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embeddedFontLst>
    <p:embeddedFont>
      <p:font typeface="Libre Franklin"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4" roundtripDataSignature="AMtx7mgnpFPTaJdxHKKQz2pntN3pZjkFD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C63DB7-15D8-461C-98B8-82A6C6B55890}" v="13" dt="2023-07-09T21:53:09.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3783"/>
  </p:normalViewPr>
  <p:slideViewPr>
    <p:cSldViewPr snapToGrid="0">
      <p:cViewPr varScale="1">
        <p:scale>
          <a:sx n="69" d="100"/>
          <a:sy n="69" d="100"/>
        </p:scale>
        <p:origin x="10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o Nuñez" userId="c26c5b3ebdd65c65" providerId="Windows Live" clId="Web-{1BC63DB7-15D8-461C-98B8-82A6C6B55890}"/>
    <pc:docChg chg="modSld">
      <pc:chgData name="alfredo Nuñez" userId="c26c5b3ebdd65c65" providerId="Windows Live" clId="Web-{1BC63DB7-15D8-461C-98B8-82A6C6B55890}" dt="2023-07-09T21:53:09.165" v="12" actId="1076"/>
      <pc:docMkLst>
        <pc:docMk/>
      </pc:docMkLst>
      <pc:sldChg chg="modSp">
        <pc:chgData name="alfredo Nuñez" userId="c26c5b3ebdd65c65" providerId="Windows Live" clId="Web-{1BC63DB7-15D8-461C-98B8-82A6C6B55890}" dt="2023-07-09T21:52:16.755" v="0" actId="1076"/>
        <pc:sldMkLst>
          <pc:docMk/>
          <pc:sldMk cId="0" sldId="256"/>
        </pc:sldMkLst>
        <pc:picChg chg="mod">
          <ac:chgData name="alfredo Nuñez" userId="c26c5b3ebdd65c65" providerId="Windows Live" clId="Web-{1BC63DB7-15D8-461C-98B8-82A6C6B55890}" dt="2023-07-09T21:52:16.755" v="0" actId="1076"/>
          <ac:picMkLst>
            <pc:docMk/>
            <pc:sldMk cId="0" sldId="256"/>
            <ac:picMk id="2" creationId="{3B8ABC8D-5A59-E4EB-EDE0-6FE2B92BE70C}"/>
          </ac:picMkLst>
        </pc:picChg>
      </pc:sldChg>
      <pc:sldChg chg="modSp">
        <pc:chgData name="alfredo Nuñez" userId="c26c5b3ebdd65c65" providerId="Windows Live" clId="Web-{1BC63DB7-15D8-461C-98B8-82A6C6B55890}" dt="2023-07-09T21:52:22.349" v="1" actId="1076"/>
        <pc:sldMkLst>
          <pc:docMk/>
          <pc:sldMk cId="0" sldId="257"/>
        </pc:sldMkLst>
        <pc:picChg chg="mod">
          <ac:chgData name="alfredo Nuñez" userId="c26c5b3ebdd65c65" providerId="Windows Live" clId="Web-{1BC63DB7-15D8-461C-98B8-82A6C6B55890}" dt="2023-07-09T21:52:22.349" v="1" actId="1076"/>
          <ac:picMkLst>
            <pc:docMk/>
            <pc:sldMk cId="0" sldId="257"/>
            <ac:picMk id="2" creationId="{A05279D5-90DE-B34C-FAEE-A20372D1B25E}"/>
          </ac:picMkLst>
        </pc:picChg>
      </pc:sldChg>
      <pc:sldChg chg="modSp">
        <pc:chgData name="alfredo Nuñez" userId="c26c5b3ebdd65c65" providerId="Windows Live" clId="Web-{1BC63DB7-15D8-461C-98B8-82A6C6B55890}" dt="2023-07-09T21:52:26.740" v="2" actId="1076"/>
        <pc:sldMkLst>
          <pc:docMk/>
          <pc:sldMk cId="0" sldId="258"/>
        </pc:sldMkLst>
        <pc:picChg chg="mod">
          <ac:chgData name="alfredo Nuñez" userId="c26c5b3ebdd65c65" providerId="Windows Live" clId="Web-{1BC63DB7-15D8-461C-98B8-82A6C6B55890}" dt="2023-07-09T21:52:26.740" v="2" actId="1076"/>
          <ac:picMkLst>
            <pc:docMk/>
            <pc:sldMk cId="0" sldId="258"/>
            <ac:picMk id="2" creationId="{4A06EF8E-0898-E80E-D12C-6E3C57C6DD3F}"/>
          </ac:picMkLst>
        </pc:picChg>
      </pc:sldChg>
      <pc:sldChg chg="modSp">
        <pc:chgData name="alfredo Nuñez" userId="c26c5b3ebdd65c65" providerId="Windows Live" clId="Web-{1BC63DB7-15D8-461C-98B8-82A6C6B55890}" dt="2023-07-09T21:52:31.366" v="3" actId="1076"/>
        <pc:sldMkLst>
          <pc:docMk/>
          <pc:sldMk cId="0" sldId="259"/>
        </pc:sldMkLst>
        <pc:picChg chg="mod">
          <ac:chgData name="alfredo Nuñez" userId="c26c5b3ebdd65c65" providerId="Windows Live" clId="Web-{1BC63DB7-15D8-461C-98B8-82A6C6B55890}" dt="2023-07-09T21:52:31.366" v="3" actId="1076"/>
          <ac:picMkLst>
            <pc:docMk/>
            <pc:sldMk cId="0" sldId="259"/>
            <ac:picMk id="2" creationId="{0E7F879B-B14E-05EB-A3E8-1FEDBEBF144E}"/>
          </ac:picMkLst>
        </pc:picChg>
      </pc:sldChg>
      <pc:sldChg chg="modSp">
        <pc:chgData name="alfredo Nuñez" userId="c26c5b3ebdd65c65" providerId="Windows Live" clId="Web-{1BC63DB7-15D8-461C-98B8-82A6C6B55890}" dt="2023-07-09T21:52:36.991" v="4" actId="1076"/>
        <pc:sldMkLst>
          <pc:docMk/>
          <pc:sldMk cId="0" sldId="260"/>
        </pc:sldMkLst>
        <pc:picChg chg="mod">
          <ac:chgData name="alfredo Nuñez" userId="c26c5b3ebdd65c65" providerId="Windows Live" clId="Web-{1BC63DB7-15D8-461C-98B8-82A6C6B55890}" dt="2023-07-09T21:52:36.991" v="4" actId="1076"/>
          <ac:picMkLst>
            <pc:docMk/>
            <pc:sldMk cId="0" sldId="260"/>
            <ac:picMk id="2" creationId="{9E50EB0C-CBE9-1DF7-FFB6-48CA46C18359}"/>
          </ac:picMkLst>
        </pc:picChg>
      </pc:sldChg>
      <pc:sldChg chg="modSp">
        <pc:chgData name="alfredo Nuñez" userId="c26c5b3ebdd65c65" providerId="Windows Live" clId="Web-{1BC63DB7-15D8-461C-98B8-82A6C6B55890}" dt="2023-07-09T21:52:41.288" v="5" actId="1076"/>
        <pc:sldMkLst>
          <pc:docMk/>
          <pc:sldMk cId="0" sldId="261"/>
        </pc:sldMkLst>
        <pc:picChg chg="mod">
          <ac:chgData name="alfredo Nuñez" userId="c26c5b3ebdd65c65" providerId="Windows Live" clId="Web-{1BC63DB7-15D8-461C-98B8-82A6C6B55890}" dt="2023-07-09T21:52:41.288" v="5" actId="1076"/>
          <ac:picMkLst>
            <pc:docMk/>
            <pc:sldMk cId="0" sldId="261"/>
            <ac:picMk id="2" creationId="{F0E4C6E5-38E1-40F2-2DAC-43E61CCF007F}"/>
          </ac:picMkLst>
        </pc:picChg>
      </pc:sldChg>
      <pc:sldChg chg="modSp">
        <pc:chgData name="alfredo Nuñez" userId="c26c5b3ebdd65c65" providerId="Windows Live" clId="Web-{1BC63DB7-15D8-461C-98B8-82A6C6B55890}" dt="2023-07-09T21:52:45.882" v="6" actId="1076"/>
        <pc:sldMkLst>
          <pc:docMk/>
          <pc:sldMk cId="0" sldId="262"/>
        </pc:sldMkLst>
        <pc:picChg chg="mod">
          <ac:chgData name="alfredo Nuñez" userId="c26c5b3ebdd65c65" providerId="Windows Live" clId="Web-{1BC63DB7-15D8-461C-98B8-82A6C6B55890}" dt="2023-07-09T21:52:45.882" v="6" actId="1076"/>
          <ac:picMkLst>
            <pc:docMk/>
            <pc:sldMk cId="0" sldId="262"/>
            <ac:picMk id="2" creationId="{51BCD2B8-458C-11EE-25C8-651E8F8525E8}"/>
          </ac:picMkLst>
        </pc:picChg>
      </pc:sldChg>
      <pc:sldChg chg="modSp">
        <pc:chgData name="alfredo Nuñez" userId="c26c5b3ebdd65c65" providerId="Windows Live" clId="Web-{1BC63DB7-15D8-461C-98B8-82A6C6B55890}" dt="2023-07-09T21:52:49.789" v="7" actId="1076"/>
        <pc:sldMkLst>
          <pc:docMk/>
          <pc:sldMk cId="0" sldId="263"/>
        </pc:sldMkLst>
        <pc:picChg chg="mod">
          <ac:chgData name="alfredo Nuñez" userId="c26c5b3ebdd65c65" providerId="Windows Live" clId="Web-{1BC63DB7-15D8-461C-98B8-82A6C6B55890}" dt="2023-07-09T21:52:49.789" v="7" actId="1076"/>
          <ac:picMkLst>
            <pc:docMk/>
            <pc:sldMk cId="0" sldId="263"/>
            <ac:picMk id="2" creationId="{0B31C9E7-C606-3A8D-B2CB-50089FE102BE}"/>
          </ac:picMkLst>
        </pc:picChg>
      </pc:sldChg>
      <pc:sldChg chg="modSp">
        <pc:chgData name="alfredo Nuñez" userId="c26c5b3ebdd65c65" providerId="Windows Live" clId="Web-{1BC63DB7-15D8-461C-98B8-82A6C6B55890}" dt="2023-07-09T21:52:54.164" v="8" actId="1076"/>
        <pc:sldMkLst>
          <pc:docMk/>
          <pc:sldMk cId="0" sldId="264"/>
        </pc:sldMkLst>
        <pc:picChg chg="mod">
          <ac:chgData name="alfredo Nuñez" userId="c26c5b3ebdd65c65" providerId="Windows Live" clId="Web-{1BC63DB7-15D8-461C-98B8-82A6C6B55890}" dt="2023-07-09T21:52:54.164" v="8" actId="1076"/>
          <ac:picMkLst>
            <pc:docMk/>
            <pc:sldMk cId="0" sldId="264"/>
            <ac:picMk id="2" creationId="{5B03C05F-BF7A-F16D-6843-721E199F9C11}"/>
          </ac:picMkLst>
        </pc:picChg>
      </pc:sldChg>
      <pc:sldChg chg="modSp">
        <pc:chgData name="alfredo Nuñez" userId="c26c5b3ebdd65c65" providerId="Windows Live" clId="Web-{1BC63DB7-15D8-461C-98B8-82A6C6B55890}" dt="2023-07-09T21:52:58.461" v="9" actId="1076"/>
        <pc:sldMkLst>
          <pc:docMk/>
          <pc:sldMk cId="0" sldId="266"/>
        </pc:sldMkLst>
        <pc:picChg chg="mod">
          <ac:chgData name="alfredo Nuñez" userId="c26c5b3ebdd65c65" providerId="Windows Live" clId="Web-{1BC63DB7-15D8-461C-98B8-82A6C6B55890}" dt="2023-07-09T21:52:58.461" v="9" actId="1076"/>
          <ac:picMkLst>
            <pc:docMk/>
            <pc:sldMk cId="0" sldId="266"/>
            <ac:picMk id="2" creationId="{38A6197C-F16D-C45B-F0E9-F80BE37807C8}"/>
          </ac:picMkLst>
        </pc:picChg>
      </pc:sldChg>
      <pc:sldChg chg="modSp">
        <pc:chgData name="alfredo Nuñez" userId="c26c5b3ebdd65c65" providerId="Windows Live" clId="Web-{1BC63DB7-15D8-461C-98B8-82A6C6B55890}" dt="2023-07-09T21:53:02.774" v="10" actId="1076"/>
        <pc:sldMkLst>
          <pc:docMk/>
          <pc:sldMk cId="0" sldId="267"/>
        </pc:sldMkLst>
        <pc:picChg chg="mod">
          <ac:chgData name="alfredo Nuñez" userId="c26c5b3ebdd65c65" providerId="Windows Live" clId="Web-{1BC63DB7-15D8-461C-98B8-82A6C6B55890}" dt="2023-07-09T21:53:02.774" v="10" actId="1076"/>
          <ac:picMkLst>
            <pc:docMk/>
            <pc:sldMk cId="0" sldId="267"/>
            <ac:picMk id="2" creationId="{AE2B757B-7472-174F-1812-654D2CF6488B}"/>
          </ac:picMkLst>
        </pc:picChg>
      </pc:sldChg>
      <pc:sldChg chg="modSp">
        <pc:chgData name="alfredo Nuñez" userId="c26c5b3ebdd65c65" providerId="Windows Live" clId="Web-{1BC63DB7-15D8-461C-98B8-82A6C6B55890}" dt="2023-07-09T21:53:05.743" v="11" actId="1076"/>
        <pc:sldMkLst>
          <pc:docMk/>
          <pc:sldMk cId="0" sldId="268"/>
        </pc:sldMkLst>
        <pc:picChg chg="mod">
          <ac:chgData name="alfredo Nuñez" userId="c26c5b3ebdd65c65" providerId="Windows Live" clId="Web-{1BC63DB7-15D8-461C-98B8-82A6C6B55890}" dt="2023-07-09T21:53:05.743" v="11" actId="1076"/>
          <ac:picMkLst>
            <pc:docMk/>
            <pc:sldMk cId="0" sldId="268"/>
            <ac:picMk id="2" creationId="{1B2E92C1-E34B-F0F6-F2B7-956B6AB6772F}"/>
          </ac:picMkLst>
        </pc:picChg>
      </pc:sldChg>
      <pc:sldChg chg="modSp">
        <pc:chgData name="alfredo Nuñez" userId="c26c5b3ebdd65c65" providerId="Windows Live" clId="Web-{1BC63DB7-15D8-461C-98B8-82A6C6B55890}" dt="2023-07-09T21:53:09.165" v="12" actId="1076"/>
        <pc:sldMkLst>
          <pc:docMk/>
          <pc:sldMk cId="0" sldId="269"/>
        </pc:sldMkLst>
        <pc:picChg chg="mod">
          <ac:chgData name="alfredo Nuñez" userId="c26c5b3ebdd65c65" providerId="Windows Live" clId="Web-{1BC63DB7-15D8-461C-98B8-82A6C6B55890}" dt="2023-07-09T21:53:09.165" v="12" actId="1076"/>
          <ac:picMkLst>
            <pc:docMk/>
            <pc:sldMk cId="0" sldId="269"/>
            <ac:picMk id="2" creationId="{525C6168-F1F3-CB02-F266-816719BD0C8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84048" lvl="0" indent="-393573" algn="l" rtl="0">
              <a:lnSpc>
                <a:spcPct val="94000"/>
              </a:lnSpc>
              <a:spcBef>
                <a:spcPts val="0"/>
              </a:spcBef>
              <a:spcAft>
                <a:spcPts val="0"/>
              </a:spcAft>
              <a:buClr>
                <a:srgbClr val="191B0E"/>
              </a:buClr>
              <a:buSzPts val="2000"/>
              <a:buFont typeface="Libre Franklin"/>
              <a:buChar char="■"/>
            </a:pPr>
            <a:r>
              <a:rPr lang="en-US" sz="2000">
                <a:solidFill>
                  <a:srgbClr val="191B0E"/>
                </a:solidFill>
                <a:latin typeface="Libre Franklin"/>
                <a:ea typeface="Libre Franklin"/>
                <a:cs typeface="Libre Franklin"/>
                <a:sym typeface="Libre Franklin"/>
              </a:rPr>
              <a:t>Es una herramienta importante en Dg y Tto de numerosas patologías, que les permite una visión bidimensional aumentada a través de pequeñas incisiones en la piel. A su vez esto les posibilita visualizar estructuras inaccesibles por otros métodos sin causar alteraciones y/o daños.</a:t>
            </a:r>
            <a:endParaRPr sz="2000">
              <a:solidFill>
                <a:srgbClr val="191B0E"/>
              </a:solidFill>
              <a:latin typeface="Libre Franklin"/>
              <a:ea typeface="Libre Franklin"/>
              <a:cs typeface="Libre Franklin"/>
              <a:sym typeface="Libre Franklin"/>
            </a:endParaRPr>
          </a:p>
          <a:p>
            <a:pPr marL="384048" lvl="0" indent="-393573" algn="l" rtl="0">
              <a:lnSpc>
                <a:spcPct val="94000"/>
              </a:lnSpc>
              <a:spcBef>
                <a:spcPts val="1200"/>
              </a:spcBef>
              <a:spcAft>
                <a:spcPts val="0"/>
              </a:spcAft>
              <a:buClr>
                <a:srgbClr val="191B0E"/>
              </a:buClr>
              <a:buSzPts val="2000"/>
              <a:buFont typeface="Libre Franklin"/>
              <a:buChar char="■"/>
            </a:pPr>
            <a:r>
              <a:rPr lang="en-US" sz="2000">
                <a:solidFill>
                  <a:srgbClr val="191B0E"/>
                </a:solidFill>
                <a:latin typeface="Libre Franklin"/>
                <a:ea typeface="Libre Franklin"/>
                <a:cs typeface="Libre Franklin"/>
                <a:sym typeface="Libre Franklin"/>
              </a:rPr>
              <a:t>Se mantiene en constante evolución, lo que ha posibilitado progresos técnicos continuos, en la resolución quirúrgica de patologías cada vez más complejas y, que anteriormente sólo se resolvían de forma “abierta”. </a:t>
            </a:r>
            <a:endParaRPr sz="2000">
              <a:solidFill>
                <a:srgbClr val="191B0E"/>
              </a:solidFill>
              <a:latin typeface="Libre Franklin"/>
              <a:ea typeface="Libre Franklin"/>
              <a:cs typeface="Libre Franklin"/>
              <a:sym typeface="Libre Franklin"/>
            </a:endParaRPr>
          </a:p>
          <a:p>
            <a:pPr marL="384048" lvl="0" indent="-393573" algn="l" rtl="0">
              <a:lnSpc>
                <a:spcPct val="94000"/>
              </a:lnSpc>
              <a:spcBef>
                <a:spcPts val="1200"/>
              </a:spcBef>
              <a:spcAft>
                <a:spcPts val="0"/>
              </a:spcAft>
              <a:buClr>
                <a:srgbClr val="191B0E"/>
              </a:buClr>
              <a:buSzPts val="2000"/>
              <a:buFont typeface="Libre Franklin"/>
              <a:buChar char="■"/>
            </a:pPr>
            <a:r>
              <a:rPr lang="en-US" sz="2000">
                <a:solidFill>
                  <a:srgbClr val="191B0E"/>
                </a:solidFill>
                <a:latin typeface="Libre Franklin"/>
                <a:ea typeface="Libre Franklin"/>
                <a:cs typeface="Libre Franklin"/>
                <a:sym typeface="Libre Franklin"/>
              </a:rPr>
              <a:t>Por esto es muy Importante conocer los fundamentos anatómicos y técnicos básicos.</a:t>
            </a:r>
            <a:endParaRPr sz="2000">
              <a:solidFill>
                <a:srgbClr val="191B0E"/>
              </a:solidFill>
              <a:latin typeface="Libre Franklin"/>
              <a:ea typeface="Libre Franklin"/>
              <a:cs typeface="Libre Franklin"/>
              <a:sym typeface="Libre Franklin"/>
            </a:endParaRPr>
          </a:p>
          <a:p>
            <a:pPr marL="0" lvl="0" indent="0" algn="l" rtl="0">
              <a:spcBef>
                <a:spcPts val="0"/>
              </a:spcBef>
              <a:spcAft>
                <a:spcPts val="0"/>
              </a:spcAft>
              <a:buNone/>
            </a:pPr>
            <a:endParaRPr/>
          </a:p>
        </p:txBody>
      </p:sp>
      <p:sp>
        <p:nvSpPr>
          <p:cNvPr id="91" name="Google Shape;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 estructura en peligro en el portal PL son el nervio sural y la safena menor, como se ve en la figura A</a:t>
            </a:r>
            <a:endParaRPr/>
          </a:p>
          <a:p>
            <a:pPr marL="0" lvl="0" indent="0" algn="l" rtl="0">
              <a:spcBef>
                <a:spcPts val="0"/>
              </a:spcBef>
              <a:spcAft>
                <a:spcPts val="0"/>
              </a:spcAft>
              <a:buNone/>
            </a:pPr>
            <a:r>
              <a:rPr lang="en-US"/>
              <a:t>Se introduce el trócar hasta tocar la porción posterior del talo, luego se introduce la cámara.</a:t>
            </a:r>
            <a:endParaRPr/>
          </a:p>
          <a:p>
            <a:pPr marL="0" lvl="0" indent="0" algn="l" rtl="0">
              <a:spcBef>
                <a:spcPts val="0"/>
              </a:spcBef>
              <a:spcAft>
                <a:spcPts val="0"/>
              </a:spcAft>
              <a:buNone/>
            </a:pPr>
            <a:r>
              <a:rPr lang="en-US"/>
              <a:t>Ahora realizamos nuestro portal medial, a la misma altura pero medial al tendón calcáneo. Tal como lo muestra la figura B lo hacemos introduciendo el instrumental en dirección medio-lateral, hasta chocar con el trócar de la cámara como lo muestra la figura B, para luego deslizarlo hasta que lo visulicemos en nuestro campo.</a:t>
            </a:r>
            <a:endParaRPr/>
          </a:p>
          <a:p>
            <a:pPr marL="0" lvl="0" indent="0" algn="l" rtl="0">
              <a:spcBef>
                <a:spcPts val="0"/>
              </a:spcBef>
              <a:spcAft>
                <a:spcPts val="0"/>
              </a:spcAft>
              <a:buNone/>
            </a:pPr>
            <a:r>
              <a:rPr lang="en-US"/>
              <a:t>La razón de este reparo técnico subyace en lo marcado en la figura C donde apreciamos la presencia del paquete neurovascular, que se encuantra inmediatamente medial al músculo flexor hallucis longus marcado con el nro 5.</a:t>
            </a:r>
            <a:endParaRPr/>
          </a:p>
        </p:txBody>
      </p:sp>
      <p:sp>
        <p:nvSpPr>
          <p:cNvPr id="150" name="Google Shape;15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 esta imagen podemos observar como van apareciendo las estructuras a medida que se avanza con el desbridamiento</a:t>
            </a:r>
            <a:endParaRPr/>
          </a:p>
          <a:p>
            <a:pPr marL="0" lvl="0" indent="0" algn="l" rtl="0">
              <a:spcBef>
                <a:spcPts val="0"/>
              </a:spcBef>
              <a:spcAft>
                <a:spcPts val="0"/>
              </a:spcAft>
              <a:buNone/>
            </a:pPr>
            <a:r>
              <a:rPr lang="en-US"/>
              <a:t>Inicialmente como se observa en la figura de la izquierda solo veremos la grasa de Kager y la fascia.</a:t>
            </a:r>
            <a:endParaRPr/>
          </a:p>
          <a:p>
            <a:pPr marL="0" lvl="0" indent="0" algn="l" rtl="0">
              <a:spcBef>
                <a:spcPts val="0"/>
              </a:spcBef>
              <a:spcAft>
                <a:spcPts val="0"/>
              </a:spcAft>
              <a:buNone/>
            </a:pPr>
            <a:r>
              <a:rPr lang="en-US"/>
              <a:t>Una vez debridadas estas estructuras, tal como lo muestra la figura A, veremos hacia lateral el ligamento Tibiofibular posterior, la prominencia del Os Trigonum y la fíbula.</a:t>
            </a:r>
            <a:endParaRPr/>
          </a:p>
          <a:p>
            <a:pPr marL="0" lvl="0" indent="0" algn="l" rtl="0">
              <a:spcBef>
                <a:spcPts val="0"/>
              </a:spcBef>
              <a:spcAft>
                <a:spcPts val="0"/>
              </a:spcAft>
              <a:buNone/>
            </a:pPr>
            <a:r>
              <a:rPr lang="en-US"/>
              <a:t>Sobre este ligamento encontraremos la tibio-talar y hacia abajo la subtalar.</a:t>
            </a:r>
            <a:endParaRPr/>
          </a:p>
          <a:p>
            <a:pPr marL="0" lvl="0" indent="0" algn="l" rtl="0">
              <a:spcBef>
                <a:spcPts val="0"/>
              </a:spcBef>
              <a:spcAft>
                <a:spcPts val="0"/>
              </a:spcAft>
              <a:buNone/>
            </a:pPr>
            <a:r>
              <a:rPr lang="en-US"/>
              <a:t>Una vez debridada esta estructura, recién ganaremos acceso a las 2 articulaciones, teniendo en cuenta que nuestro punto de referencia hacia medial siempre será el tendón del FHL, ya que más allá de esta estructura se encuentra el paquete neurovascular.</a:t>
            </a:r>
            <a:endParaRPr/>
          </a:p>
        </p:txBody>
      </p:sp>
      <p:sp>
        <p:nvSpPr>
          <p:cNvPr id="157" name="Google Shape;15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 esta imagen se recalca la importancia de como afecta la dorsiflexión y la flexión plantar al realizar una artroscopia.</a:t>
            </a:r>
            <a:endParaRPr/>
          </a:p>
          <a:p>
            <a:pPr marL="0" lvl="0" indent="0" algn="l" rtl="0">
              <a:spcBef>
                <a:spcPts val="0"/>
              </a:spcBef>
              <a:spcAft>
                <a:spcPts val="0"/>
              </a:spcAft>
              <a:buNone/>
            </a:pPr>
            <a:r>
              <a:rPr lang="en-US"/>
              <a:t>Al realizar dorsiflexión relajamos la capsula y alejamos las estructuras neurovasculares anteriores </a:t>
            </a:r>
            <a:endParaRPr/>
          </a:p>
          <a:p>
            <a:pPr marL="0" lvl="0" indent="0" algn="l" rtl="0">
              <a:spcBef>
                <a:spcPts val="0"/>
              </a:spcBef>
              <a:spcAft>
                <a:spcPts val="0"/>
              </a:spcAft>
              <a:buNone/>
            </a:pPr>
            <a:r>
              <a:rPr lang="en-US"/>
              <a:t>Mientras que al hacer flexión plantar, podemos ganar acceso a la zona central e incluso posterior del talo desde la camara anterior, pero debemos tener en consideracion que el paquete neurovascular se acercará a nuestro instrumental.</a:t>
            </a:r>
            <a:endParaRPr/>
          </a:p>
        </p:txBody>
      </p:sp>
      <p:sp>
        <p:nvSpPr>
          <p:cNvPr id="164" name="Google Shape;1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Es importante también reconocer la utilidad del uso de la tracción, ya que nos permite tener acceso a la zona posterior a través de la camara anterior</a:t>
            </a:r>
            <a:endParaRPr/>
          </a:p>
          <a:p>
            <a:pPr marL="0" lvl="0" indent="0" algn="l" rtl="0">
              <a:spcBef>
                <a:spcPts val="0"/>
              </a:spcBef>
              <a:spcAft>
                <a:spcPts val="0"/>
              </a:spcAft>
              <a:buNone/>
            </a:pPr>
            <a:r>
              <a:rPr lang="en-US"/>
              <a:t>Esta tracción habitualmente la realizamos de forma dinámica mediante el uso de una Hakima o en ocasiones la realiza el ayudante con sus manos.</a:t>
            </a:r>
            <a:endParaRPr/>
          </a:p>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Estas</a:t>
            </a:r>
            <a:r>
              <a:rPr lang="en-US" dirty="0"/>
              <a:t> son las </a:t>
            </a:r>
            <a:r>
              <a:rPr lang="en-US" dirty="0" err="1"/>
              <a:t>indicaciones</a:t>
            </a:r>
            <a:r>
              <a:rPr lang="en-US" dirty="0"/>
              <a:t> </a:t>
            </a:r>
            <a:r>
              <a:rPr lang="en-US" dirty="0" err="1"/>
              <a:t>más</a:t>
            </a:r>
            <a:r>
              <a:rPr lang="en-US" dirty="0"/>
              <a:t> </a:t>
            </a:r>
            <a:r>
              <a:rPr lang="en-US" dirty="0" err="1"/>
              <a:t>habituales</a:t>
            </a:r>
            <a:r>
              <a:rPr lang="en-US" dirty="0"/>
              <a:t> para </a:t>
            </a:r>
            <a:r>
              <a:rPr lang="en-US" dirty="0" err="1"/>
              <a:t>realizar</a:t>
            </a:r>
            <a:r>
              <a:rPr lang="en-US" dirty="0"/>
              <a:t> </a:t>
            </a:r>
            <a:r>
              <a:rPr lang="en-US" dirty="0" err="1"/>
              <a:t>una</a:t>
            </a:r>
            <a:r>
              <a:rPr lang="en-US" dirty="0"/>
              <a:t> </a:t>
            </a:r>
            <a:r>
              <a:rPr lang="en-US" dirty="0" err="1"/>
              <a:t>artroscopía</a:t>
            </a:r>
            <a:r>
              <a:rPr lang="en-US" dirty="0"/>
              <a:t> de </a:t>
            </a:r>
            <a:r>
              <a:rPr lang="en-US" dirty="0" err="1"/>
              <a:t>tóbillo</a:t>
            </a:r>
            <a:endParaRPr dirty="0"/>
          </a:p>
          <a:p>
            <a:pPr marL="0" lvl="0" indent="0" algn="l" rtl="0">
              <a:spcBef>
                <a:spcPts val="0"/>
              </a:spcBef>
              <a:spcAft>
                <a:spcPts val="0"/>
              </a:spcAft>
              <a:buNone/>
            </a:pPr>
            <a:endParaRPr dirty="0"/>
          </a:p>
        </p:txBody>
      </p:sp>
      <p:sp>
        <p:nvSpPr>
          <p:cNvPr id="176" name="Google Shape;17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57f1af12b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57f1af12b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 cuanto a la artroscopia de cámara anterior.</a:t>
            </a:r>
            <a:endParaRPr/>
          </a:p>
          <a:p>
            <a:pPr marL="0" lvl="0" indent="0" algn="l" rtl="0">
              <a:spcBef>
                <a:spcPts val="0"/>
              </a:spcBef>
              <a:spcAft>
                <a:spcPts val="0"/>
              </a:spcAft>
              <a:buNone/>
            </a:pPr>
            <a:r>
              <a:rPr lang="en-US"/>
              <a:t>Para identificar nuestros portales, que son denominados Anteromedial o AM y anterolateral o AL.</a:t>
            </a:r>
            <a:endParaRPr/>
          </a:p>
          <a:p>
            <a:pPr marL="0" lvl="0" indent="0" algn="l" rtl="0">
              <a:spcBef>
                <a:spcPts val="0"/>
              </a:spcBef>
              <a:spcAft>
                <a:spcPts val="0"/>
              </a:spcAft>
              <a:buNone/>
            </a:pPr>
            <a:r>
              <a:rPr lang="en-US"/>
              <a:t>Iniciamos identificando las estructuras subcutáneas, identificadas como nro 1, maléolo lateral; nro 2, maléolo medial; nro 3, tendón tibial anterior</a:t>
            </a:r>
            <a:endParaRPr/>
          </a:p>
          <a:p>
            <a:pPr marL="0" lvl="0" indent="0" algn="l" rtl="0">
              <a:spcBef>
                <a:spcPts val="0"/>
              </a:spcBef>
              <a:spcAft>
                <a:spcPts val="0"/>
              </a:spcAft>
              <a:buNone/>
            </a:pPr>
            <a:r>
              <a:rPr lang="en-US"/>
              <a:t>Nro 4; peroneo tertius o último extensor; nro 5, vena safena.</a:t>
            </a:r>
            <a:endParaRPr/>
          </a:p>
          <a:p>
            <a:pPr marL="0" lvl="0" indent="0" algn="l" rtl="0">
              <a:spcBef>
                <a:spcPts val="0"/>
              </a:spcBef>
              <a:spcAft>
                <a:spcPts val="0"/>
              </a:spcAft>
              <a:buNone/>
            </a:pPr>
            <a:r>
              <a:rPr lang="en-US"/>
              <a:t>Los portales se harán justo en la línea articular, que podremos identificar por el pliegue cutáneo.</a:t>
            </a:r>
            <a:endParaRPr/>
          </a:p>
          <a:p>
            <a:pPr marL="0" lvl="0" indent="0" algn="l" rtl="0">
              <a:spcBef>
                <a:spcPts val="0"/>
              </a:spcBef>
              <a:spcAft>
                <a:spcPts val="0"/>
              </a:spcAft>
              <a:buNone/>
            </a:pPr>
            <a:r>
              <a:rPr lang="en-US"/>
              <a:t>Realizamos primero el portal AM, inmediatamente medial al Tibial anterior; las estructuras en riesgo para este portal son la vena y nervio safenos.</a:t>
            </a:r>
            <a:endParaRPr/>
          </a:p>
          <a:p>
            <a:pPr marL="0" lvl="0" indent="0" algn="l" rtl="0">
              <a:spcBef>
                <a:spcPts val="0"/>
              </a:spcBef>
              <a:spcAft>
                <a:spcPts val="0"/>
              </a:spcAft>
              <a:buNone/>
            </a:pPr>
            <a:r>
              <a:rPr lang="en-US"/>
              <a:t>Para luego realizar el portal AL, inmediatamente lateral al último extensor.</a:t>
            </a:r>
            <a:endParaRPr/>
          </a:p>
          <a:p>
            <a:pPr marL="0" lvl="0" indent="0" algn="l" rtl="0">
              <a:spcBef>
                <a:spcPts val="0"/>
              </a:spcBef>
              <a:spcAft>
                <a:spcPts val="0"/>
              </a:spcAft>
              <a:buNone/>
            </a:pPr>
            <a:r>
              <a:rPr lang="en-US"/>
              <a:t>Es importante tratar de identificar la estructura marcada con líneas rojas en la imagen. Estamos hablando del nervio cutáneo dorsal intermedio, rama lateral nervio peroneo superficial, este es visible solo en personas delgadas y discurre a menos de 1 cm lateral al último extensor, aunque su distribución es variable, se debe tener muy en cuenta, ya que es causa frecuente de complicaciones post operatorias.</a:t>
            </a:r>
            <a:endParaRPr/>
          </a:p>
        </p:txBody>
      </p:sp>
      <p:sp>
        <p:nvSpPr>
          <p:cNvPr id="103" name="Google Shape;10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Una vez realizado nuestro portal AM, ingresamos con disección roma a la articulación tomando una dirección medio lateral, tal como lo muestra la figura A, una vez ingresen a la articulación, podrán visualizar la articulación tibio-talar. Realizando la inspección desde la gotera medial hasta la gotera lateral.</a:t>
            </a:r>
            <a:endParaRPr/>
          </a:p>
          <a:p>
            <a:pPr marL="0" lvl="0" indent="0" algn="l" rtl="0">
              <a:spcBef>
                <a:spcPts val="0"/>
              </a:spcBef>
              <a:spcAft>
                <a:spcPts val="0"/>
              </a:spcAft>
              <a:buNone/>
            </a:pPr>
            <a:r>
              <a:rPr lang="en-US"/>
              <a:t>En ocasiones debido a la sinovitis presente no es posible realizar esta inspección hasta haber realizado la sinovectomía completa de la cámara anterior.</a:t>
            </a:r>
            <a:endParaRPr/>
          </a:p>
          <a:p>
            <a:pPr marL="0" lvl="0" indent="0" algn="l" rtl="0">
              <a:spcBef>
                <a:spcPts val="0"/>
              </a:spcBef>
              <a:spcAft>
                <a:spcPts val="0"/>
              </a:spcAft>
              <a:buNone/>
            </a:pPr>
            <a:r>
              <a:rPr lang="en-US"/>
              <a:t>Entonces, procederán con el portal AL (mostrado en la figura B), en muchas ocasiones, se utiliza una aguja hipodérmica para corroborar un correcto ángulo y altura de ingreso, lo que facilita el posterior trabajo artroscópico.</a:t>
            </a:r>
            <a:endParaRPr/>
          </a:p>
          <a:p>
            <a:pPr marL="0" lvl="0" indent="0" algn="l" rtl="0">
              <a:spcBef>
                <a:spcPts val="0"/>
              </a:spcBef>
              <a:spcAft>
                <a:spcPts val="0"/>
              </a:spcAft>
              <a:buNone/>
            </a:pPr>
            <a:endParaRPr/>
          </a:p>
          <a:p>
            <a:pPr marL="0" lvl="0" indent="0" algn="l" rtl="0">
              <a:spcBef>
                <a:spcPts val="0"/>
              </a:spcBef>
              <a:spcAft>
                <a:spcPts val="0"/>
              </a:spcAft>
              <a:buNone/>
            </a:pPr>
            <a:r>
              <a:rPr lang="en-US"/>
              <a:t>La figura C muestra el portal de trabajo Anterocentral, este portal es muy poco usado debido al riesgo que conlleva. Ya que como pueden ver en la imagen pasa entre el nervio cutáneo medial (rama medial del peroneo superficial), el nervio peroneo profundo y la arteria pedia.</a:t>
            </a:r>
            <a:endParaRPr/>
          </a:p>
          <a:p>
            <a:pPr marL="0" lvl="0" indent="0" algn="l" rtl="0">
              <a:spcBef>
                <a:spcPts val="0"/>
              </a:spcBef>
              <a:spcAft>
                <a:spcPts val="0"/>
              </a:spcAft>
              <a:buNone/>
            </a:pPr>
            <a:endParaRPr/>
          </a:p>
        </p:txBody>
      </p:sp>
      <p:sp>
        <p:nvSpPr>
          <p:cNvPr id="111" name="Google Shape;11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Vista de cámara anterior</a:t>
            </a:r>
            <a:endParaRPr/>
          </a:p>
          <a:p>
            <a:pPr marL="0" lvl="0" indent="0" algn="l" rtl="0">
              <a:spcBef>
                <a:spcPts val="0"/>
              </a:spcBef>
              <a:spcAft>
                <a:spcPts val="0"/>
              </a:spcAft>
              <a:buNone/>
            </a:pPr>
            <a:r>
              <a:rPr lang="en-US"/>
              <a:t>Acá observamos el maléolo medial y el hombro medial</a:t>
            </a:r>
            <a:endParaRPr/>
          </a:p>
          <a:p>
            <a:pPr marL="0" lvl="0" indent="0" algn="l" rtl="0">
              <a:spcBef>
                <a:spcPts val="0"/>
              </a:spcBef>
              <a:spcAft>
                <a:spcPts val="0"/>
              </a:spcAft>
              <a:buNone/>
            </a:pPr>
            <a:r>
              <a:rPr lang="en-US"/>
              <a:t>En el  ángulo que se forma entre el plafón tibial el maléolo medial se encuentra la escotadura de Harty, que permite el pasaje del instrumental hacia el interior de la articulación. </a:t>
            </a:r>
            <a:endParaRPr/>
          </a:p>
          <a:p>
            <a:pPr marL="0" lvl="0" indent="0" algn="l" rtl="0">
              <a:spcBef>
                <a:spcPts val="0"/>
              </a:spcBef>
              <a:spcAft>
                <a:spcPts val="0"/>
              </a:spcAft>
              <a:buNone/>
            </a:pPr>
            <a:r>
              <a:rPr lang="en-US"/>
              <a:t>En la figura 11 observamos la visión central de la cámara anterior, donde en muchas ocasiones de alhoja el osteofito tibial causante del pinzamiento óseo.</a:t>
            </a:r>
            <a:endParaRPr/>
          </a:p>
        </p:txBody>
      </p:sp>
      <p:sp>
        <p:nvSpPr>
          <p:cNvPr id="117" name="Google Shape;11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 esta imagen podemos ver con detalle las estructuras antero-laterales del tobillo</a:t>
            </a:r>
            <a:endParaRPr/>
          </a:p>
          <a:p>
            <a:pPr marL="0" lvl="0" indent="0" algn="l" rtl="0">
              <a:spcBef>
                <a:spcPts val="0"/>
              </a:spcBef>
              <a:spcAft>
                <a:spcPts val="0"/>
              </a:spcAft>
              <a:buNone/>
            </a:pPr>
            <a:r>
              <a:rPr lang="en-US"/>
              <a:t>En la figura B podemos identificar en el nro 1 la fíbula, nro 2 cartilago tibial, nr3 hombro anteroilateral del talo, nr4 sinovial de la incisura fibular</a:t>
            </a:r>
            <a:endParaRPr/>
          </a:p>
        </p:txBody>
      </p:sp>
      <p:sp>
        <p:nvSpPr>
          <p:cNvPr id="124" name="Google Shape;12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Habitualmente la visualización de las estructuras laterales no será tan clara como en la imagen anterior ya que debemos considerar siempre la presencia de sinovial inflamatoria y de la estructura marcada en esta imagen como 4’ y que corresponde a la porción más inferior del ligamento tibio-fibular o ligamento de Basset. Es causa conocida de pinzamiento de partes blandas y habitualmente es resecado en el procedimiento, para dejar libre el hombro anterolateral del talo marcado en la imagen como 3’.</a:t>
            </a:r>
            <a:endParaRPr/>
          </a:p>
        </p:txBody>
      </p:sp>
      <p:sp>
        <p:nvSpPr>
          <p:cNvPr id="130" name="Google Shape;13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 esta imagen podemos observar las estructuras posteriores vistas desde la visión anteromedial</a:t>
            </a:r>
            <a:endParaRPr/>
          </a:p>
          <a:p>
            <a:pPr marL="0" lvl="0" indent="0" algn="l" rtl="0">
              <a:spcBef>
                <a:spcPts val="0"/>
              </a:spcBef>
              <a:spcAft>
                <a:spcPts val="0"/>
              </a:spcAft>
              <a:buNone/>
            </a:pPr>
            <a:r>
              <a:rPr lang="en-US"/>
              <a:t>Figura A:</a:t>
            </a:r>
            <a:endParaRPr/>
          </a:p>
          <a:p>
            <a:pPr marL="0" lvl="0" indent="0" algn="l" rtl="0">
              <a:spcBef>
                <a:spcPts val="0"/>
              </a:spcBef>
              <a:spcAft>
                <a:spcPts val="0"/>
              </a:spcAft>
              <a:buNone/>
            </a:pPr>
            <a:r>
              <a:rPr lang="en-US"/>
              <a:t>nro 3 receso sinovial, nro 1 plafon tibial, nro 2 domo del talo, nro 4 ligamento tibio-fibular posterior, nro 5 ligamento intermaleolar posterior</a:t>
            </a:r>
            <a:endParaRPr/>
          </a:p>
          <a:p>
            <a:pPr marL="0" lvl="0" indent="0" algn="l" rtl="0">
              <a:spcBef>
                <a:spcPts val="0"/>
              </a:spcBef>
              <a:spcAft>
                <a:spcPts val="0"/>
              </a:spcAft>
              <a:buNone/>
            </a:pPr>
            <a:r>
              <a:rPr lang="en-US"/>
              <a:t>Figura B-C</a:t>
            </a:r>
            <a:endParaRPr/>
          </a:p>
          <a:p>
            <a:pPr marL="0" lvl="0" indent="0" algn="l" rtl="0">
              <a:spcBef>
                <a:spcPts val="0"/>
              </a:spcBef>
              <a:spcAft>
                <a:spcPts val="0"/>
              </a:spcAft>
              <a:buNone/>
            </a:pPr>
            <a:r>
              <a:rPr lang="en-US"/>
              <a:t>Vemos el ingreso de instrumental a través del portal posterolateral para trabajar en zona posterior del talo.</a:t>
            </a:r>
            <a:endParaRPr/>
          </a:p>
          <a:p>
            <a:pPr marL="0" lvl="0" indent="0" algn="l" rtl="0">
              <a:spcBef>
                <a:spcPts val="0"/>
              </a:spcBef>
              <a:spcAft>
                <a:spcPts val="0"/>
              </a:spcAft>
              <a:buNone/>
            </a:pPr>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Ya que hemos revisado los elementos más importantes de la artroscopía anterior</a:t>
            </a:r>
            <a:endParaRPr/>
          </a:p>
          <a:p>
            <a:pPr marL="0" lvl="0" indent="0" algn="l" rtl="0">
              <a:spcBef>
                <a:spcPts val="0"/>
              </a:spcBef>
              <a:spcAft>
                <a:spcPts val="0"/>
              </a:spcAft>
              <a:buNone/>
            </a:pPr>
            <a:r>
              <a:rPr lang="en-US"/>
              <a:t>Nos compete ahora, aprender a localizar los portales para realizar una artroscopía posterior.</a:t>
            </a:r>
            <a:endParaRPr/>
          </a:p>
          <a:p>
            <a:pPr marL="0" lvl="0" indent="0" algn="l" rtl="0">
              <a:spcBef>
                <a:spcPts val="0"/>
              </a:spcBef>
              <a:spcAft>
                <a:spcPts val="0"/>
              </a:spcAft>
              <a:buNone/>
            </a:pPr>
            <a:r>
              <a:rPr lang="en-US"/>
              <a:t>Primero que nada la artroscopía posterior se realiza con el paciente en prono, con el pie del paciente colgando fuera de la mesa operatoria.</a:t>
            </a:r>
            <a:endParaRPr/>
          </a:p>
          <a:p>
            <a:pPr marL="0" lvl="0" indent="0" algn="l" rtl="0">
              <a:spcBef>
                <a:spcPts val="0"/>
              </a:spcBef>
              <a:spcAft>
                <a:spcPts val="0"/>
              </a:spcAft>
              <a:buNone/>
            </a:pPr>
            <a:r>
              <a:rPr lang="en-US"/>
              <a:t>Los puntos de interés serán entonces:</a:t>
            </a:r>
            <a:endParaRPr/>
          </a:p>
          <a:p>
            <a:pPr marL="0" lvl="0" indent="0" algn="l" rtl="0">
              <a:spcBef>
                <a:spcPts val="0"/>
              </a:spcBef>
              <a:spcAft>
                <a:spcPts val="0"/>
              </a:spcAft>
              <a:buNone/>
            </a:pPr>
            <a:r>
              <a:rPr lang="en-US"/>
              <a:t>Maléolo medial, Tendón calcáneo, tuberosidad calcánea y Maléolo lateral</a:t>
            </a:r>
            <a:endParaRPr/>
          </a:p>
          <a:p>
            <a:pPr marL="0" lvl="0" indent="0" algn="l" rtl="0">
              <a:spcBef>
                <a:spcPts val="0"/>
              </a:spcBef>
              <a:spcAft>
                <a:spcPts val="0"/>
              </a:spcAft>
              <a:buNone/>
            </a:pPr>
            <a:r>
              <a:rPr lang="en-US"/>
              <a:t>Tal como muestra la figura debemos trazar una línea paralela a la planta del pie a la altura del tip del maléolo lateral y dos lineas paralelas a los bordes medial y lateral del tendón calcáneo.</a:t>
            </a:r>
            <a:endParaRPr/>
          </a:p>
          <a:p>
            <a:pPr marL="0" lvl="0" indent="0" algn="l" rtl="0">
              <a:spcBef>
                <a:spcPts val="0"/>
              </a:spcBef>
              <a:spcAft>
                <a:spcPts val="0"/>
              </a:spcAft>
              <a:buNone/>
            </a:pPr>
            <a:r>
              <a:rPr lang="en-US"/>
              <a:t>Inmediatamente sobre la intersección de estos puntos realizaremos nuestros portales.</a:t>
            </a:r>
            <a:endParaRPr/>
          </a:p>
          <a:p>
            <a:pPr marL="0" lvl="0" indent="0" algn="l" rtl="0">
              <a:spcBef>
                <a:spcPts val="0"/>
              </a:spcBef>
              <a:spcAft>
                <a:spcPts val="0"/>
              </a:spcAft>
              <a:buNone/>
            </a:pPr>
            <a:r>
              <a:rPr lang="en-US"/>
              <a:t>Se parte siempre por el portal Posterolateral (PL) y, tal como lo muestra la figura central, realizamos disección roma, entrando de forma paralela a la planta del pie y en dirección hacia el 1er espacio intermetatarsiano</a:t>
            </a:r>
            <a:endParaRPr/>
          </a:p>
        </p:txBody>
      </p:sp>
      <p:sp>
        <p:nvSpPr>
          <p:cNvPr id="142" name="Google Shape;1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bg>
      <p:bgPr>
        <a:solidFill>
          <a:schemeClr val="lt2"/>
        </a:solidFill>
        <a:effectLst/>
      </p:bgPr>
    </p:bg>
    <p:spTree>
      <p:nvGrpSpPr>
        <p:cNvPr id="1" name="Shape 12"/>
        <p:cNvGrpSpPr/>
        <p:nvPr/>
      </p:nvGrpSpPr>
      <p:grpSpPr>
        <a:xfrm>
          <a:off x="0" y="0"/>
          <a:ext cx="0" cy="0"/>
          <a:chOff x="0" y="0"/>
          <a:chExt cx="0" cy="0"/>
        </a:xfrm>
      </p:grpSpPr>
      <p:sp>
        <p:nvSpPr>
          <p:cNvPr id="13" name="Google Shape;13;p17"/>
          <p:cNvSpPr txBox="1">
            <a:spLocks noGrp="1"/>
          </p:cNvSpPr>
          <p:nvPr>
            <p:ph type="ctrTitle"/>
          </p:nvPr>
        </p:nvSpPr>
        <p:spPr>
          <a:xfrm>
            <a:off x="1915128" y="1788454"/>
            <a:ext cx="8361229" cy="2098226"/>
          </a:xfrm>
          <a:prstGeom prst="rect">
            <a:avLst/>
          </a:prstGeom>
          <a:noFill/>
          <a:ln>
            <a:noFill/>
          </a:ln>
        </p:spPr>
        <p:txBody>
          <a:bodyPr spcFirstLastPara="1" wrap="square" lIns="91425" tIns="45700" rIns="91425" bIns="45700" anchor="b" anchorCtr="0">
            <a:noAutofit/>
          </a:bodyPr>
          <a:lstStyle>
            <a:lvl1pPr lvl="0" algn="ctr">
              <a:lnSpc>
                <a:spcPct val="89000"/>
              </a:lnSpc>
              <a:spcBef>
                <a:spcPts val="0"/>
              </a:spcBef>
              <a:spcAft>
                <a:spcPts val="0"/>
              </a:spcAft>
              <a:buClr>
                <a:schemeClr val="dk2"/>
              </a:buClr>
              <a:buSzPts val="7200"/>
              <a:buFont typeface="Libre Franklin"/>
              <a:buNone/>
              <a:defRPr sz="720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7"/>
          <p:cNvSpPr txBox="1">
            <a:spLocks noGrp="1"/>
          </p:cNvSpPr>
          <p:nvPr>
            <p:ph type="subTitle" idx="1"/>
          </p:nvPr>
        </p:nvSpPr>
        <p:spPr>
          <a:xfrm>
            <a:off x="2679906" y="3956279"/>
            <a:ext cx="6831673" cy="1086237"/>
          </a:xfrm>
          <a:prstGeom prst="rect">
            <a:avLst/>
          </a:prstGeom>
          <a:noFill/>
          <a:ln>
            <a:noFill/>
          </a:ln>
        </p:spPr>
        <p:txBody>
          <a:bodyPr spcFirstLastPara="1" wrap="square" lIns="91425" tIns="45700" rIns="91425" bIns="45700" anchor="t" anchorCtr="0">
            <a:normAutofit/>
          </a:bodyPr>
          <a:lstStyle>
            <a:lvl1pPr lvl="0" algn="ctr">
              <a:lnSpc>
                <a:spcPct val="112000"/>
              </a:lnSpc>
              <a:spcBef>
                <a:spcPts val="0"/>
              </a:spcBef>
              <a:spcAft>
                <a:spcPts val="0"/>
              </a:spcAft>
              <a:buClr>
                <a:schemeClr val="dk2"/>
              </a:buClr>
              <a:buSzPts val="2300"/>
              <a:buNone/>
              <a:defRPr sz="2300"/>
            </a:lvl1pPr>
            <a:lvl2pPr lvl="1" algn="ctr">
              <a:lnSpc>
                <a:spcPct val="94000"/>
              </a:lnSpc>
              <a:spcBef>
                <a:spcPts val="500"/>
              </a:spcBef>
              <a:spcAft>
                <a:spcPts val="0"/>
              </a:spcAft>
              <a:buClr>
                <a:schemeClr val="dk2"/>
              </a:buClr>
              <a:buSzPts val="2000"/>
              <a:buNone/>
              <a:defRPr sz="2000"/>
            </a:lvl2pPr>
            <a:lvl3pPr lvl="2" algn="ctr">
              <a:lnSpc>
                <a:spcPct val="94000"/>
              </a:lnSpc>
              <a:spcBef>
                <a:spcPts val="500"/>
              </a:spcBef>
              <a:spcAft>
                <a:spcPts val="0"/>
              </a:spcAft>
              <a:buClr>
                <a:schemeClr val="dk2"/>
              </a:buClr>
              <a:buSzPts val="1800"/>
              <a:buNone/>
              <a:defRPr sz="1800"/>
            </a:lvl3pPr>
            <a:lvl4pPr lvl="3" algn="ctr">
              <a:lnSpc>
                <a:spcPct val="94000"/>
              </a:lnSpc>
              <a:spcBef>
                <a:spcPts val="500"/>
              </a:spcBef>
              <a:spcAft>
                <a:spcPts val="0"/>
              </a:spcAft>
              <a:buClr>
                <a:schemeClr val="dk2"/>
              </a:buClr>
              <a:buSzPts val="1600"/>
              <a:buNone/>
              <a:defRPr sz="1600"/>
            </a:lvl4pPr>
            <a:lvl5pPr lvl="4" algn="ctr">
              <a:lnSpc>
                <a:spcPct val="94000"/>
              </a:lnSpc>
              <a:spcBef>
                <a:spcPts val="500"/>
              </a:spcBef>
              <a:spcAft>
                <a:spcPts val="0"/>
              </a:spcAft>
              <a:buClr>
                <a:schemeClr val="dk2"/>
              </a:buClr>
              <a:buSzPts val="1600"/>
              <a:buNone/>
              <a:defRPr sz="1600"/>
            </a:lvl5pPr>
            <a:lvl6pPr lvl="5" algn="ctr">
              <a:lnSpc>
                <a:spcPct val="94000"/>
              </a:lnSpc>
              <a:spcBef>
                <a:spcPts val="500"/>
              </a:spcBef>
              <a:spcAft>
                <a:spcPts val="0"/>
              </a:spcAft>
              <a:buClr>
                <a:schemeClr val="dk2"/>
              </a:buClr>
              <a:buSzPts val="1600"/>
              <a:buNone/>
              <a:defRPr sz="1600"/>
            </a:lvl6pPr>
            <a:lvl7pPr lvl="6" algn="ctr">
              <a:lnSpc>
                <a:spcPct val="94000"/>
              </a:lnSpc>
              <a:spcBef>
                <a:spcPts val="500"/>
              </a:spcBef>
              <a:spcAft>
                <a:spcPts val="0"/>
              </a:spcAft>
              <a:buClr>
                <a:schemeClr val="dk2"/>
              </a:buClr>
              <a:buSzPts val="1600"/>
              <a:buNone/>
              <a:defRPr sz="1600"/>
            </a:lvl7pPr>
            <a:lvl8pPr lvl="7" algn="ctr">
              <a:lnSpc>
                <a:spcPct val="94000"/>
              </a:lnSpc>
              <a:spcBef>
                <a:spcPts val="500"/>
              </a:spcBef>
              <a:spcAft>
                <a:spcPts val="0"/>
              </a:spcAft>
              <a:buClr>
                <a:schemeClr val="dk2"/>
              </a:buClr>
              <a:buSzPts val="1600"/>
              <a:buNone/>
              <a:defRPr sz="1600"/>
            </a:lvl8pPr>
            <a:lvl9pPr lvl="8" algn="ctr">
              <a:lnSpc>
                <a:spcPct val="94000"/>
              </a:lnSpc>
              <a:spcBef>
                <a:spcPts val="500"/>
              </a:spcBef>
              <a:spcAft>
                <a:spcPts val="200"/>
              </a:spcAft>
              <a:buClr>
                <a:schemeClr val="dk2"/>
              </a:buClr>
              <a:buSzPts val="1600"/>
              <a:buNone/>
              <a:defRPr sz="1600"/>
            </a:lvl9pPr>
          </a:lstStyle>
          <a:p>
            <a:endParaRPr/>
          </a:p>
        </p:txBody>
      </p:sp>
      <p:sp>
        <p:nvSpPr>
          <p:cNvPr id="15" name="Google Shape;15;p17"/>
          <p:cNvSpPr txBox="1">
            <a:spLocks noGrp="1"/>
          </p:cNvSpPr>
          <p:nvPr>
            <p:ph type="dt" idx="10"/>
          </p:nvPr>
        </p:nvSpPr>
        <p:spPr>
          <a:xfrm>
            <a:off x="752858" y="6453386"/>
            <a:ext cx="1607944"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7"/>
          <p:cNvSpPr txBox="1">
            <a:spLocks noGrp="1"/>
          </p:cNvSpPr>
          <p:nvPr>
            <p:ph type="ftr" idx="11"/>
          </p:nvPr>
        </p:nvSpPr>
        <p:spPr>
          <a:xfrm>
            <a:off x="2584054" y="6453386"/>
            <a:ext cx="7023377" cy="40461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7"/>
          <p:cNvSpPr txBox="1">
            <a:spLocks noGrp="1"/>
          </p:cNvSpPr>
          <p:nvPr>
            <p:ph type="sldNum" idx="12"/>
          </p:nvPr>
        </p:nvSpPr>
        <p:spPr>
          <a:xfrm>
            <a:off x="9830683"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Libre Franklin"/>
                <a:ea typeface="Libre Franklin"/>
                <a:cs typeface="Libre Franklin"/>
                <a:sym typeface="Libre Franklin"/>
              </a:defRPr>
            </a:lvl1pPr>
            <a:lvl2pPr marL="0" lvl="1" indent="0" algn="r">
              <a:spcBef>
                <a:spcPts val="0"/>
              </a:spcBef>
              <a:buNone/>
              <a:defRPr sz="1200" b="0" i="0" u="none" strike="noStrike" cap="none">
                <a:solidFill>
                  <a:schemeClr val="dk2"/>
                </a:solidFill>
                <a:latin typeface="Libre Franklin"/>
                <a:ea typeface="Libre Franklin"/>
                <a:cs typeface="Libre Franklin"/>
                <a:sym typeface="Libre Franklin"/>
              </a:defRPr>
            </a:lvl2pPr>
            <a:lvl3pPr marL="0" lvl="2" indent="0" algn="r">
              <a:spcBef>
                <a:spcPts val="0"/>
              </a:spcBef>
              <a:buNone/>
              <a:defRPr sz="1200" b="0" i="0" u="none" strike="noStrike" cap="none">
                <a:solidFill>
                  <a:schemeClr val="dk2"/>
                </a:solidFill>
                <a:latin typeface="Libre Franklin"/>
                <a:ea typeface="Libre Franklin"/>
                <a:cs typeface="Libre Franklin"/>
                <a:sym typeface="Libre Franklin"/>
              </a:defRPr>
            </a:lvl3pPr>
            <a:lvl4pPr marL="0" lvl="3" indent="0" algn="r">
              <a:spcBef>
                <a:spcPts val="0"/>
              </a:spcBef>
              <a:buNone/>
              <a:defRPr sz="1200" b="0" i="0" u="none" strike="noStrike" cap="none">
                <a:solidFill>
                  <a:schemeClr val="dk2"/>
                </a:solidFill>
                <a:latin typeface="Libre Franklin"/>
                <a:ea typeface="Libre Franklin"/>
                <a:cs typeface="Libre Franklin"/>
                <a:sym typeface="Libre Franklin"/>
              </a:defRPr>
            </a:lvl4pPr>
            <a:lvl5pPr marL="0" lvl="4" indent="0" algn="r">
              <a:spcBef>
                <a:spcPts val="0"/>
              </a:spcBef>
              <a:buNone/>
              <a:defRPr sz="1200" b="0" i="0" u="none" strike="noStrike" cap="none">
                <a:solidFill>
                  <a:schemeClr val="dk2"/>
                </a:solidFill>
                <a:latin typeface="Libre Franklin"/>
                <a:ea typeface="Libre Franklin"/>
                <a:cs typeface="Libre Franklin"/>
                <a:sym typeface="Libre Franklin"/>
              </a:defRPr>
            </a:lvl5pPr>
            <a:lvl6pPr marL="0" lvl="5" indent="0" algn="r">
              <a:spcBef>
                <a:spcPts val="0"/>
              </a:spcBef>
              <a:buNone/>
              <a:defRPr sz="1200" b="0" i="0" u="none" strike="noStrike" cap="none">
                <a:solidFill>
                  <a:schemeClr val="dk2"/>
                </a:solidFill>
                <a:latin typeface="Libre Franklin"/>
                <a:ea typeface="Libre Franklin"/>
                <a:cs typeface="Libre Franklin"/>
                <a:sym typeface="Libre Franklin"/>
              </a:defRPr>
            </a:lvl6pPr>
            <a:lvl7pPr marL="0" lvl="6" indent="0" algn="r">
              <a:spcBef>
                <a:spcPts val="0"/>
              </a:spcBef>
              <a:buNone/>
              <a:defRPr sz="1200" b="0" i="0" u="none" strike="noStrike" cap="none">
                <a:solidFill>
                  <a:schemeClr val="dk2"/>
                </a:solidFill>
                <a:latin typeface="Libre Franklin"/>
                <a:ea typeface="Libre Franklin"/>
                <a:cs typeface="Libre Franklin"/>
                <a:sym typeface="Libre Franklin"/>
              </a:defRPr>
            </a:lvl7pPr>
            <a:lvl8pPr marL="0" lvl="7" indent="0" algn="r">
              <a:spcBef>
                <a:spcPts val="0"/>
              </a:spcBef>
              <a:buNone/>
              <a:defRPr sz="1200" b="0" i="0" u="none" strike="noStrike" cap="none">
                <a:solidFill>
                  <a:schemeClr val="dk2"/>
                </a:solidFill>
                <a:latin typeface="Libre Franklin"/>
                <a:ea typeface="Libre Franklin"/>
                <a:cs typeface="Libre Franklin"/>
                <a:sym typeface="Libre Franklin"/>
              </a:defRPr>
            </a:lvl8pPr>
            <a:lvl9pPr marL="0" lvl="8" indent="0" algn="r">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‹Nº›</a:t>
            </a:fld>
            <a:endParaRPr/>
          </a:p>
        </p:txBody>
      </p:sp>
      <p:grpSp>
        <p:nvGrpSpPr>
          <p:cNvPr id="18" name="Google Shape;18;p17"/>
          <p:cNvGrpSpPr/>
          <p:nvPr/>
        </p:nvGrpSpPr>
        <p:grpSpPr>
          <a:xfrm>
            <a:off x="752858" y="744469"/>
            <a:ext cx="10674116" cy="5349671"/>
            <a:chOff x="752858" y="744469"/>
            <a:chExt cx="10674116" cy="5349671"/>
          </a:xfrm>
        </p:grpSpPr>
        <p:sp>
          <p:nvSpPr>
            <p:cNvPr id="19" name="Google Shape;19;p17"/>
            <p:cNvSpPr/>
            <p:nvPr/>
          </p:nvSpPr>
          <p:spPr>
            <a:xfrm>
              <a:off x="8151962" y="1685652"/>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20" name="Google Shape;20;p17"/>
            <p:cNvSpPr/>
            <p:nvPr/>
          </p:nvSpPr>
          <p:spPr>
            <a:xfrm rot="10800000">
              <a:off x="752858" y="744469"/>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7"/>
        <p:cNvGrpSpPr/>
        <p:nvPr/>
      </p:nvGrpSpPr>
      <p:grpSpPr>
        <a:xfrm>
          <a:off x="0" y="0"/>
          <a:ext cx="0" cy="0"/>
          <a:chOff x="0" y="0"/>
          <a:chExt cx="0" cy="0"/>
        </a:xfrm>
      </p:grpSpPr>
      <p:sp>
        <p:nvSpPr>
          <p:cNvPr id="78" name="Google Shape;78;p26"/>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6"/>
          <p:cNvSpPr txBox="1">
            <a:spLocks noGrp="1"/>
          </p:cNvSpPr>
          <p:nvPr>
            <p:ph type="body" idx="1"/>
          </p:nvPr>
        </p:nvSpPr>
        <p:spPr>
          <a:xfrm rot="5400000">
            <a:off x="4386262" y="-719138"/>
            <a:ext cx="3571875"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1000"/>
              </a:spcBef>
              <a:spcAft>
                <a:spcPts val="0"/>
              </a:spcAft>
              <a:buClr>
                <a:schemeClr val="dk2"/>
              </a:buClr>
              <a:buSzPts val="1800"/>
              <a:buChar char="■"/>
              <a:defRPr/>
            </a:lvl1pPr>
            <a:lvl2pPr marL="914400" lvl="1" indent="-342900" algn="l">
              <a:lnSpc>
                <a:spcPct val="94000"/>
              </a:lnSpc>
              <a:spcBef>
                <a:spcPts val="500"/>
              </a:spcBef>
              <a:spcAft>
                <a:spcPts val="0"/>
              </a:spcAft>
              <a:buClr>
                <a:schemeClr val="dk2"/>
              </a:buClr>
              <a:buSzPts val="1800"/>
              <a:buChar char="–"/>
              <a:defRPr/>
            </a:lvl2pPr>
            <a:lvl3pPr marL="1371600" lvl="2" indent="-342900" algn="l">
              <a:lnSpc>
                <a:spcPct val="94000"/>
              </a:lnSpc>
              <a:spcBef>
                <a:spcPts val="500"/>
              </a:spcBef>
              <a:spcAft>
                <a:spcPts val="0"/>
              </a:spcAft>
              <a:buClr>
                <a:schemeClr val="dk2"/>
              </a:buClr>
              <a:buSzPts val="1800"/>
              <a:buChar char="■"/>
              <a:defRPr/>
            </a:lvl3pPr>
            <a:lvl4pPr marL="1828800" lvl="3" indent="-342900" algn="l">
              <a:lnSpc>
                <a:spcPct val="94000"/>
              </a:lnSpc>
              <a:spcBef>
                <a:spcPts val="500"/>
              </a:spcBef>
              <a:spcAft>
                <a:spcPts val="0"/>
              </a:spcAft>
              <a:buClr>
                <a:schemeClr val="dk2"/>
              </a:buClr>
              <a:buSzPts val="1800"/>
              <a:buChar char="–"/>
              <a:defRPr/>
            </a:lvl4pPr>
            <a:lvl5pPr marL="2286000" lvl="4" indent="-342900" algn="l">
              <a:lnSpc>
                <a:spcPct val="94000"/>
              </a:lnSpc>
              <a:spcBef>
                <a:spcPts val="500"/>
              </a:spcBef>
              <a:spcAft>
                <a:spcPts val="0"/>
              </a:spcAft>
              <a:buClr>
                <a:schemeClr val="dk2"/>
              </a:buClr>
              <a:buSzPts val="1800"/>
              <a:buChar char="■"/>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80" name="Google Shape;80;p26"/>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6"/>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6"/>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rot="5400000">
            <a:off x="7757822" y="2462895"/>
            <a:ext cx="5243244" cy="1565766"/>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7"/>
          <p:cNvSpPr txBox="1">
            <a:spLocks noGrp="1"/>
          </p:cNvSpPr>
          <p:nvPr>
            <p:ph type="body" idx="1"/>
          </p:nvPr>
        </p:nvSpPr>
        <p:spPr>
          <a:xfrm rot="5400000">
            <a:off x="2839798" y="-844042"/>
            <a:ext cx="5243244" cy="8179641"/>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1000"/>
              </a:spcBef>
              <a:spcAft>
                <a:spcPts val="0"/>
              </a:spcAft>
              <a:buClr>
                <a:schemeClr val="dk2"/>
              </a:buClr>
              <a:buSzPts val="1800"/>
              <a:buChar char="■"/>
              <a:defRPr/>
            </a:lvl1pPr>
            <a:lvl2pPr marL="914400" lvl="1" indent="-342900" algn="l">
              <a:lnSpc>
                <a:spcPct val="94000"/>
              </a:lnSpc>
              <a:spcBef>
                <a:spcPts val="500"/>
              </a:spcBef>
              <a:spcAft>
                <a:spcPts val="0"/>
              </a:spcAft>
              <a:buClr>
                <a:schemeClr val="dk2"/>
              </a:buClr>
              <a:buSzPts val="1800"/>
              <a:buChar char="–"/>
              <a:defRPr/>
            </a:lvl2pPr>
            <a:lvl3pPr marL="1371600" lvl="2" indent="-342900" algn="l">
              <a:lnSpc>
                <a:spcPct val="94000"/>
              </a:lnSpc>
              <a:spcBef>
                <a:spcPts val="500"/>
              </a:spcBef>
              <a:spcAft>
                <a:spcPts val="0"/>
              </a:spcAft>
              <a:buClr>
                <a:schemeClr val="dk2"/>
              </a:buClr>
              <a:buSzPts val="1800"/>
              <a:buChar char="■"/>
              <a:defRPr/>
            </a:lvl3pPr>
            <a:lvl4pPr marL="1828800" lvl="3" indent="-342900" algn="l">
              <a:lnSpc>
                <a:spcPct val="94000"/>
              </a:lnSpc>
              <a:spcBef>
                <a:spcPts val="500"/>
              </a:spcBef>
              <a:spcAft>
                <a:spcPts val="0"/>
              </a:spcAft>
              <a:buClr>
                <a:schemeClr val="dk2"/>
              </a:buClr>
              <a:buSzPts val="1800"/>
              <a:buChar char="–"/>
              <a:defRPr/>
            </a:lvl4pPr>
            <a:lvl5pPr marL="2286000" lvl="4" indent="-342900" algn="l">
              <a:lnSpc>
                <a:spcPct val="94000"/>
              </a:lnSpc>
              <a:spcBef>
                <a:spcPts val="500"/>
              </a:spcBef>
              <a:spcAft>
                <a:spcPts val="0"/>
              </a:spcAft>
              <a:buClr>
                <a:schemeClr val="dk2"/>
              </a:buClr>
              <a:buSzPts val="1800"/>
              <a:buChar char="■"/>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86" name="Google Shape;86;p27"/>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7"/>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7"/>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1000"/>
              </a:spcBef>
              <a:spcAft>
                <a:spcPts val="0"/>
              </a:spcAft>
              <a:buClr>
                <a:schemeClr val="dk2"/>
              </a:buClr>
              <a:buSzPts val="1800"/>
              <a:buChar char="■"/>
              <a:defRPr/>
            </a:lvl1pPr>
            <a:lvl2pPr marL="914400" lvl="1" indent="-342900" algn="l">
              <a:lnSpc>
                <a:spcPct val="94000"/>
              </a:lnSpc>
              <a:spcBef>
                <a:spcPts val="500"/>
              </a:spcBef>
              <a:spcAft>
                <a:spcPts val="0"/>
              </a:spcAft>
              <a:buClr>
                <a:schemeClr val="dk2"/>
              </a:buClr>
              <a:buSzPts val="1800"/>
              <a:buChar char="–"/>
              <a:defRPr/>
            </a:lvl2pPr>
            <a:lvl3pPr marL="1371600" lvl="2" indent="-342900" algn="l">
              <a:lnSpc>
                <a:spcPct val="94000"/>
              </a:lnSpc>
              <a:spcBef>
                <a:spcPts val="500"/>
              </a:spcBef>
              <a:spcAft>
                <a:spcPts val="0"/>
              </a:spcAft>
              <a:buClr>
                <a:schemeClr val="dk2"/>
              </a:buClr>
              <a:buSzPts val="1800"/>
              <a:buChar char="■"/>
              <a:defRPr/>
            </a:lvl3pPr>
            <a:lvl4pPr marL="1828800" lvl="3" indent="-342900" algn="l">
              <a:lnSpc>
                <a:spcPct val="94000"/>
              </a:lnSpc>
              <a:spcBef>
                <a:spcPts val="500"/>
              </a:spcBef>
              <a:spcAft>
                <a:spcPts val="0"/>
              </a:spcAft>
              <a:buClr>
                <a:schemeClr val="dk2"/>
              </a:buClr>
              <a:buSzPts val="1800"/>
              <a:buChar char="–"/>
              <a:defRPr/>
            </a:lvl4pPr>
            <a:lvl5pPr marL="2286000" lvl="4" indent="-342900" algn="l">
              <a:lnSpc>
                <a:spcPct val="94000"/>
              </a:lnSpc>
              <a:spcBef>
                <a:spcPts val="500"/>
              </a:spcBef>
              <a:spcAft>
                <a:spcPts val="0"/>
              </a:spcAft>
              <a:buClr>
                <a:schemeClr val="dk2"/>
              </a:buClr>
              <a:buSzPts val="1800"/>
              <a:buChar char="■"/>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24" name="Google Shape;24;p18"/>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7"/>
        <p:cNvGrpSpPr/>
        <p:nvPr/>
      </p:nvGrpSpPr>
      <p:grpSpPr>
        <a:xfrm>
          <a:off x="0" y="0"/>
          <a:ext cx="0" cy="0"/>
          <a:chOff x="0" y="0"/>
          <a:chExt cx="0" cy="0"/>
        </a:xfrm>
      </p:grpSpPr>
      <p:sp>
        <p:nvSpPr>
          <p:cNvPr id="28" name="Google Shape;28;p19"/>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Encabezado de sección" type="secHead">
  <p:cSld name="SECTION_HEADER">
    <p:bg>
      <p:bgPr>
        <a:solidFill>
          <a:schemeClr val="dk2"/>
        </a:solidFill>
        <a:effectLst/>
      </p:bgPr>
    </p:bg>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765025" y="1301360"/>
            <a:ext cx="9612971" cy="2852737"/>
          </a:xfrm>
          <a:prstGeom prst="rect">
            <a:avLst/>
          </a:prstGeom>
          <a:noFill/>
          <a:ln>
            <a:noFill/>
          </a:ln>
        </p:spPr>
        <p:txBody>
          <a:bodyPr spcFirstLastPara="1" wrap="square" lIns="91425" tIns="45700" rIns="91425" bIns="45700" anchor="b" anchorCtr="0">
            <a:normAutofit/>
          </a:bodyPr>
          <a:lstStyle>
            <a:lvl1pPr lvl="0" algn="r">
              <a:lnSpc>
                <a:spcPct val="89000"/>
              </a:lnSpc>
              <a:spcBef>
                <a:spcPts val="0"/>
              </a:spcBef>
              <a:spcAft>
                <a:spcPts val="0"/>
              </a:spcAft>
              <a:buClr>
                <a:schemeClr val="lt2"/>
              </a:buClr>
              <a:buSzPts val="7200"/>
              <a:buFont typeface="Libre Franklin"/>
              <a:buNone/>
              <a:defRPr sz="7200" cap="none">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765025" y="4216328"/>
            <a:ext cx="9612971" cy="1143324"/>
          </a:xfrm>
          <a:prstGeom prst="rect">
            <a:avLst/>
          </a:prstGeom>
          <a:noFill/>
          <a:ln>
            <a:noFill/>
          </a:ln>
        </p:spPr>
        <p:txBody>
          <a:bodyPr spcFirstLastPara="1" wrap="square" lIns="91425" tIns="45700" rIns="91425" bIns="45700" anchor="t" anchorCtr="0">
            <a:normAutofit/>
          </a:bodyPr>
          <a:lstStyle>
            <a:lvl1pPr marL="457200" lvl="0" indent="-228600" algn="r">
              <a:lnSpc>
                <a:spcPct val="112000"/>
              </a:lnSpc>
              <a:spcBef>
                <a:spcPts val="0"/>
              </a:spcBef>
              <a:spcAft>
                <a:spcPts val="0"/>
              </a:spcAft>
              <a:buClr>
                <a:schemeClr val="lt2"/>
              </a:buClr>
              <a:buSzPts val="2400"/>
              <a:buNone/>
              <a:defRPr sz="2400">
                <a:solidFill>
                  <a:schemeClr val="lt2"/>
                </a:solidFill>
              </a:defRPr>
            </a:lvl1pPr>
            <a:lvl2pPr marL="914400" lvl="1" indent="-228600" algn="l">
              <a:lnSpc>
                <a:spcPct val="94000"/>
              </a:lnSpc>
              <a:spcBef>
                <a:spcPts val="500"/>
              </a:spcBef>
              <a:spcAft>
                <a:spcPts val="0"/>
              </a:spcAft>
              <a:buClr>
                <a:schemeClr val="lt1"/>
              </a:buClr>
              <a:buSzPts val="2000"/>
              <a:buNone/>
              <a:defRPr sz="2000">
                <a:solidFill>
                  <a:schemeClr val="lt1"/>
                </a:solidFill>
              </a:defRPr>
            </a:lvl2pPr>
            <a:lvl3pPr marL="1371600" lvl="2" indent="-228600" algn="l">
              <a:lnSpc>
                <a:spcPct val="94000"/>
              </a:lnSpc>
              <a:spcBef>
                <a:spcPts val="500"/>
              </a:spcBef>
              <a:spcAft>
                <a:spcPts val="0"/>
              </a:spcAft>
              <a:buClr>
                <a:schemeClr val="lt1"/>
              </a:buClr>
              <a:buSzPts val="1800"/>
              <a:buNone/>
              <a:defRPr sz="1800">
                <a:solidFill>
                  <a:schemeClr val="lt1"/>
                </a:solidFill>
              </a:defRPr>
            </a:lvl3pPr>
            <a:lvl4pPr marL="1828800" lvl="3" indent="-228600" algn="l">
              <a:lnSpc>
                <a:spcPct val="94000"/>
              </a:lnSpc>
              <a:spcBef>
                <a:spcPts val="500"/>
              </a:spcBef>
              <a:spcAft>
                <a:spcPts val="0"/>
              </a:spcAft>
              <a:buClr>
                <a:schemeClr val="lt1"/>
              </a:buClr>
              <a:buSzPts val="1600"/>
              <a:buNone/>
              <a:defRPr sz="1600">
                <a:solidFill>
                  <a:schemeClr val="lt1"/>
                </a:solidFill>
              </a:defRPr>
            </a:lvl4pPr>
            <a:lvl5pPr marL="2286000" lvl="4" indent="-228600" algn="l">
              <a:lnSpc>
                <a:spcPct val="94000"/>
              </a:lnSpc>
              <a:spcBef>
                <a:spcPts val="500"/>
              </a:spcBef>
              <a:spcAft>
                <a:spcPts val="0"/>
              </a:spcAft>
              <a:buClr>
                <a:schemeClr val="lt1"/>
              </a:buClr>
              <a:buSzPts val="1600"/>
              <a:buNone/>
              <a:defRPr sz="1600">
                <a:solidFill>
                  <a:schemeClr val="lt1"/>
                </a:solidFill>
              </a:defRPr>
            </a:lvl5pPr>
            <a:lvl6pPr marL="2743200" lvl="5" indent="-228600" algn="l">
              <a:lnSpc>
                <a:spcPct val="94000"/>
              </a:lnSpc>
              <a:spcBef>
                <a:spcPts val="500"/>
              </a:spcBef>
              <a:spcAft>
                <a:spcPts val="0"/>
              </a:spcAft>
              <a:buClr>
                <a:schemeClr val="lt1"/>
              </a:buClr>
              <a:buSzPts val="1600"/>
              <a:buNone/>
              <a:defRPr sz="1600">
                <a:solidFill>
                  <a:schemeClr val="lt1"/>
                </a:solidFill>
              </a:defRPr>
            </a:lvl6pPr>
            <a:lvl7pPr marL="3200400" lvl="6" indent="-228600" algn="l">
              <a:lnSpc>
                <a:spcPct val="94000"/>
              </a:lnSpc>
              <a:spcBef>
                <a:spcPts val="500"/>
              </a:spcBef>
              <a:spcAft>
                <a:spcPts val="0"/>
              </a:spcAft>
              <a:buClr>
                <a:schemeClr val="lt1"/>
              </a:buClr>
              <a:buSzPts val="1600"/>
              <a:buNone/>
              <a:defRPr sz="1600">
                <a:solidFill>
                  <a:schemeClr val="lt1"/>
                </a:solidFill>
              </a:defRPr>
            </a:lvl7pPr>
            <a:lvl8pPr marL="3657600" lvl="7" indent="-228600" algn="l">
              <a:lnSpc>
                <a:spcPct val="94000"/>
              </a:lnSpc>
              <a:spcBef>
                <a:spcPts val="500"/>
              </a:spcBef>
              <a:spcAft>
                <a:spcPts val="0"/>
              </a:spcAft>
              <a:buClr>
                <a:schemeClr val="lt1"/>
              </a:buClr>
              <a:buSzPts val="1600"/>
              <a:buNone/>
              <a:defRPr sz="1600">
                <a:solidFill>
                  <a:schemeClr val="lt1"/>
                </a:solidFill>
              </a:defRPr>
            </a:lvl8pPr>
            <a:lvl9pPr marL="4114800" lvl="8" indent="-228600" algn="l">
              <a:lnSpc>
                <a:spcPct val="94000"/>
              </a:lnSpc>
              <a:spcBef>
                <a:spcPts val="500"/>
              </a:spcBef>
              <a:spcAft>
                <a:spcPts val="200"/>
              </a:spcAft>
              <a:buClr>
                <a:schemeClr val="lt1"/>
              </a:buClr>
              <a:buSzPts val="1600"/>
              <a:buNone/>
              <a:defRPr sz="1600">
                <a:solidFill>
                  <a:schemeClr val="lt1"/>
                </a:solidFill>
              </a:defRPr>
            </a:lvl9pPr>
          </a:lstStyle>
          <a:p>
            <a:endParaRPr/>
          </a:p>
        </p:txBody>
      </p:sp>
      <p:sp>
        <p:nvSpPr>
          <p:cNvPr id="34" name="Google Shape;34;p20"/>
          <p:cNvSpPr txBox="1">
            <a:spLocks noGrp="1"/>
          </p:cNvSpPr>
          <p:nvPr>
            <p:ph type="dt" idx="10"/>
          </p:nvPr>
        </p:nvSpPr>
        <p:spPr>
          <a:xfrm>
            <a:off x="738908" y="6453386"/>
            <a:ext cx="1622409"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2584312" y="6453386"/>
            <a:ext cx="7023377" cy="40461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9830683"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2"/>
                </a:solidFill>
                <a:latin typeface="Libre Franklin"/>
                <a:ea typeface="Libre Franklin"/>
                <a:cs typeface="Libre Franklin"/>
                <a:sym typeface="Libre Franklin"/>
              </a:defRPr>
            </a:lvl1pPr>
            <a:lvl2pPr marL="0" lvl="1" indent="0" algn="r">
              <a:spcBef>
                <a:spcPts val="0"/>
              </a:spcBef>
              <a:buNone/>
              <a:defRPr sz="1200" b="0" i="0" u="none" strike="noStrike" cap="none">
                <a:solidFill>
                  <a:schemeClr val="lt2"/>
                </a:solidFill>
                <a:latin typeface="Libre Franklin"/>
                <a:ea typeface="Libre Franklin"/>
                <a:cs typeface="Libre Franklin"/>
                <a:sym typeface="Libre Franklin"/>
              </a:defRPr>
            </a:lvl2pPr>
            <a:lvl3pPr marL="0" lvl="2" indent="0" algn="r">
              <a:spcBef>
                <a:spcPts val="0"/>
              </a:spcBef>
              <a:buNone/>
              <a:defRPr sz="1200" b="0" i="0" u="none" strike="noStrike" cap="none">
                <a:solidFill>
                  <a:schemeClr val="lt2"/>
                </a:solidFill>
                <a:latin typeface="Libre Franklin"/>
                <a:ea typeface="Libre Franklin"/>
                <a:cs typeface="Libre Franklin"/>
                <a:sym typeface="Libre Franklin"/>
              </a:defRPr>
            </a:lvl3pPr>
            <a:lvl4pPr marL="0" lvl="3" indent="0" algn="r">
              <a:spcBef>
                <a:spcPts val="0"/>
              </a:spcBef>
              <a:buNone/>
              <a:defRPr sz="1200" b="0" i="0" u="none" strike="noStrike" cap="none">
                <a:solidFill>
                  <a:schemeClr val="lt2"/>
                </a:solidFill>
                <a:latin typeface="Libre Franklin"/>
                <a:ea typeface="Libre Franklin"/>
                <a:cs typeface="Libre Franklin"/>
                <a:sym typeface="Libre Franklin"/>
              </a:defRPr>
            </a:lvl4pPr>
            <a:lvl5pPr marL="0" lvl="4" indent="0" algn="r">
              <a:spcBef>
                <a:spcPts val="0"/>
              </a:spcBef>
              <a:buNone/>
              <a:defRPr sz="1200" b="0" i="0" u="none" strike="noStrike" cap="none">
                <a:solidFill>
                  <a:schemeClr val="lt2"/>
                </a:solidFill>
                <a:latin typeface="Libre Franklin"/>
                <a:ea typeface="Libre Franklin"/>
                <a:cs typeface="Libre Franklin"/>
                <a:sym typeface="Libre Franklin"/>
              </a:defRPr>
            </a:lvl5pPr>
            <a:lvl6pPr marL="0" lvl="5" indent="0" algn="r">
              <a:spcBef>
                <a:spcPts val="0"/>
              </a:spcBef>
              <a:buNone/>
              <a:defRPr sz="1200" b="0" i="0" u="none" strike="noStrike" cap="none">
                <a:solidFill>
                  <a:schemeClr val="lt2"/>
                </a:solidFill>
                <a:latin typeface="Libre Franklin"/>
                <a:ea typeface="Libre Franklin"/>
                <a:cs typeface="Libre Franklin"/>
                <a:sym typeface="Libre Franklin"/>
              </a:defRPr>
            </a:lvl6pPr>
            <a:lvl7pPr marL="0" lvl="6" indent="0" algn="r">
              <a:spcBef>
                <a:spcPts val="0"/>
              </a:spcBef>
              <a:buNone/>
              <a:defRPr sz="1200" b="0" i="0" u="none" strike="noStrike" cap="none">
                <a:solidFill>
                  <a:schemeClr val="lt2"/>
                </a:solidFill>
                <a:latin typeface="Libre Franklin"/>
                <a:ea typeface="Libre Franklin"/>
                <a:cs typeface="Libre Franklin"/>
                <a:sym typeface="Libre Franklin"/>
              </a:defRPr>
            </a:lvl7pPr>
            <a:lvl8pPr marL="0" lvl="7" indent="0" algn="r">
              <a:spcBef>
                <a:spcPts val="0"/>
              </a:spcBef>
              <a:buNone/>
              <a:defRPr sz="1200" b="0" i="0" u="none" strike="noStrike" cap="none">
                <a:solidFill>
                  <a:schemeClr val="lt2"/>
                </a:solidFill>
                <a:latin typeface="Libre Franklin"/>
                <a:ea typeface="Libre Franklin"/>
                <a:cs typeface="Libre Franklin"/>
                <a:sym typeface="Libre Franklin"/>
              </a:defRPr>
            </a:lvl8pPr>
            <a:lvl9pPr marL="0" lvl="8" indent="0" algn="r">
              <a:spcBef>
                <a:spcPts val="0"/>
              </a:spcBef>
              <a:buNone/>
              <a:defRPr sz="1200" b="0" i="0" u="none" strike="noStrike" cap="none">
                <a:solidFill>
                  <a:schemeClr val="lt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‹Nº›</a:t>
            </a:fld>
            <a:endParaRPr/>
          </a:p>
        </p:txBody>
      </p:sp>
      <p:sp>
        <p:nvSpPr>
          <p:cNvPr id="37" name="Google Shape;37;p20" title="Crop Mark"/>
          <p:cNvSpPr/>
          <p:nvPr/>
        </p:nvSpPr>
        <p:spPr>
          <a:xfrm>
            <a:off x="8151962" y="1685652"/>
            <a:ext cx="3275013" cy="4408488"/>
          </a:xfrm>
          <a:custGeom>
            <a:avLst/>
            <a:gdLst/>
            <a:ahLst/>
            <a:cxnLst/>
            <a:rect l="l" t="t" r="r" b="b"/>
            <a:pathLst>
              <a:path w="4125" h="5554" extrusionOk="0">
                <a:moveTo>
                  <a:pt x="3614" y="0"/>
                </a:moveTo>
                <a:lnTo>
                  <a:pt x="4125" y="0"/>
                </a:lnTo>
                <a:lnTo>
                  <a:pt x="4125" y="5554"/>
                </a:lnTo>
                <a:lnTo>
                  <a:pt x="0" y="5554"/>
                </a:lnTo>
                <a:lnTo>
                  <a:pt x="0" y="5074"/>
                </a:lnTo>
                <a:lnTo>
                  <a:pt x="3614" y="5074"/>
                </a:lnTo>
                <a:lnTo>
                  <a:pt x="3614" y="0"/>
                </a:lnTo>
                <a:close/>
              </a:path>
            </a:pathLst>
          </a:custGeom>
          <a:solidFill>
            <a:schemeClr val="lt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4400"/>
              <a:buFont typeface="Libre Franklin"/>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1"/>
          <p:cNvSpPr txBox="1">
            <a:spLocks noGrp="1"/>
          </p:cNvSpPr>
          <p:nvPr>
            <p:ph type="body" idx="1"/>
          </p:nvPr>
        </p:nvSpPr>
        <p:spPr>
          <a:xfrm>
            <a:off x="1371600" y="2285999"/>
            <a:ext cx="4447786" cy="3581401"/>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41" name="Google Shape;41;p21"/>
          <p:cNvSpPr txBox="1">
            <a:spLocks noGrp="1"/>
          </p:cNvSpPr>
          <p:nvPr>
            <p:ph type="body" idx="2"/>
          </p:nvPr>
        </p:nvSpPr>
        <p:spPr>
          <a:xfrm>
            <a:off x="6525403" y="2285999"/>
            <a:ext cx="4447786" cy="3581401"/>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42" name="Google Shape;42;p21"/>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1"/>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4400"/>
              <a:buFont typeface="Libre Franklin"/>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2"/>
          <p:cNvSpPr txBox="1">
            <a:spLocks noGrp="1"/>
          </p:cNvSpPr>
          <p:nvPr>
            <p:ph type="body" idx="1"/>
          </p:nvPr>
        </p:nvSpPr>
        <p:spPr>
          <a:xfrm>
            <a:off x="1371600" y="2340864"/>
            <a:ext cx="4443984" cy="823912"/>
          </a:xfrm>
          <a:prstGeom prst="rect">
            <a:avLst/>
          </a:prstGeom>
          <a:noFill/>
          <a:ln>
            <a:noFill/>
          </a:ln>
        </p:spPr>
        <p:txBody>
          <a:bodyPr spcFirstLastPara="1" wrap="square" lIns="91425" tIns="45700" rIns="91425" bIns="45700" anchor="b" anchorCtr="0">
            <a:noAutofit/>
          </a:bodyPr>
          <a:lstStyle>
            <a:lvl1pPr marL="457200" lvl="0" indent="-228600" algn="l">
              <a:lnSpc>
                <a:spcPct val="84000"/>
              </a:lnSpc>
              <a:spcBef>
                <a:spcPts val="0"/>
              </a:spcBef>
              <a:spcAft>
                <a:spcPts val="0"/>
              </a:spcAft>
              <a:buClr>
                <a:schemeClr val="dk2"/>
              </a:buClr>
              <a:buSzPts val="3000"/>
              <a:buNone/>
              <a:defRPr sz="3000" b="0">
                <a:solidFill>
                  <a:schemeClr val="dk2"/>
                </a:solidFill>
              </a:defRPr>
            </a:lvl1pPr>
            <a:lvl2pPr marL="914400" lvl="1" indent="-228600" algn="l">
              <a:lnSpc>
                <a:spcPct val="94000"/>
              </a:lnSpc>
              <a:spcBef>
                <a:spcPts val="500"/>
              </a:spcBef>
              <a:spcAft>
                <a:spcPts val="0"/>
              </a:spcAft>
              <a:buClr>
                <a:schemeClr val="dk2"/>
              </a:buClr>
              <a:buSzPts val="2000"/>
              <a:buNone/>
              <a:defRPr sz="2000" b="1"/>
            </a:lvl2pPr>
            <a:lvl3pPr marL="1371600" lvl="2" indent="-228600" algn="l">
              <a:lnSpc>
                <a:spcPct val="94000"/>
              </a:lnSpc>
              <a:spcBef>
                <a:spcPts val="500"/>
              </a:spcBef>
              <a:spcAft>
                <a:spcPts val="0"/>
              </a:spcAft>
              <a:buClr>
                <a:schemeClr val="dk2"/>
              </a:buClr>
              <a:buSzPts val="1800"/>
              <a:buNone/>
              <a:defRPr sz="1800" b="1"/>
            </a:lvl3pPr>
            <a:lvl4pPr marL="1828800" lvl="3" indent="-228600" algn="l">
              <a:lnSpc>
                <a:spcPct val="94000"/>
              </a:lnSpc>
              <a:spcBef>
                <a:spcPts val="500"/>
              </a:spcBef>
              <a:spcAft>
                <a:spcPts val="0"/>
              </a:spcAft>
              <a:buClr>
                <a:schemeClr val="dk2"/>
              </a:buClr>
              <a:buSzPts val="1600"/>
              <a:buNone/>
              <a:defRPr sz="1600" b="1"/>
            </a:lvl4pPr>
            <a:lvl5pPr marL="2286000" lvl="4" indent="-228600" algn="l">
              <a:lnSpc>
                <a:spcPct val="94000"/>
              </a:lnSpc>
              <a:spcBef>
                <a:spcPts val="500"/>
              </a:spcBef>
              <a:spcAft>
                <a:spcPts val="0"/>
              </a:spcAft>
              <a:buClr>
                <a:schemeClr val="dk2"/>
              </a:buClr>
              <a:buSzPts val="1600"/>
              <a:buNone/>
              <a:defRPr sz="1600" b="1"/>
            </a:lvl5pPr>
            <a:lvl6pPr marL="2743200" lvl="5" indent="-228600" algn="l">
              <a:lnSpc>
                <a:spcPct val="94000"/>
              </a:lnSpc>
              <a:spcBef>
                <a:spcPts val="500"/>
              </a:spcBef>
              <a:spcAft>
                <a:spcPts val="0"/>
              </a:spcAft>
              <a:buClr>
                <a:schemeClr val="dk2"/>
              </a:buClr>
              <a:buSzPts val="1600"/>
              <a:buNone/>
              <a:defRPr sz="1600" b="1"/>
            </a:lvl6pPr>
            <a:lvl7pPr marL="3200400" lvl="6" indent="-228600" algn="l">
              <a:lnSpc>
                <a:spcPct val="94000"/>
              </a:lnSpc>
              <a:spcBef>
                <a:spcPts val="500"/>
              </a:spcBef>
              <a:spcAft>
                <a:spcPts val="0"/>
              </a:spcAft>
              <a:buClr>
                <a:schemeClr val="dk2"/>
              </a:buClr>
              <a:buSzPts val="1600"/>
              <a:buNone/>
              <a:defRPr sz="1600" b="1"/>
            </a:lvl7pPr>
            <a:lvl8pPr marL="3657600" lvl="7" indent="-228600" algn="l">
              <a:lnSpc>
                <a:spcPct val="94000"/>
              </a:lnSpc>
              <a:spcBef>
                <a:spcPts val="500"/>
              </a:spcBef>
              <a:spcAft>
                <a:spcPts val="0"/>
              </a:spcAft>
              <a:buClr>
                <a:schemeClr val="dk2"/>
              </a:buClr>
              <a:buSzPts val="1600"/>
              <a:buNone/>
              <a:defRPr sz="1600" b="1"/>
            </a:lvl8pPr>
            <a:lvl9pPr marL="4114800" lvl="8" indent="-228600" algn="l">
              <a:lnSpc>
                <a:spcPct val="94000"/>
              </a:lnSpc>
              <a:spcBef>
                <a:spcPts val="500"/>
              </a:spcBef>
              <a:spcAft>
                <a:spcPts val="200"/>
              </a:spcAft>
              <a:buClr>
                <a:schemeClr val="dk2"/>
              </a:buClr>
              <a:buSzPts val="1600"/>
              <a:buNone/>
              <a:defRPr sz="1600" b="1"/>
            </a:lvl9pPr>
          </a:lstStyle>
          <a:p>
            <a:endParaRPr/>
          </a:p>
        </p:txBody>
      </p:sp>
      <p:sp>
        <p:nvSpPr>
          <p:cNvPr id="48" name="Google Shape;48;p22"/>
          <p:cNvSpPr txBox="1">
            <a:spLocks noGrp="1"/>
          </p:cNvSpPr>
          <p:nvPr>
            <p:ph type="body" idx="2"/>
          </p:nvPr>
        </p:nvSpPr>
        <p:spPr>
          <a:xfrm>
            <a:off x="1371600" y="3305207"/>
            <a:ext cx="4443984" cy="2562193"/>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49" name="Google Shape;49;p22"/>
          <p:cNvSpPr txBox="1">
            <a:spLocks noGrp="1"/>
          </p:cNvSpPr>
          <p:nvPr>
            <p:ph type="body" idx="3"/>
          </p:nvPr>
        </p:nvSpPr>
        <p:spPr>
          <a:xfrm>
            <a:off x="6525014" y="2340864"/>
            <a:ext cx="4443984" cy="823912"/>
          </a:xfrm>
          <a:prstGeom prst="rect">
            <a:avLst/>
          </a:prstGeom>
          <a:noFill/>
          <a:ln>
            <a:noFill/>
          </a:ln>
        </p:spPr>
        <p:txBody>
          <a:bodyPr spcFirstLastPara="1" wrap="square" lIns="91425" tIns="45700" rIns="91425" bIns="45700" anchor="b" anchorCtr="0">
            <a:noAutofit/>
          </a:bodyPr>
          <a:lstStyle>
            <a:lvl1pPr marL="457200" lvl="0" indent="-228600" algn="l">
              <a:lnSpc>
                <a:spcPct val="84000"/>
              </a:lnSpc>
              <a:spcBef>
                <a:spcPts val="0"/>
              </a:spcBef>
              <a:spcAft>
                <a:spcPts val="0"/>
              </a:spcAft>
              <a:buClr>
                <a:schemeClr val="dk2"/>
              </a:buClr>
              <a:buSzPts val="3000"/>
              <a:buNone/>
              <a:defRPr sz="3000" b="0">
                <a:solidFill>
                  <a:schemeClr val="dk2"/>
                </a:solidFill>
              </a:defRPr>
            </a:lvl1pPr>
            <a:lvl2pPr marL="914400" lvl="1" indent="-228600" algn="l">
              <a:lnSpc>
                <a:spcPct val="94000"/>
              </a:lnSpc>
              <a:spcBef>
                <a:spcPts val="500"/>
              </a:spcBef>
              <a:spcAft>
                <a:spcPts val="0"/>
              </a:spcAft>
              <a:buClr>
                <a:schemeClr val="dk2"/>
              </a:buClr>
              <a:buSzPts val="2000"/>
              <a:buNone/>
              <a:defRPr sz="2000" b="1"/>
            </a:lvl2pPr>
            <a:lvl3pPr marL="1371600" lvl="2" indent="-228600" algn="l">
              <a:lnSpc>
                <a:spcPct val="94000"/>
              </a:lnSpc>
              <a:spcBef>
                <a:spcPts val="500"/>
              </a:spcBef>
              <a:spcAft>
                <a:spcPts val="0"/>
              </a:spcAft>
              <a:buClr>
                <a:schemeClr val="dk2"/>
              </a:buClr>
              <a:buSzPts val="1800"/>
              <a:buNone/>
              <a:defRPr sz="1800" b="1"/>
            </a:lvl3pPr>
            <a:lvl4pPr marL="1828800" lvl="3" indent="-228600" algn="l">
              <a:lnSpc>
                <a:spcPct val="94000"/>
              </a:lnSpc>
              <a:spcBef>
                <a:spcPts val="500"/>
              </a:spcBef>
              <a:spcAft>
                <a:spcPts val="0"/>
              </a:spcAft>
              <a:buClr>
                <a:schemeClr val="dk2"/>
              </a:buClr>
              <a:buSzPts val="1600"/>
              <a:buNone/>
              <a:defRPr sz="1600" b="1"/>
            </a:lvl4pPr>
            <a:lvl5pPr marL="2286000" lvl="4" indent="-228600" algn="l">
              <a:lnSpc>
                <a:spcPct val="94000"/>
              </a:lnSpc>
              <a:spcBef>
                <a:spcPts val="500"/>
              </a:spcBef>
              <a:spcAft>
                <a:spcPts val="0"/>
              </a:spcAft>
              <a:buClr>
                <a:schemeClr val="dk2"/>
              </a:buClr>
              <a:buSzPts val="1600"/>
              <a:buNone/>
              <a:defRPr sz="1600" b="1"/>
            </a:lvl5pPr>
            <a:lvl6pPr marL="2743200" lvl="5" indent="-228600" algn="l">
              <a:lnSpc>
                <a:spcPct val="94000"/>
              </a:lnSpc>
              <a:spcBef>
                <a:spcPts val="500"/>
              </a:spcBef>
              <a:spcAft>
                <a:spcPts val="0"/>
              </a:spcAft>
              <a:buClr>
                <a:schemeClr val="dk2"/>
              </a:buClr>
              <a:buSzPts val="1600"/>
              <a:buNone/>
              <a:defRPr sz="1600" b="1"/>
            </a:lvl6pPr>
            <a:lvl7pPr marL="3200400" lvl="6" indent="-228600" algn="l">
              <a:lnSpc>
                <a:spcPct val="94000"/>
              </a:lnSpc>
              <a:spcBef>
                <a:spcPts val="500"/>
              </a:spcBef>
              <a:spcAft>
                <a:spcPts val="0"/>
              </a:spcAft>
              <a:buClr>
                <a:schemeClr val="dk2"/>
              </a:buClr>
              <a:buSzPts val="1600"/>
              <a:buNone/>
              <a:defRPr sz="1600" b="1"/>
            </a:lvl7pPr>
            <a:lvl8pPr marL="3657600" lvl="7" indent="-228600" algn="l">
              <a:lnSpc>
                <a:spcPct val="94000"/>
              </a:lnSpc>
              <a:spcBef>
                <a:spcPts val="500"/>
              </a:spcBef>
              <a:spcAft>
                <a:spcPts val="0"/>
              </a:spcAft>
              <a:buClr>
                <a:schemeClr val="dk2"/>
              </a:buClr>
              <a:buSzPts val="1600"/>
              <a:buNone/>
              <a:defRPr sz="1600" b="1"/>
            </a:lvl8pPr>
            <a:lvl9pPr marL="4114800" lvl="8" indent="-228600" algn="l">
              <a:lnSpc>
                <a:spcPct val="94000"/>
              </a:lnSpc>
              <a:spcBef>
                <a:spcPts val="500"/>
              </a:spcBef>
              <a:spcAft>
                <a:spcPts val="200"/>
              </a:spcAft>
              <a:buClr>
                <a:schemeClr val="dk2"/>
              </a:buClr>
              <a:buSzPts val="1600"/>
              <a:buNone/>
              <a:defRPr sz="1600" b="1"/>
            </a:lvl9pPr>
          </a:lstStyle>
          <a:p>
            <a:endParaRPr/>
          </a:p>
        </p:txBody>
      </p:sp>
      <p:sp>
        <p:nvSpPr>
          <p:cNvPr id="50" name="Google Shape;50;p22"/>
          <p:cNvSpPr txBox="1">
            <a:spLocks noGrp="1"/>
          </p:cNvSpPr>
          <p:nvPr>
            <p:ph type="body" idx="4"/>
          </p:nvPr>
        </p:nvSpPr>
        <p:spPr>
          <a:xfrm>
            <a:off x="6525014" y="3305207"/>
            <a:ext cx="4443984" cy="2562193"/>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51" name="Google Shape;51;p22"/>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3"/>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ido con título" type="objTx">
  <p:cSld name="OBJECT_WITH_CAPTION_TEXT">
    <p:spTree>
      <p:nvGrpSpPr>
        <p:cNvPr id="1" name="Shape 59"/>
        <p:cNvGrpSpPr/>
        <p:nvPr/>
      </p:nvGrpSpPr>
      <p:grpSpPr>
        <a:xfrm>
          <a:off x="0" y="0"/>
          <a:ext cx="0" cy="0"/>
          <a:chOff x="0" y="0"/>
          <a:chExt cx="0" cy="0"/>
        </a:xfrm>
      </p:grpSpPr>
      <p:sp>
        <p:nvSpPr>
          <p:cNvPr id="60" name="Google Shape;60;p24" title="Background Shape"/>
          <p:cNvSpPr/>
          <p:nvPr/>
        </p:nvSpPr>
        <p:spPr>
          <a:xfrm>
            <a:off x="0" y="376"/>
            <a:ext cx="5303520" cy="685762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4"/>
          <p:cNvSpPr txBox="1">
            <a:spLocks noGrp="1"/>
          </p:cNvSpPr>
          <p:nvPr>
            <p:ph type="title"/>
          </p:nvPr>
        </p:nvSpPr>
        <p:spPr>
          <a:xfrm>
            <a:off x="723900" y="685800"/>
            <a:ext cx="3855720" cy="2157884"/>
          </a:xfrm>
          <a:prstGeom prst="rect">
            <a:avLst/>
          </a:prstGeom>
          <a:noFill/>
          <a:ln>
            <a:noFill/>
          </a:ln>
        </p:spPr>
        <p:txBody>
          <a:bodyPr spcFirstLastPara="1" wrap="square" lIns="91425" tIns="45700" rIns="91425" bIns="45700" anchor="t" anchorCtr="0">
            <a:noAutofit/>
          </a:bodyPr>
          <a:lstStyle>
            <a:lvl1pPr lvl="0" algn="l">
              <a:lnSpc>
                <a:spcPct val="84000"/>
              </a:lnSpc>
              <a:spcBef>
                <a:spcPts val="0"/>
              </a:spcBef>
              <a:spcAft>
                <a:spcPts val="0"/>
              </a:spcAft>
              <a:buClr>
                <a:schemeClr val="dk2"/>
              </a:buClr>
              <a:buSzPts val="4800"/>
              <a:buFont typeface="Libre Franklin"/>
              <a:buNone/>
              <a:defRPr sz="4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24"/>
          <p:cNvSpPr txBox="1">
            <a:spLocks noGrp="1"/>
          </p:cNvSpPr>
          <p:nvPr>
            <p:ph type="body" idx="1"/>
          </p:nvPr>
        </p:nvSpPr>
        <p:spPr>
          <a:xfrm>
            <a:off x="6256020" y="685801"/>
            <a:ext cx="5212080" cy="5175250"/>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sz="2000"/>
            </a:lvl1pPr>
            <a:lvl2pPr marL="914400" lvl="1" indent="-355600" algn="l">
              <a:lnSpc>
                <a:spcPct val="94000"/>
              </a:lnSpc>
              <a:spcBef>
                <a:spcPts val="500"/>
              </a:spcBef>
              <a:spcAft>
                <a:spcPts val="0"/>
              </a:spcAft>
              <a:buClr>
                <a:schemeClr val="dk2"/>
              </a:buClr>
              <a:buSzPts val="2000"/>
              <a:buChar char="–"/>
              <a:defRPr sz="2000"/>
            </a:lvl2pPr>
            <a:lvl3pPr marL="1371600" lvl="2" indent="-342900" algn="l">
              <a:lnSpc>
                <a:spcPct val="94000"/>
              </a:lnSpc>
              <a:spcBef>
                <a:spcPts val="500"/>
              </a:spcBef>
              <a:spcAft>
                <a:spcPts val="0"/>
              </a:spcAft>
              <a:buClr>
                <a:schemeClr val="dk2"/>
              </a:buClr>
              <a:buSzPts val="1800"/>
              <a:buChar char="■"/>
              <a:defRPr sz="1800"/>
            </a:lvl3pPr>
            <a:lvl4pPr marL="1828800" lvl="3" indent="-342900" algn="l">
              <a:lnSpc>
                <a:spcPct val="94000"/>
              </a:lnSpc>
              <a:spcBef>
                <a:spcPts val="500"/>
              </a:spcBef>
              <a:spcAft>
                <a:spcPts val="0"/>
              </a:spcAft>
              <a:buClr>
                <a:schemeClr val="dk2"/>
              </a:buClr>
              <a:buSzPts val="1800"/>
              <a:buChar char="–"/>
              <a:defRPr sz="1800"/>
            </a:lvl4pPr>
            <a:lvl5pPr marL="2286000" lvl="4" indent="-330200" algn="l">
              <a:lnSpc>
                <a:spcPct val="94000"/>
              </a:lnSpc>
              <a:spcBef>
                <a:spcPts val="500"/>
              </a:spcBef>
              <a:spcAft>
                <a:spcPts val="0"/>
              </a:spcAft>
              <a:buClr>
                <a:schemeClr val="dk2"/>
              </a:buClr>
              <a:buSzPts val="1600"/>
              <a:buChar char="■"/>
              <a:defRPr sz="1600"/>
            </a:lvl5pPr>
            <a:lvl6pPr marL="2743200" lvl="5" indent="-330200" algn="l">
              <a:lnSpc>
                <a:spcPct val="94000"/>
              </a:lnSpc>
              <a:spcBef>
                <a:spcPts val="500"/>
              </a:spcBef>
              <a:spcAft>
                <a:spcPts val="0"/>
              </a:spcAft>
              <a:buClr>
                <a:schemeClr val="dk2"/>
              </a:buClr>
              <a:buSzPts val="1600"/>
              <a:buChar char="–"/>
              <a:defRPr sz="1600"/>
            </a:lvl6pPr>
            <a:lvl7pPr marL="3200400" lvl="6" indent="-330200" algn="l">
              <a:lnSpc>
                <a:spcPct val="94000"/>
              </a:lnSpc>
              <a:spcBef>
                <a:spcPts val="500"/>
              </a:spcBef>
              <a:spcAft>
                <a:spcPts val="0"/>
              </a:spcAft>
              <a:buClr>
                <a:schemeClr val="dk2"/>
              </a:buClr>
              <a:buSzPts val="1600"/>
              <a:buChar char="■"/>
              <a:defRPr sz="1600"/>
            </a:lvl7pPr>
            <a:lvl8pPr marL="3657600" lvl="7" indent="-330200" algn="l">
              <a:lnSpc>
                <a:spcPct val="94000"/>
              </a:lnSpc>
              <a:spcBef>
                <a:spcPts val="500"/>
              </a:spcBef>
              <a:spcAft>
                <a:spcPts val="0"/>
              </a:spcAft>
              <a:buClr>
                <a:schemeClr val="dk2"/>
              </a:buClr>
              <a:buSzPts val="1600"/>
              <a:buChar char="–"/>
              <a:defRPr sz="1600"/>
            </a:lvl8pPr>
            <a:lvl9pPr marL="4114800" lvl="8" indent="-330200" algn="l">
              <a:lnSpc>
                <a:spcPct val="94000"/>
              </a:lnSpc>
              <a:spcBef>
                <a:spcPts val="500"/>
              </a:spcBef>
              <a:spcAft>
                <a:spcPts val="200"/>
              </a:spcAft>
              <a:buClr>
                <a:schemeClr val="dk2"/>
              </a:buClr>
              <a:buSzPts val="1600"/>
              <a:buChar char="■"/>
              <a:defRPr sz="1600"/>
            </a:lvl9pPr>
          </a:lstStyle>
          <a:p>
            <a:endParaRPr/>
          </a:p>
        </p:txBody>
      </p:sp>
      <p:sp>
        <p:nvSpPr>
          <p:cNvPr id="63" name="Google Shape;63;p24"/>
          <p:cNvSpPr txBox="1">
            <a:spLocks noGrp="1"/>
          </p:cNvSpPr>
          <p:nvPr>
            <p:ph type="body" idx="2"/>
          </p:nvPr>
        </p:nvSpPr>
        <p:spPr>
          <a:xfrm>
            <a:off x="723900" y="2856344"/>
            <a:ext cx="3855720" cy="3011056"/>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2"/>
              </a:buClr>
              <a:buSzPts val="1600"/>
              <a:buNone/>
              <a:defRPr sz="1600"/>
            </a:lvl1pPr>
            <a:lvl2pPr marL="914400" lvl="1" indent="-228600" algn="l">
              <a:lnSpc>
                <a:spcPct val="94000"/>
              </a:lnSpc>
              <a:spcBef>
                <a:spcPts val="1500"/>
              </a:spcBef>
              <a:spcAft>
                <a:spcPts val="0"/>
              </a:spcAft>
              <a:buClr>
                <a:schemeClr val="dk2"/>
              </a:buClr>
              <a:buSzPts val="1400"/>
              <a:buNone/>
              <a:defRPr sz="1400"/>
            </a:lvl2pPr>
            <a:lvl3pPr marL="1371600" lvl="2" indent="-228600" algn="l">
              <a:lnSpc>
                <a:spcPct val="94000"/>
              </a:lnSpc>
              <a:spcBef>
                <a:spcPts val="500"/>
              </a:spcBef>
              <a:spcAft>
                <a:spcPts val="0"/>
              </a:spcAft>
              <a:buClr>
                <a:schemeClr val="dk2"/>
              </a:buClr>
              <a:buSzPts val="1200"/>
              <a:buNone/>
              <a:defRPr sz="1200"/>
            </a:lvl3pPr>
            <a:lvl4pPr marL="1828800" lvl="3" indent="-228600" algn="l">
              <a:lnSpc>
                <a:spcPct val="94000"/>
              </a:lnSpc>
              <a:spcBef>
                <a:spcPts val="500"/>
              </a:spcBef>
              <a:spcAft>
                <a:spcPts val="0"/>
              </a:spcAft>
              <a:buClr>
                <a:schemeClr val="dk2"/>
              </a:buClr>
              <a:buSzPts val="1000"/>
              <a:buNone/>
              <a:defRPr sz="1000"/>
            </a:lvl4pPr>
            <a:lvl5pPr marL="2286000" lvl="4" indent="-228600" algn="l">
              <a:lnSpc>
                <a:spcPct val="94000"/>
              </a:lnSpc>
              <a:spcBef>
                <a:spcPts val="500"/>
              </a:spcBef>
              <a:spcAft>
                <a:spcPts val="0"/>
              </a:spcAft>
              <a:buClr>
                <a:schemeClr val="dk2"/>
              </a:buClr>
              <a:buSzPts val="1000"/>
              <a:buNone/>
              <a:defRPr sz="1000"/>
            </a:lvl5pPr>
            <a:lvl6pPr marL="2743200" lvl="5" indent="-228600" algn="l">
              <a:lnSpc>
                <a:spcPct val="94000"/>
              </a:lnSpc>
              <a:spcBef>
                <a:spcPts val="500"/>
              </a:spcBef>
              <a:spcAft>
                <a:spcPts val="0"/>
              </a:spcAft>
              <a:buClr>
                <a:schemeClr val="dk2"/>
              </a:buClr>
              <a:buSzPts val="1000"/>
              <a:buNone/>
              <a:defRPr sz="1000"/>
            </a:lvl6pPr>
            <a:lvl7pPr marL="3200400" lvl="6" indent="-228600" algn="l">
              <a:lnSpc>
                <a:spcPct val="94000"/>
              </a:lnSpc>
              <a:spcBef>
                <a:spcPts val="500"/>
              </a:spcBef>
              <a:spcAft>
                <a:spcPts val="0"/>
              </a:spcAft>
              <a:buClr>
                <a:schemeClr val="dk2"/>
              </a:buClr>
              <a:buSzPts val="1000"/>
              <a:buNone/>
              <a:defRPr sz="1000"/>
            </a:lvl7pPr>
            <a:lvl8pPr marL="3657600" lvl="7" indent="-228600" algn="l">
              <a:lnSpc>
                <a:spcPct val="94000"/>
              </a:lnSpc>
              <a:spcBef>
                <a:spcPts val="500"/>
              </a:spcBef>
              <a:spcAft>
                <a:spcPts val="0"/>
              </a:spcAft>
              <a:buClr>
                <a:schemeClr val="dk2"/>
              </a:buClr>
              <a:buSzPts val="1000"/>
              <a:buNone/>
              <a:defRPr sz="1000"/>
            </a:lvl8pPr>
            <a:lvl9pPr marL="4114800" lvl="8" indent="-228600" algn="l">
              <a:lnSpc>
                <a:spcPct val="94000"/>
              </a:lnSpc>
              <a:spcBef>
                <a:spcPts val="500"/>
              </a:spcBef>
              <a:spcAft>
                <a:spcPts val="200"/>
              </a:spcAft>
              <a:buClr>
                <a:schemeClr val="dk2"/>
              </a:buClr>
              <a:buSzPts val="1000"/>
              <a:buNone/>
              <a:defRPr sz="1000"/>
            </a:lvl9pPr>
          </a:lstStyle>
          <a:p>
            <a:endParaRPr/>
          </a:p>
        </p:txBody>
      </p:sp>
      <p:sp>
        <p:nvSpPr>
          <p:cNvPr id="64" name="Google Shape;64;p24"/>
          <p:cNvSpPr txBox="1">
            <a:spLocks noGrp="1"/>
          </p:cNvSpPr>
          <p:nvPr>
            <p:ph type="dt" idx="10"/>
          </p:nvPr>
        </p:nvSpPr>
        <p:spPr>
          <a:xfrm>
            <a:off x="72390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4"/>
          <p:cNvSpPr txBox="1">
            <a:spLocks noGrp="1"/>
          </p:cNvSpPr>
          <p:nvPr>
            <p:ph type="ftr" idx="11"/>
          </p:nvPr>
        </p:nvSpPr>
        <p:spPr>
          <a:xfrm>
            <a:off x="2205945" y="6453386"/>
            <a:ext cx="2373675"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sldNum" idx="12"/>
          </p:nvPr>
        </p:nvSpPr>
        <p:spPr>
          <a:xfrm>
            <a:off x="9883140"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Libre Franklin"/>
                <a:ea typeface="Libre Franklin"/>
                <a:cs typeface="Libre Franklin"/>
                <a:sym typeface="Libre Franklin"/>
              </a:defRPr>
            </a:lvl1pPr>
            <a:lvl2pPr marL="0" lvl="1" indent="0" algn="r">
              <a:spcBef>
                <a:spcPts val="0"/>
              </a:spcBef>
              <a:buNone/>
              <a:defRPr sz="1200" b="0" i="0" u="none" strike="noStrike" cap="none">
                <a:solidFill>
                  <a:schemeClr val="dk2"/>
                </a:solidFill>
                <a:latin typeface="Libre Franklin"/>
                <a:ea typeface="Libre Franklin"/>
                <a:cs typeface="Libre Franklin"/>
                <a:sym typeface="Libre Franklin"/>
              </a:defRPr>
            </a:lvl2pPr>
            <a:lvl3pPr marL="0" lvl="2" indent="0" algn="r">
              <a:spcBef>
                <a:spcPts val="0"/>
              </a:spcBef>
              <a:buNone/>
              <a:defRPr sz="1200" b="0" i="0" u="none" strike="noStrike" cap="none">
                <a:solidFill>
                  <a:schemeClr val="dk2"/>
                </a:solidFill>
                <a:latin typeface="Libre Franklin"/>
                <a:ea typeface="Libre Franklin"/>
                <a:cs typeface="Libre Franklin"/>
                <a:sym typeface="Libre Franklin"/>
              </a:defRPr>
            </a:lvl3pPr>
            <a:lvl4pPr marL="0" lvl="3" indent="0" algn="r">
              <a:spcBef>
                <a:spcPts val="0"/>
              </a:spcBef>
              <a:buNone/>
              <a:defRPr sz="1200" b="0" i="0" u="none" strike="noStrike" cap="none">
                <a:solidFill>
                  <a:schemeClr val="dk2"/>
                </a:solidFill>
                <a:latin typeface="Libre Franklin"/>
                <a:ea typeface="Libre Franklin"/>
                <a:cs typeface="Libre Franklin"/>
                <a:sym typeface="Libre Franklin"/>
              </a:defRPr>
            </a:lvl4pPr>
            <a:lvl5pPr marL="0" lvl="4" indent="0" algn="r">
              <a:spcBef>
                <a:spcPts val="0"/>
              </a:spcBef>
              <a:buNone/>
              <a:defRPr sz="1200" b="0" i="0" u="none" strike="noStrike" cap="none">
                <a:solidFill>
                  <a:schemeClr val="dk2"/>
                </a:solidFill>
                <a:latin typeface="Libre Franklin"/>
                <a:ea typeface="Libre Franklin"/>
                <a:cs typeface="Libre Franklin"/>
                <a:sym typeface="Libre Franklin"/>
              </a:defRPr>
            </a:lvl5pPr>
            <a:lvl6pPr marL="0" lvl="5" indent="0" algn="r">
              <a:spcBef>
                <a:spcPts val="0"/>
              </a:spcBef>
              <a:buNone/>
              <a:defRPr sz="1200" b="0" i="0" u="none" strike="noStrike" cap="none">
                <a:solidFill>
                  <a:schemeClr val="dk2"/>
                </a:solidFill>
                <a:latin typeface="Libre Franklin"/>
                <a:ea typeface="Libre Franklin"/>
                <a:cs typeface="Libre Franklin"/>
                <a:sym typeface="Libre Franklin"/>
              </a:defRPr>
            </a:lvl6pPr>
            <a:lvl7pPr marL="0" lvl="6" indent="0" algn="r">
              <a:spcBef>
                <a:spcPts val="0"/>
              </a:spcBef>
              <a:buNone/>
              <a:defRPr sz="1200" b="0" i="0" u="none" strike="noStrike" cap="none">
                <a:solidFill>
                  <a:schemeClr val="dk2"/>
                </a:solidFill>
                <a:latin typeface="Libre Franklin"/>
                <a:ea typeface="Libre Franklin"/>
                <a:cs typeface="Libre Franklin"/>
                <a:sym typeface="Libre Franklin"/>
              </a:defRPr>
            </a:lvl7pPr>
            <a:lvl8pPr marL="0" lvl="7" indent="0" algn="r">
              <a:spcBef>
                <a:spcPts val="0"/>
              </a:spcBef>
              <a:buNone/>
              <a:defRPr sz="1200" b="0" i="0" u="none" strike="noStrike" cap="none">
                <a:solidFill>
                  <a:schemeClr val="dk2"/>
                </a:solidFill>
                <a:latin typeface="Libre Franklin"/>
                <a:ea typeface="Libre Franklin"/>
                <a:cs typeface="Libre Franklin"/>
                <a:sym typeface="Libre Franklin"/>
              </a:defRPr>
            </a:lvl8pPr>
            <a:lvl9pPr marL="0" lvl="8" indent="0" algn="r">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‹Nº›</a:t>
            </a:fld>
            <a:endParaRPr/>
          </a:p>
        </p:txBody>
      </p:sp>
      <p:sp>
        <p:nvSpPr>
          <p:cNvPr id="67" name="Google Shape;67;p24" title="Divider Bar"/>
          <p:cNvSpPr/>
          <p:nvPr/>
        </p:nvSpPr>
        <p:spPr>
          <a:xfrm>
            <a:off x="530352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Imagen con título" type="picTx">
  <p:cSld name="PICTURE_WITH_CAPTION_TEXT">
    <p:spTree>
      <p:nvGrpSpPr>
        <p:cNvPr id="1" name="Shape 68"/>
        <p:cNvGrpSpPr/>
        <p:nvPr/>
      </p:nvGrpSpPr>
      <p:grpSpPr>
        <a:xfrm>
          <a:off x="0" y="0"/>
          <a:ext cx="0" cy="0"/>
          <a:chOff x="0" y="0"/>
          <a:chExt cx="0" cy="0"/>
        </a:xfrm>
      </p:grpSpPr>
      <p:sp>
        <p:nvSpPr>
          <p:cNvPr id="69" name="Google Shape;69;p25" title="Background Shape"/>
          <p:cNvSpPr/>
          <p:nvPr/>
        </p:nvSpPr>
        <p:spPr>
          <a:xfrm>
            <a:off x="0" y="376"/>
            <a:ext cx="5303520" cy="685762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5"/>
          <p:cNvSpPr txBox="1">
            <a:spLocks noGrp="1"/>
          </p:cNvSpPr>
          <p:nvPr>
            <p:ph type="title"/>
          </p:nvPr>
        </p:nvSpPr>
        <p:spPr>
          <a:xfrm>
            <a:off x="723900" y="685800"/>
            <a:ext cx="3855720" cy="2157884"/>
          </a:xfrm>
          <a:prstGeom prst="rect">
            <a:avLst/>
          </a:prstGeom>
          <a:noFill/>
          <a:ln>
            <a:noFill/>
          </a:ln>
        </p:spPr>
        <p:txBody>
          <a:bodyPr spcFirstLastPara="1" wrap="square" lIns="91425" tIns="45700" rIns="91425" bIns="45700" anchor="t" anchorCtr="0">
            <a:normAutofit/>
          </a:bodyPr>
          <a:lstStyle>
            <a:lvl1pPr lvl="0" algn="l">
              <a:lnSpc>
                <a:spcPct val="84000"/>
              </a:lnSpc>
              <a:spcBef>
                <a:spcPts val="0"/>
              </a:spcBef>
              <a:spcAft>
                <a:spcPts val="0"/>
              </a:spcAft>
              <a:buClr>
                <a:schemeClr val="dk2"/>
              </a:buClr>
              <a:buSzPts val="4800"/>
              <a:buFont typeface="Libre Franklin"/>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5"/>
          <p:cNvSpPr>
            <a:spLocks noGrp="1"/>
          </p:cNvSpPr>
          <p:nvPr>
            <p:ph type="pic" idx="2"/>
          </p:nvPr>
        </p:nvSpPr>
        <p:spPr>
          <a:xfrm>
            <a:off x="5532120" y="0"/>
            <a:ext cx="6659880" cy="6857999"/>
          </a:xfrm>
          <a:prstGeom prst="rect">
            <a:avLst/>
          </a:prstGeom>
          <a:noFill/>
          <a:ln>
            <a:noFill/>
          </a:ln>
        </p:spPr>
      </p:sp>
      <p:sp>
        <p:nvSpPr>
          <p:cNvPr id="72" name="Google Shape;72;p25"/>
          <p:cNvSpPr txBox="1">
            <a:spLocks noGrp="1"/>
          </p:cNvSpPr>
          <p:nvPr>
            <p:ph type="body" idx="1"/>
          </p:nvPr>
        </p:nvSpPr>
        <p:spPr>
          <a:xfrm>
            <a:off x="723900" y="2855968"/>
            <a:ext cx="3855720" cy="3011432"/>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2"/>
              </a:buClr>
              <a:buSzPts val="1600"/>
              <a:buNone/>
              <a:defRPr sz="1600"/>
            </a:lvl1pPr>
            <a:lvl2pPr marL="914400" lvl="1" indent="-228600" algn="l">
              <a:lnSpc>
                <a:spcPct val="94000"/>
              </a:lnSpc>
              <a:spcBef>
                <a:spcPts val="1500"/>
              </a:spcBef>
              <a:spcAft>
                <a:spcPts val="0"/>
              </a:spcAft>
              <a:buClr>
                <a:schemeClr val="dk2"/>
              </a:buClr>
              <a:buSzPts val="1400"/>
              <a:buNone/>
              <a:defRPr sz="1400"/>
            </a:lvl2pPr>
            <a:lvl3pPr marL="1371600" lvl="2" indent="-228600" algn="l">
              <a:lnSpc>
                <a:spcPct val="94000"/>
              </a:lnSpc>
              <a:spcBef>
                <a:spcPts val="500"/>
              </a:spcBef>
              <a:spcAft>
                <a:spcPts val="0"/>
              </a:spcAft>
              <a:buClr>
                <a:schemeClr val="dk2"/>
              </a:buClr>
              <a:buSzPts val="1200"/>
              <a:buNone/>
              <a:defRPr sz="1200"/>
            </a:lvl3pPr>
            <a:lvl4pPr marL="1828800" lvl="3" indent="-228600" algn="l">
              <a:lnSpc>
                <a:spcPct val="94000"/>
              </a:lnSpc>
              <a:spcBef>
                <a:spcPts val="500"/>
              </a:spcBef>
              <a:spcAft>
                <a:spcPts val="0"/>
              </a:spcAft>
              <a:buClr>
                <a:schemeClr val="dk2"/>
              </a:buClr>
              <a:buSzPts val="1000"/>
              <a:buNone/>
              <a:defRPr sz="1000"/>
            </a:lvl4pPr>
            <a:lvl5pPr marL="2286000" lvl="4" indent="-228600" algn="l">
              <a:lnSpc>
                <a:spcPct val="94000"/>
              </a:lnSpc>
              <a:spcBef>
                <a:spcPts val="500"/>
              </a:spcBef>
              <a:spcAft>
                <a:spcPts val="0"/>
              </a:spcAft>
              <a:buClr>
                <a:schemeClr val="dk2"/>
              </a:buClr>
              <a:buSzPts val="1000"/>
              <a:buNone/>
              <a:defRPr sz="1000"/>
            </a:lvl5pPr>
            <a:lvl6pPr marL="2743200" lvl="5" indent="-228600" algn="l">
              <a:lnSpc>
                <a:spcPct val="94000"/>
              </a:lnSpc>
              <a:spcBef>
                <a:spcPts val="500"/>
              </a:spcBef>
              <a:spcAft>
                <a:spcPts val="0"/>
              </a:spcAft>
              <a:buClr>
                <a:schemeClr val="dk2"/>
              </a:buClr>
              <a:buSzPts val="1000"/>
              <a:buNone/>
              <a:defRPr sz="1000"/>
            </a:lvl6pPr>
            <a:lvl7pPr marL="3200400" lvl="6" indent="-228600" algn="l">
              <a:lnSpc>
                <a:spcPct val="94000"/>
              </a:lnSpc>
              <a:spcBef>
                <a:spcPts val="500"/>
              </a:spcBef>
              <a:spcAft>
                <a:spcPts val="0"/>
              </a:spcAft>
              <a:buClr>
                <a:schemeClr val="dk2"/>
              </a:buClr>
              <a:buSzPts val="1000"/>
              <a:buNone/>
              <a:defRPr sz="1000"/>
            </a:lvl7pPr>
            <a:lvl8pPr marL="3657600" lvl="7" indent="-228600" algn="l">
              <a:lnSpc>
                <a:spcPct val="94000"/>
              </a:lnSpc>
              <a:spcBef>
                <a:spcPts val="500"/>
              </a:spcBef>
              <a:spcAft>
                <a:spcPts val="0"/>
              </a:spcAft>
              <a:buClr>
                <a:schemeClr val="dk2"/>
              </a:buClr>
              <a:buSzPts val="1000"/>
              <a:buNone/>
              <a:defRPr sz="1000"/>
            </a:lvl8pPr>
            <a:lvl9pPr marL="4114800" lvl="8" indent="-228600" algn="l">
              <a:lnSpc>
                <a:spcPct val="94000"/>
              </a:lnSpc>
              <a:spcBef>
                <a:spcPts val="500"/>
              </a:spcBef>
              <a:spcAft>
                <a:spcPts val="200"/>
              </a:spcAft>
              <a:buClr>
                <a:schemeClr val="dk2"/>
              </a:buClr>
              <a:buSzPts val="1000"/>
              <a:buNone/>
              <a:defRPr sz="1000"/>
            </a:lvl9pPr>
          </a:lstStyle>
          <a:p>
            <a:endParaRPr/>
          </a:p>
        </p:txBody>
      </p:sp>
      <p:sp>
        <p:nvSpPr>
          <p:cNvPr id="73" name="Google Shape;73;p25"/>
          <p:cNvSpPr txBox="1">
            <a:spLocks noGrp="1"/>
          </p:cNvSpPr>
          <p:nvPr>
            <p:ph type="dt" idx="10"/>
          </p:nvPr>
        </p:nvSpPr>
        <p:spPr>
          <a:xfrm>
            <a:off x="72390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5"/>
          <p:cNvSpPr txBox="1">
            <a:spLocks noGrp="1"/>
          </p:cNvSpPr>
          <p:nvPr>
            <p:ph type="ftr" idx="11"/>
          </p:nvPr>
        </p:nvSpPr>
        <p:spPr>
          <a:xfrm>
            <a:off x="2205945" y="6453386"/>
            <a:ext cx="2373675"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5"/>
          <p:cNvSpPr txBox="1">
            <a:spLocks noGrp="1"/>
          </p:cNvSpPr>
          <p:nvPr>
            <p:ph type="sldNum" idx="12"/>
          </p:nvPr>
        </p:nvSpPr>
        <p:spPr>
          <a:xfrm>
            <a:off x="9883140"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Libre Franklin"/>
                <a:ea typeface="Libre Franklin"/>
                <a:cs typeface="Libre Franklin"/>
                <a:sym typeface="Libre Franklin"/>
              </a:defRPr>
            </a:lvl1pPr>
            <a:lvl2pPr marL="0" lvl="1" indent="0" algn="r">
              <a:spcBef>
                <a:spcPts val="0"/>
              </a:spcBef>
              <a:buNone/>
              <a:defRPr sz="1200" b="0" i="0" u="none" strike="noStrike" cap="none">
                <a:solidFill>
                  <a:schemeClr val="dk2"/>
                </a:solidFill>
                <a:latin typeface="Libre Franklin"/>
                <a:ea typeface="Libre Franklin"/>
                <a:cs typeface="Libre Franklin"/>
                <a:sym typeface="Libre Franklin"/>
              </a:defRPr>
            </a:lvl2pPr>
            <a:lvl3pPr marL="0" lvl="2" indent="0" algn="r">
              <a:spcBef>
                <a:spcPts val="0"/>
              </a:spcBef>
              <a:buNone/>
              <a:defRPr sz="1200" b="0" i="0" u="none" strike="noStrike" cap="none">
                <a:solidFill>
                  <a:schemeClr val="dk2"/>
                </a:solidFill>
                <a:latin typeface="Libre Franklin"/>
                <a:ea typeface="Libre Franklin"/>
                <a:cs typeface="Libre Franklin"/>
                <a:sym typeface="Libre Franklin"/>
              </a:defRPr>
            </a:lvl3pPr>
            <a:lvl4pPr marL="0" lvl="3" indent="0" algn="r">
              <a:spcBef>
                <a:spcPts val="0"/>
              </a:spcBef>
              <a:buNone/>
              <a:defRPr sz="1200" b="0" i="0" u="none" strike="noStrike" cap="none">
                <a:solidFill>
                  <a:schemeClr val="dk2"/>
                </a:solidFill>
                <a:latin typeface="Libre Franklin"/>
                <a:ea typeface="Libre Franklin"/>
                <a:cs typeface="Libre Franklin"/>
                <a:sym typeface="Libre Franklin"/>
              </a:defRPr>
            </a:lvl4pPr>
            <a:lvl5pPr marL="0" lvl="4" indent="0" algn="r">
              <a:spcBef>
                <a:spcPts val="0"/>
              </a:spcBef>
              <a:buNone/>
              <a:defRPr sz="1200" b="0" i="0" u="none" strike="noStrike" cap="none">
                <a:solidFill>
                  <a:schemeClr val="dk2"/>
                </a:solidFill>
                <a:latin typeface="Libre Franklin"/>
                <a:ea typeface="Libre Franklin"/>
                <a:cs typeface="Libre Franklin"/>
                <a:sym typeface="Libre Franklin"/>
              </a:defRPr>
            </a:lvl5pPr>
            <a:lvl6pPr marL="0" lvl="5" indent="0" algn="r">
              <a:spcBef>
                <a:spcPts val="0"/>
              </a:spcBef>
              <a:buNone/>
              <a:defRPr sz="1200" b="0" i="0" u="none" strike="noStrike" cap="none">
                <a:solidFill>
                  <a:schemeClr val="dk2"/>
                </a:solidFill>
                <a:latin typeface="Libre Franklin"/>
                <a:ea typeface="Libre Franklin"/>
                <a:cs typeface="Libre Franklin"/>
                <a:sym typeface="Libre Franklin"/>
              </a:defRPr>
            </a:lvl6pPr>
            <a:lvl7pPr marL="0" lvl="6" indent="0" algn="r">
              <a:spcBef>
                <a:spcPts val="0"/>
              </a:spcBef>
              <a:buNone/>
              <a:defRPr sz="1200" b="0" i="0" u="none" strike="noStrike" cap="none">
                <a:solidFill>
                  <a:schemeClr val="dk2"/>
                </a:solidFill>
                <a:latin typeface="Libre Franklin"/>
                <a:ea typeface="Libre Franklin"/>
                <a:cs typeface="Libre Franklin"/>
                <a:sym typeface="Libre Franklin"/>
              </a:defRPr>
            </a:lvl7pPr>
            <a:lvl8pPr marL="0" lvl="7" indent="0" algn="r">
              <a:spcBef>
                <a:spcPts val="0"/>
              </a:spcBef>
              <a:buNone/>
              <a:defRPr sz="1200" b="0" i="0" u="none" strike="noStrike" cap="none">
                <a:solidFill>
                  <a:schemeClr val="dk2"/>
                </a:solidFill>
                <a:latin typeface="Libre Franklin"/>
                <a:ea typeface="Libre Franklin"/>
                <a:cs typeface="Libre Franklin"/>
                <a:sym typeface="Libre Franklin"/>
              </a:defRPr>
            </a:lvl8pPr>
            <a:lvl9pPr marL="0" lvl="8" indent="0" algn="r">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‹Nº›</a:t>
            </a:fld>
            <a:endParaRPr/>
          </a:p>
        </p:txBody>
      </p:sp>
      <p:sp>
        <p:nvSpPr>
          <p:cNvPr id="76" name="Google Shape;76;p25" title="Divider Bar"/>
          <p:cNvSpPr/>
          <p:nvPr/>
        </p:nvSpPr>
        <p:spPr>
          <a:xfrm>
            <a:off x="530352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marR="0" lvl="0" algn="l" rtl="0">
              <a:lnSpc>
                <a:spcPct val="89000"/>
              </a:lnSpc>
              <a:spcBef>
                <a:spcPts val="0"/>
              </a:spcBef>
              <a:spcAft>
                <a:spcPts val="0"/>
              </a:spcAft>
              <a:buClr>
                <a:schemeClr val="dk2"/>
              </a:buClr>
              <a:buSzPts val="4400"/>
              <a:buFont typeface="Libre Franklin"/>
              <a:buNone/>
              <a:defRPr sz="4400" b="0" i="0" u="none" strike="noStrike" cap="none">
                <a:solidFill>
                  <a:schemeClr val="dk2"/>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4000"/>
              </a:lnSpc>
              <a:spcBef>
                <a:spcPts val="1000"/>
              </a:spcBef>
              <a:spcAft>
                <a:spcPts val="0"/>
              </a:spcAft>
              <a:buClr>
                <a:schemeClr val="dk2"/>
              </a:buClr>
              <a:buSzPts val="2000"/>
              <a:buFont typeface="Libre Franklin"/>
              <a:buChar char="■"/>
              <a:defRPr sz="2000" b="0" i="0" u="none" strike="noStrike" cap="none">
                <a:solidFill>
                  <a:schemeClr val="dk2"/>
                </a:solidFill>
                <a:latin typeface="Libre Franklin"/>
                <a:ea typeface="Libre Franklin"/>
                <a:cs typeface="Libre Franklin"/>
                <a:sym typeface="Libre Franklin"/>
              </a:defRPr>
            </a:lvl1pPr>
            <a:lvl2pPr marL="914400" marR="0" lvl="1" indent="-355600" algn="l" rtl="0">
              <a:lnSpc>
                <a:spcPct val="94000"/>
              </a:lnSpc>
              <a:spcBef>
                <a:spcPts val="500"/>
              </a:spcBef>
              <a:spcAft>
                <a:spcPts val="0"/>
              </a:spcAft>
              <a:buClr>
                <a:schemeClr val="dk2"/>
              </a:buClr>
              <a:buSzPts val="2000"/>
              <a:buFont typeface="Libre Franklin"/>
              <a:buChar char="–"/>
              <a:defRPr sz="2000" b="0" i="1" u="none" strike="noStrike" cap="none">
                <a:solidFill>
                  <a:schemeClr val="dk2"/>
                </a:solidFill>
                <a:latin typeface="Libre Franklin"/>
                <a:ea typeface="Libre Franklin"/>
                <a:cs typeface="Libre Franklin"/>
                <a:sym typeface="Libre Franklin"/>
              </a:defRPr>
            </a:lvl2pPr>
            <a:lvl3pPr marL="1371600" marR="0" lvl="2" indent="-342900" algn="l" rtl="0">
              <a:lnSpc>
                <a:spcPct val="94000"/>
              </a:lnSpc>
              <a:spcBef>
                <a:spcPts val="500"/>
              </a:spcBef>
              <a:spcAft>
                <a:spcPts val="0"/>
              </a:spcAft>
              <a:buClr>
                <a:schemeClr val="dk2"/>
              </a:buClr>
              <a:buSzPts val="1800"/>
              <a:buFont typeface="Libre Franklin"/>
              <a:buChar char="■"/>
              <a:defRPr sz="1800" b="0" i="0" u="none" strike="noStrike" cap="none">
                <a:solidFill>
                  <a:schemeClr val="dk2"/>
                </a:solidFill>
                <a:latin typeface="Libre Franklin"/>
                <a:ea typeface="Libre Franklin"/>
                <a:cs typeface="Libre Franklin"/>
                <a:sym typeface="Libre Franklin"/>
              </a:defRPr>
            </a:lvl3pPr>
            <a:lvl4pPr marL="1828800" marR="0" lvl="3" indent="-342900" algn="l" rtl="0">
              <a:lnSpc>
                <a:spcPct val="94000"/>
              </a:lnSpc>
              <a:spcBef>
                <a:spcPts val="500"/>
              </a:spcBef>
              <a:spcAft>
                <a:spcPts val="0"/>
              </a:spcAft>
              <a:buClr>
                <a:schemeClr val="dk2"/>
              </a:buClr>
              <a:buSzPts val="1800"/>
              <a:buFont typeface="Libre Franklin"/>
              <a:buChar char="–"/>
              <a:defRPr sz="1800" b="0" i="1" u="none" strike="noStrike" cap="none">
                <a:solidFill>
                  <a:schemeClr val="dk2"/>
                </a:solidFill>
                <a:latin typeface="Libre Franklin"/>
                <a:ea typeface="Libre Franklin"/>
                <a:cs typeface="Libre Franklin"/>
                <a:sym typeface="Libre Franklin"/>
              </a:defRPr>
            </a:lvl4pPr>
            <a:lvl5pPr marL="2286000" marR="0" lvl="4" indent="-330200" algn="l" rtl="0">
              <a:lnSpc>
                <a:spcPct val="94000"/>
              </a:lnSpc>
              <a:spcBef>
                <a:spcPts val="500"/>
              </a:spcBef>
              <a:spcAft>
                <a:spcPts val="0"/>
              </a:spcAft>
              <a:buClr>
                <a:schemeClr val="dk2"/>
              </a:buClr>
              <a:buSzPts val="1600"/>
              <a:buFont typeface="Libre Franklin"/>
              <a:buChar char="■"/>
              <a:defRPr sz="1600" b="0" i="0" u="none" strike="noStrike" cap="none">
                <a:solidFill>
                  <a:schemeClr val="dk2"/>
                </a:solidFill>
                <a:latin typeface="Libre Franklin"/>
                <a:ea typeface="Libre Franklin"/>
                <a:cs typeface="Libre Franklin"/>
                <a:sym typeface="Libre Franklin"/>
              </a:defRPr>
            </a:lvl5pPr>
            <a:lvl6pPr marL="2743200" marR="0" lvl="5" indent="-330200" algn="l" rtl="0">
              <a:lnSpc>
                <a:spcPct val="94000"/>
              </a:lnSpc>
              <a:spcBef>
                <a:spcPts val="500"/>
              </a:spcBef>
              <a:spcAft>
                <a:spcPts val="0"/>
              </a:spcAft>
              <a:buClr>
                <a:schemeClr val="dk2"/>
              </a:buClr>
              <a:buSzPts val="1600"/>
              <a:buFont typeface="Libre Franklin"/>
              <a:buChar char="–"/>
              <a:defRPr sz="1600" b="0" i="1" u="none" strike="noStrike" cap="none">
                <a:solidFill>
                  <a:schemeClr val="dk2"/>
                </a:solidFill>
                <a:latin typeface="Libre Franklin"/>
                <a:ea typeface="Libre Franklin"/>
                <a:cs typeface="Libre Franklin"/>
                <a:sym typeface="Libre Franklin"/>
              </a:defRPr>
            </a:lvl6pPr>
            <a:lvl7pPr marL="3200400" marR="0" lvl="6" indent="-317500" algn="l" rtl="0">
              <a:lnSpc>
                <a:spcPct val="94000"/>
              </a:lnSpc>
              <a:spcBef>
                <a:spcPts val="50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7pPr>
            <a:lvl8pPr marL="3657600" marR="0" lvl="7" indent="-317500" algn="l" rtl="0">
              <a:lnSpc>
                <a:spcPct val="94000"/>
              </a:lnSpc>
              <a:spcBef>
                <a:spcPts val="500"/>
              </a:spcBef>
              <a:spcAft>
                <a:spcPts val="0"/>
              </a:spcAft>
              <a:buClr>
                <a:schemeClr val="dk2"/>
              </a:buClr>
              <a:buSzPts val="1400"/>
              <a:buFont typeface="Libre Franklin"/>
              <a:buChar char="–"/>
              <a:defRPr sz="1400" b="0" i="1" u="none" strike="noStrike" cap="none">
                <a:solidFill>
                  <a:schemeClr val="dk2"/>
                </a:solidFill>
                <a:latin typeface="Libre Franklin"/>
                <a:ea typeface="Libre Franklin"/>
                <a:cs typeface="Libre Franklin"/>
                <a:sym typeface="Libre Franklin"/>
              </a:defRPr>
            </a:lvl8pPr>
            <a:lvl9pPr marL="4114800" marR="0" lvl="8" indent="-317500" algn="l" rtl="0">
              <a:lnSpc>
                <a:spcPct val="94000"/>
              </a:lnSpc>
              <a:spcBef>
                <a:spcPts val="500"/>
              </a:spcBef>
              <a:spcAft>
                <a:spcPts val="20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9pPr>
          </a:lstStyle>
          <a:p>
            <a:endParaRPr/>
          </a:p>
        </p:txBody>
      </p:sp>
      <p:sp>
        <p:nvSpPr>
          <p:cNvPr id="8" name="Google Shape;8;p16"/>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9" name="Google Shape;9;p16"/>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 name="Google Shape;10;p16"/>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chemeClr val="dk2"/>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chemeClr val="dk2"/>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chemeClr val="dk2"/>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chemeClr val="dk2"/>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chemeClr val="dk2"/>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chemeClr val="dk2"/>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chemeClr val="dk2"/>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‹Nº›</a:t>
            </a:fld>
            <a:endParaRPr/>
          </a:p>
        </p:txBody>
      </p:sp>
      <p:sp>
        <p:nvSpPr>
          <p:cNvPr id="11" name="Google Shape;11;p16" title="Side bar"/>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txBox="1">
            <a:spLocks noGrp="1"/>
          </p:cNvSpPr>
          <p:nvPr>
            <p:ph type="ctrTitle"/>
          </p:nvPr>
        </p:nvSpPr>
        <p:spPr>
          <a:xfrm>
            <a:off x="1588265" y="1391828"/>
            <a:ext cx="8522773" cy="203717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9000"/>
              </a:lnSpc>
              <a:spcBef>
                <a:spcPts val="0"/>
              </a:spcBef>
              <a:spcAft>
                <a:spcPts val="0"/>
              </a:spcAft>
              <a:buClr>
                <a:schemeClr val="dk2"/>
              </a:buClr>
              <a:buSzPct val="100000"/>
              <a:buFont typeface="Libre Franklin"/>
              <a:buNone/>
            </a:pPr>
            <a:r>
              <a:rPr lang="en-US" sz="4800"/>
              <a:t>CONCEPTOS DE ARTROSCOPIA ANTERIOR Y POSTERIOR DEL TOBILLO</a:t>
            </a:r>
            <a:endParaRPr/>
          </a:p>
        </p:txBody>
      </p:sp>
      <p:sp>
        <p:nvSpPr>
          <p:cNvPr id="94" name="Google Shape;94;p1"/>
          <p:cNvSpPr txBox="1">
            <a:spLocks noGrp="1"/>
          </p:cNvSpPr>
          <p:nvPr>
            <p:ph type="subTitle" idx="1"/>
          </p:nvPr>
        </p:nvSpPr>
        <p:spPr>
          <a:xfrm>
            <a:off x="1381125" y="4204051"/>
            <a:ext cx="9144000" cy="1655762"/>
          </a:xfrm>
          <a:prstGeom prst="rect">
            <a:avLst/>
          </a:prstGeom>
          <a:noFill/>
          <a:ln>
            <a:noFill/>
          </a:ln>
        </p:spPr>
        <p:txBody>
          <a:bodyPr spcFirstLastPara="1" wrap="square" lIns="91425" tIns="45700" rIns="91425" bIns="45700" anchor="t" anchorCtr="0">
            <a:normAutofit/>
          </a:bodyPr>
          <a:lstStyle/>
          <a:p>
            <a:pPr marL="0" lvl="0" indent="0" algn="l" rtl="0">
              <a:lnSpc>
                <a:spcPct val="112000"/>
              </a:lnSpc>
              <a:spcBef>
                <a:spcPts val="0"/>
              </a:spcBef>
              <a:spcAft>
                <a:spcPts val="0"/>
              </a:spcAft>
              <a:buClr>
                <a:schemeClr val="dk2"/>
              </a:buClr>
              <a:buSzPts val="2300"/>
              <a:buNone/>
            </a:pPr>
            <a:r>
              <a:rPr lang="en-US"/>
              <a:t>Dr Alfredo Núñez Doren</a:t>
            </a:r>
            <a:endParaRPr/>
          </a:p>
          <a:p>
            <a:pPr marL="0" lvl="0" indent="0" algn="l" rtl="0">
              <a:lnSpc>
                <a:spcPct val="112000"/>
              </a:lnSpc>
              <a:spcBef>
                <a:spcPts val="0"/>
              </a:spcBef>
              <a:spcAft>
                <a:spcPts val="0"/>
              </a:spcAft>
              <a:buClr>
                <a:schemeClr val="dk2"/>
              </a:buClr>
              <a:buSzPts val="2300"/>
              <a:buNone/>
            </a:pPr>
            <a:r>
              <a:rPr lang="en-US"/>
              <a:t>Traumatólogo Equipo tobillo y pie </a:t>
            </a:r>
            <a:endParaRPr/>
          </a:p>
          <a:p>
            <a:pPr marL="0" lvl="0" indent="0" algn="l" rtl="0">
              <a:lnSpc>
                <a:spcPct val="112000"/>
              </a:lnSpc>
              <a:spcBef>
                <a:spcPts val="0"/>
              </a:spcBef>
              <a:spcAft>
                <a:spcPts val="0"/>
              </a:spcAft>
              <a:buClr>
                <a:schemeClr val="dk2"/>
              </a:buClr>
              <a:buSzPts val="2300"/>
              <a:buNone/>
            </a:pPr>
            <a:r>
              <a:rPr lang="en-US"/>
              <a:t>HCUCH</a:t>
            </a:r>
            <a:endParaRPr/>
          </a:p>
        </p:txBody>
      </p:sp>
      <p:pic>
        <p:nvPicPr>
          <p:cNvPr id="2" name="Audio Recording 09-07-2023 17:03:32">
            <a:hlinkClick r:id="" action="ppaction://media"/>
            <a:extLst>
              <a:ext uri="{FF2B5EF4-FFF2-40B4-BE49-F238E27FC236}">
                <a16:creationId xmlns:a16="http://schemas.microsoft.com/office/drawing/2014/main" id="{3B8ABC8D-5A59-E4EB-EDE0-6FE2B92BE7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8396" y="5922246"/>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11"/>
          <p:cNvPicPr preferRelativeResize="0"/>
          <p:nvPr/>
        </p:nvPicPr>
        <p:blipFill rotWithShape="1">
          <a:blip r:embed="rId5">
            <a:alphaModFix/>
          </a:blip>
          <a:srcRect/>
          <a:stretch/>
        </p:blipFill>
        <p:spPr>
          <a:xfrm>
            <a:off x="6905458" y="0"/>
            <a:ext cx="4420860" cy="6858000"/>
          </a:xfrm>
          <a:prstGeom prst="rect">
            <a:avLst/>
          </a:prstGeom>
          <a:noFill/>
          <a:ln>
            <a:noFill/>
          </a:ln>
        </p:spPr>
      </p:pic>
      <p:pic>
        <p:nvPicPr>
          <p:cNvPr id="153" name="Google Shape;153;p11"/>
          <p:cNvPicPr preferRelativeResize="0"/>
          <p:nvPr/>
        </p:nvPicPr>
        <p:blipFill rotWithShape="1">
          <a:blip r:embed="rId6">
            <a:alphaModFix/>
          </a:blip>
          <a:srcRect/>
          <a:stretch/>
        </p:blipFill>
        <p:spPr>
          <a:xfrm>
            <a:off x="1564870" y="726572"/>
            <a:ext cx="3632771" cy="5404855"/>
          </a:xfrm>
          <a:prstGeom prst="rect">
            <a:avLst/>
          </a:prstGeom>
          <a:noFill/>
          <a:ln>
            <a:noFill/>
          </a:ln>
        </p:spPr>
      </p:pic>
      <p:pic>
        <p:nvPicPr>
          <p:cNvPr id="2" name="Audio Recording 09-07-2023 17:16:59">
            <a:hlinkClick r:id="" action="ppaction://media"/>
            <a:extLst>
              <a:ext uri="{FF2B5EF4-FFF2-40B4-BE49-F238E27FC236}">
                <a16:creationId xmlns:a16="http://schemas.microsoft.com/office/drawing/2014/main" id="{4B988E37-FDC8-4E29-CADA-A9EE9F7831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2"/>
          <p:cNvPicPr preferRelativeResize="0"/>
          <p:nvPr/>
        </p:nvPicPr>
        <p:blipFill rotWithShape="1">
          <a:blip r:embed="rId5">
            <a:alphaModFix/>
          </a:blip>
          <a:srcRect/>
          <a:stretch/>
        </p:blipFill>
        <p:spPr>
          <a:xfrm>
            <a:off x="5281535" y="140604"/>
            <a:ext cx="6910465" cy="6377524"/>
          </a:xfrm>
          <a:prstGeom prst="rect">
            <a:avLst/>
          </a:prstGeom>
          <a:noFill/>
          <a:ln>
            <a:noFill/>
          </a:ln>
        </p:spPr>
      </p:pic>
      <p:pic>
        <p:nvPicPr>
          <p:cNvPr id="160" name="Google Shape;160;p12"/>
          <p:cNvPicPr preferRelativeResize="0"/>
          <p:nvPr/>
        </p:nvPicPr>
        <p:blipFill rotWithShape="1">
          <a:blip r:embed="rId6">
            <a:alphaModFix/>
          </a:blip>
          <a:srcRect/>
          <a:stretch/>
        </p:blipFill>
        <p:spPr>
          <a:xfrm>
            <a:off x="321511" y="140604"/>
            <a:ext cx="5003800" cy="4838700"/>
          </a:xfrm>
          <a:prstGeom prst="rect">
            <a:avLst/>
          </a:prstGeom>
          <a:noFill/>
          <a:ln>
            <a:noFill/>
          </a:ln>
        </p:spPr>
      </p:pic>
      <p:pic>
        <p:nvPicPr>
          <p:cNvPr id="2" name="Audio Recording 09-07-2023 17:19:48">
            <a:hlinkClick r:id="" action="ppaction://media"/>
            <a:extLst>
              <a:ext uri="{FF2B5EF4-FFF2-40B4-BE49-F238E27FC236}">
                <a16:creationId xmlns:a16="http://schemas.microsoft.com/office/drawing/2014/main" id="{38A6197C-F16D-C45B-F0E9-F80BE37807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0361" y="5463697"/>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3"/>
          <p:cNvPicPr preferRelativeResize="0"/>
          <p:nvPr/>
        </p:nvPicPr>
        <p:blipFill rotWithShape="1">
          <a:blip r:embed="rId5">
            <a:alphaModFix/>
          </a:blip>
          <a:srcRect/>
          <a:stretch/>
        </p:blipFill>
        <p:spPr>
          <a:xfrm>
            <a:off x="1854200" y="1231900"/>
            <a:ext cx="8470900" cy="4394200"/>
          </a:xfrm>
          <a:prstGeom prst="rect">
            <a:avLst/>
          </a:prstGeom>
          <a:noFill/>
          <a:ln>
            <a:noFill/>
          </a:ln>
        </p:spPr>
      </p:pic>
      <p:pic>
        <p:nvPicPr>
          <p:cNvPr id="2" name="Audio Recording 09-07-2023 17:20:27">
            <a:hlinkClick r:id="" action="ppaction://media"/>
            <a:extLst>
              <a:ext uri="{FF2B5EF4-FFF2-40B4-BE49-F238E27FC236}">
                <a16:creationId xmlns:a16="http://schemas.microsoft.com/office/drawing/2014/main" id="{AE2B757B-7472-174F-1812-654D2CF648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839" y="545021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4"/>
          <p:cNvPicPr preferRelativeResize="0"/>
          <p:nvPr/>
        </p:nvPicPr>
        <p:blipFill rotWithShape="1">
          <a:blip r:embed="rId5">
            <a:alphaModFix/>
          </a:blip>
          <a:srcRect/>
          <a:stretch/>
        </p:blipFill>
        <p:spPr>
          <a:xfrm>
            <a:off x="1993900" y="647700"/>
            <a:ext cx="8204200" cy="5549900"/>
          </a:xfrm>
          <a:prstGeom prst="rect">
            <a:avLst/>
          </a:prstGeom>
          <a:noFill/>
          <a:ln>
            <a:noFill/>
          </a:ln>
        </p:spPr>
      </p:pic>
      <p:pic>
        <p:nvPicPr>
          <p:cNvPr id="2" name="Audio Recording 09-07-2023 17:20:56">
            <a:hlinkClick r:id="" action="ppaction://media"/>
            <a:extLst>
              <a:ext uri="{FF2B5EF4-FFF2-40B4-BE49-F238E27FC236}">
                <a16:creationId xmlns:a16="http://schemas.microsoft.com/office/drawing/2014/main" id="{1B2E92C1-E34B-F0F6-F2B7-956B6AB677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972" y="549067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5"/>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US"/>
              <a:t>Indicaciones.</a:t>
            </a:r>
            <a:endParaRPr/>
          </a:p>
        </p:txBody>
      </p:sp>
      <p:sp>
        <p:nvSpPr>
          <p:cNvPr id="179" name="Google Shape;179;p15"/>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2000"/>
              <a:buChar char="■"/>
            </a:pPr>
            <a:r>
              <a:rPr lang="en-US"/>
              <a:t>Pinzamiento partes blandas y óseo (anterior y/o posterior)</a:t>
            </a:r>
            <a:endParaRPr/>
          </a:p>
          <a:p>
            <a:pPr marL="384048" lvl="0" indent="-384048" algn="l" rtl="0">
              <a:lnSpc>
                <a:spcPct val="94000"/>
              </a:lnSpc>
              <a:spcBef>
                <a:spcPts val="1200"/>
              </a:spcBef>
              <a:spcAft>
                <a:spcPts val="0"/>
              </a:spcAft>
              <a:buClr>
                <a:schemeClr val="dk2"/>
              </a:buClr>
              <a:buSzPts val="2000"/>
              <a:buChar char="■"/>
            </a:pPr>
            <a:r>
              <a:rPr lang="en-US"/>
              <a:t>Tratamiento de LOC</a:t>
            </a:r>
            <a:endParaRPr/>
          </a:p>
          <a:p>
            <a:pPr marL="384048" lvl="0" indent="-384048" algn="l" rtl="0">
              <a:lnSpc>
                <a:spcPct val="94000"/>
              </a:lnSpc>
              <a:spcBef>
                <a:spcPts val="1200"/>
              </a:spcBef>
              <a:spcAft>
                <a:spcPts val="0"/>
              </a:spcAft>
              <a:buClr>
                <a:schemeClr val="dk2"/>
              </a:buClr>
              <a:buSzPts val="2000"/>
              <a:buChar char="■"/>
            </a:pPr>
            <a:r>
              <a:rPr lang="en-US"/>
              <a:t>Sinovectomías (SVP).</a:t>
            </a:r>
            <a:endParaRPr/>
          </a:p>
          <a:p>
            <a:pPr marL="384048" lvl="0" indent="-384048" algn="l" rtl="0">
              <a:lnSpc>
                <a:spcPct val="94000"/>
              </a:lnSpc>
              <a:spcBef>
                <a:spcPts val="1200"/>
              </a:spcBef>
              <a:spcAft>
                <a:spcPts val="0"/>
              </a:spcAft>
              <a:buClr>
                <a:schemeClr val="dk2"/>
              </a:buClr>
              <a:buSzPts val="2000"/>
              <a:buChar char="■"/>
            </a:pPr>
            <a:r>
              <a:rPr lang="en-US"/>
              <a:t>Asistencia artroscópica en FX.</a:t>
            </a:r>
            <a:endParaRPr/>
          </a:p>
          <a:p>
            <a:pPr marL="384048" lvl="0" indent="-384048" algn="l" rtl="0">
              <a:lnSpc>
                <a:spcPct val="94000"/>
              </a:lnSpc>
              <a:spcBef>
                <a:spcPts val="1200"/>
              </a:spcBef>
              <a:spcAft>
                <a:spcPts val="0"/>
              </a:spcAft>
              <a:buClr>
                <a:schemeClr val="dk2"/>
              </a:buClr>
              <a:buSzPts val="2000"/>
              <a:buChar char="■"/>
            </a:pPr>
            <a:r>
              <a:rPr lang="en-US"/>
              <a:t>Artrodesis de tobillo.</a:t>
            </a:r>
            <a:endParaRPr/>
          </a:p>
          <a:p>
            <a:pPr marL="384048" lvl="0" indent="-384048" algn="l" rtl="0">
              <a:lnSpc>
                <a:spcPct val="94000"/>
              </a:lnSpc>
              <a:spcBef>
                <a:spcPts val="1200"/>
              </a:spcBef>
              <a:spcAft>
                <a:spcPts val="0"/>
              </a:spcAft>
              <a:buClr>
                <a:schemeClr val="dk2"/>
              </a:buClr>
              <a:buSzPts val="2000"/>
              <a:buChar char="■"/>
            </a:pPr>
            <a:r>
              <a:rPr lang="en-US"/>
              <a:t>Inestabilidad de Tobillo.</a:t>
            </a:r>
            <a:endParaRPr/>
          </a:p>
        </p:txBody>
      </p:sp>
      <p:pic>
        <p:nvPicPr>
          <p:cNvPr id="2" name="Audio Recording 09-07-2023 17:21:47">
            <a:hlinkClick r:id="" action="ppaction://media"/>
            <a:extLst>
              <a:ext uri="{FF2B5EF4-FFF2-40B4-BE49-F238E27FC236}">
                <a16:creationId xmlns:a16="http://schemas.microsoft.com/office/drawing/2014/main" id="{525C6168-F1F3-CB02-F266-816719BD0C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 y="557159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57f1af12be_1_0"/>
          <p:cNvSpPr txBox="1">
            <a:spLocks noGrp="1"/>
          </p:cNvSpPr>
          <p:nvPr>
            <p:ph type="title"/>
          </p:nvPr>
        </p:nvSpPr>
        <p:spPr>
          <a:xfrm>
            <a:off x="1371600" y="685800"/>
            <a:ext cx="9601200" cy="1485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US"/>
              <a:t>Resumen </a:t>
            </a:r>
            <a:endParaRPr/>
          </a:p>
        </p:txBody>
      </p:sp>
      <p:sp>
        <p:nvSpPr>
          <p:cNvPr id="186" name="Google Shape;186;g257f1af12be_1_0"/>
          <p:cNvSpPr txBox="1">
            <a:spLocks noGrp="1"/>
          </p:cNvSpPr>
          <p:nvPr>
            <p:ph type="body" idx="1"/>
          </p:nvPr>
        </p:nvSpPr>
        <p:spPr>
          <a:xfrm>
            <a:off x="1371600" y="1838450"/>
            <a:ext cx="9601200" cy="4029000"/>
          </a:xfrm>
          <a:prstGeom prst="rect">
            <a:avLst/>
          </a:prstGeom>
        </p:spPr>
        <p:txBody>
          <a:bodyPr spcFirstLastPara="1" wrap="square" lIns="91425" tIns="45700" rIns="91425" bIns="45700" anchor="t" anchorCtr="0">
            <a:normAutofit lnSpcReduction="10000"/>
          </a:bodyPr>
          <a:lstStyle/>
          <a:p>
            <a:pPr marL="457200" lvl="0" indent="-334327" algn="l" rtl="0">
              <a:spcBef>
                <a:spcPts val="1000"/>
              </a:spcBef>
              <a:spcAft>
                <a:spcPts val="0"/>
              </a:spcAft>
              <a:buSzPct val="90000"/>
              <a:buChar char="■"/>
            </a:pPr>
            <a:r>
              <a:rPr lang="en-US"/>
              <a:t>Importante herramienta Dg-Terapéutica.</a:t>
            </a:r>
            <a:endParaRPr/>
          </a:p>
          <a:p>
            <a:pPr marL="457200" lvl="0" indent="0" algn="l" rtl="0">
              <a:spcBef>
                <a:spcPts val="1000"/>
              </a:spcBef>
              <a:spcAft>
                <a:spcPts val="0"/>
              </a:spcAft>
              <a:buNone/>
            </a:pPr>
            <a:endParaRPr/>
          </a:p>
          <a:p>
            <a:pPr marL="457200" lvl="0" indent="-334327" algn="l" rtl="0">
              <a:spcBef>
                <a:spcPts val="1000"/>
              </a:spcBef>
              <a:spcAft>
                <a:spcPts val="0"/>
              </a:spcAft>
              <a:buSzPct val="90000"/>
              <a:buChar char="■"/>
            </a:pPr>
            <a:r>
              <a:rPr lang="en-US"/>
              <a:t>Cabal conocimiento de la anatomía artroscópica, para minimizar complicaciones.</a:t>
            </a:r>
            <a:endParaRPr/>
          </a:p>
          <a:p>
            <a:pPr marL="457200" lvl="0" indent="0" algn="l" rtl="0">
              <a:spcBef>
                <a:spcPts val="1000"/>
              </a:spcBef>
              <a:spcAft>
                <a:spcPts val="0"/>
              </a:spcAft>
              <a:buNone/>
            </a:pPr>
            <a:endParaRPr/>
          </a:p>
          <a:p>
            <a:pPr marL="457200" lvl="0" indent="-334327" algn="l" rtl="0">
              <a:spcBef>
                <a:spcPts val="1000"/>
              </a:spcBef>
              <a:spcAft>
                <a:spcPts val="0"/>
              </a:spcAft>
              <a:buSzPct val="90000"/>
              <a:buChar char="■"/>
            </a:pPr>
            <a:r>
              <a:rPr lang="en-US"/>
              <a:t>Procedimiento bastante estandarizado.</a:t>
            </a:r>
            <a:endParaRPr/>
          </a:p>
          <a:p>
            <a:pPr marL="457200" lvl="0" indent="0" algn="l" rtl="0">
              <a:spcBef>
                <a:spcPts val="1000"/>
              </a:spcBef>
              <a:spcAft>
                <a:spcPts val="0"/>
              </a:spcAft>
              <a:buNone/>
            </a:pPr>
            <a:endParaRPr/>
          </a:p>
          <a:p>
            <a:pPr marL="457200" lvl="0" indent="-334327" algn="l" rtl="0">
              <a:spcBef>
                <a:spcPts val="1000"/>
              </a:spcBef>
              <a:spcAft>
                <a:spcPts val="0"/>
              </a:spcAft>
              <a:buSzPct val="90000"/>
              <a:buChar char="■"/>
            </a:pPr>
            <a:r>
              <a:rPr lang="en-US"/>
              <a:t>En constante evolución.</a:t>
            </a:r>
            <a:endParaRPr/>
          </a:p>
          <a:p>
            <a:pPr marL="457200" lvl="0" indent="0" algn="l" rtl="0">
              <a:spcBef>
                <a:spcPts val="1000"/>
              </a:spcBef>
              <a:spcAft>
                <a:spcPts val="0"/>
              </a:spcAft>
              <a:buNone/>
            </a:pPr>
            <a:endParaRPr/>
          </a:p>
          <a:p>
            <a:pPr marL="457200" lvl="0" indent="-334327" algn="l" rtl="0">
              <a:spcBef>
                <a:spcPts val="1000"/>
              </a:spcBef>
              <a:spcAft>
                <a:spcPts val="0"/>
              </a:spcAft>
              <a:buSzPct val="90000"/>
              <a:buChar char="■"/>
            </a:pPr>
            <a:r>
              <a:rPr lang="en-US"/>
              <a:t>Beneficios claros vs procedimientos más invasivos.</a:t>
            </a:r>
            <a:endParaRPr/>
          </a:p>
          <a:p>
            <a:pPr marL="457200" lvl="0" indent="0" algn="l" rtl="0">
              <a:spcBef>
                <a:spcPts val="1000"/>
              </a:spcBef>
              <a:spcAft>
                <a:spcPts val="0"/>
              </a:spcAft>
              <a:buNone/>
            </a:pPr>
            <a:endParaRPr/>
          </a:p>
          <a:p>
            <a:pPr marL="0" lvl="0" indent="0" algn="l" rtl="0">
              <a:spcBef>
                <a:spcPts val="1000"/>
              </a:spcBef>
              <a:spcAft>
                <a:spcPts val="200"/>
              </a:spcAft>
              <a:buNone/>
            </a:pPr>
            <a:endParaRPr/>
          </a:p>
        </p:txBody>
      </p:sp>
      <p:pic>
        <p:nvPicPr>
          <p:cNvPr id="2" name="Audio Recording 09-07-2023 17:23:00">
            <a:hlinkClick r:id="" action="ppaction://media"/>
            <a:extLst>
              <a:ext uri="{FF2B5EF4-FFF2-40B4-BE49-F238E27FC236}">
                <a16:creationId xmlns:a16="http://schemas.microsoft.com/office/drawing/2014/main" id="{D831F6A4-313A-CE82-83B7-01AC916E96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US"/>
              <a:t>Aspectos Básicos</a:t>
            </a:r>
            <a:endParaRPr/>
          </a:p>
        </p:txBody>
      </p:sp>
      <p:sp>
        <p:nvSpPr>
          <p:cNvPr id="100" name="Google Shape;100;p3"/>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fontScale="92500" lnSpcReduction="10000"/>
          </a:bodyPr>
          <a:lstStyle/>
          <a:p>
            <a:pPr marL="384048" lvl="0" indent="-384048" algn="l" rtl="0">
              <a:lnSpc>
                <a:spcPct val="94000"/>
              </a:lnSpc>
              <a:spcBef>
                <a:spcPts val="0"/>
              </a:spcBef>
              <a:spcAft>
                <a:spcPts val="0"/>
              </a:spcAft>
              <a:buClr>
                <a:schemeClr val="dk2"/>
              </a:buClr>
              <a:buSzPct val="100000"/>
              <a:buChar char="■"/>
            </a:pPr>
            <a:r>
              <a:rPr lang="en-US"/>
              <a:t>Pequeñas incisiones (sólo en la piel), situadas paralelas/cercanas a estructuras tendinosas y/o vasculo-neurales.</a:t>
            </a:r>
            <a:endParaRPr/>
          </a:p>
          <a:p>
            <a:pPr marL="384048" lvl="0" indent="-266573" algn="l" rtl="0">
              <a:lnSpc>
                <a:spcPct val="94000"/>
              </a:lnSpc>
              <a:spcBef>
                <a:spcPts val="1200"/>
              </a:spcBef>
              <a:spcAft>
                <a:spcPts val="0"/>
              </a:spcAft>
              <a:buClr>
                <a:schemeClr val="dk2"/>
              </a:buClr>
              <a:buSzPct val="100000"/>
              <a:buNone/>
            </a:pPr>
            <a:endParaRPr/>
          </a:p>
          <a:p>
            <a:pPr marL="384048" lvl="0" indent="-384048" algn="l" rtl="0">
              <a:lnSpc>
                <a:spcPct val="94000"/>
              </a:lnSpc>
              <a:spcBef>
                <a:spcPts val="1200"/>
              </a:spcBef>
              <a:spcAft>
                <a:spcPts val="0"/>
              </a:spcAft>
              <a:buClr>
                <a:schemeClr val="dk2"/>
              </a:buClr>
              <a:buSzPct val="100000"/>
              <a:buChar char="■"/>
            </a:pPr>
            <a:r>
              <a:rPr lang="en-US"/>
              <a:t>Disección roma para ingresar a la cavidad articular.</a:t>
            </a:r>
            <a:endParaRPr/>
          </a:p>
          <a:p>
            <a:pPr marL="384048" lvl="0" indent="-266573" algn="l" rtl="0">
              <a:lnSpc>
                <a:spcPct val="94000"/>
              </a:lnSpc>
              <a:spcBef>
                <a:spcPts val="1200"/>
              </a:spcBef>
              <a:spcAft>
                <a:spcPts val="0"/>
              </a:spcAft>
              <a:buClr>
                <a:schemeClr val="dk2"/>
              </a:buClr>
              <a:buSzPct val="100000"/>
              <a:buNone/>
            </a:pPr>
            <a:endParaRPr/>
          </a:p>
          <a:p>
            <a:pPr marL="384048" lvl="0" indent="-384048" algn="l" rtl="0">
              <a:lnSpc>
                <a:spcPct val="94000"/>
              </a:lnSpc>
              <a:spcBef>
                <a:spcPts val="1200"/>
              </a:spcBef>
              <a:spcAft>
                <a:spcPts val="0"/>
              </a:spcAft>
              <a:buClr>
                <a:schemeClr val="dk2"/>
              </a:buClr>
              <a:buSzPct val="100000"/>
              <a:buChar char="■"/>
            </a:pPr>
            <a:r>
              <a:rPr lang="en-US"/>
              <a:t>Trócares romos, para evitar el daño del cartílago articular.</a:t>
            </a:r>
            <a:endParaRPr/>
          </a:p>
          <a:p>
            <a:pPr marL="384048" lvl="0" indent="-266573" algn="l" rtl="0">
              <a:lnSpc>
                <a:spcPct val="94000"/>
              </a:lnSpc>
              <a:spcBef>
                <a:spcPts val="1200"/>
              </a:spcBef>
              <a:spcAft>
                <a:spcPts val="0"/>
              </a:spcAft>
              <a:buClr>
                <a:schemeClr val="dk2"/>
              </a:buClr>
              <a:buSzPct val="100000"/>
              <a:buNone/>
            </a:pPr>
            <a:endParaRPr/>
          </a:p>
          <a:p>
            <a:pPr marL="384048" lvl="0" indent="-384048" algn="l" rtl="0">
              <a:lnSpc>
                <a:spcPct val="94000"/>
              </a:lnSpc>
              <a:spcBef>
                <a:spcPts val="1200"/>
              </a:spcBef>
              <a:spcAft>
                <a:spcPts val="0"/>
              </a:spcAft>
              <a:buClr>
                <a:schemeClr val="dk2"/>
              </a:buClr>
              <a:buSzPct val="100000"/>
              <a:buChar char="■"/>
            </a:pPr>
            <a:r>
              <a:rPr lang="en-US"/>
              <a:t>“Camisas” artroscópicas que permitan la introducción y el intercambio de instrumental sin daño de partes blandas.</a:t>
            </a:r>
            <a:endParaRPr/>
          </a:p>
          <a:p>
            <a:pPr marL="914400" lvl="1" indent="-384048" algn="l" rtl="0">
              <a:lnSpc>
                <a:spcPct val="94000"/>
              </a:lnSpc>
              <a:spcBef>
                <a:spcPts val="700"/>
              </a:spcBef>
              <a:spcAft>
                <a:spcPts val="0"/>
              </a:spcAft>
              <a:buClr>
                <a:schemeClr val="dk2"/>
              </a:buClr>
              <a:buSzPct val="100000"/>
              <a:buChar char="–"/>
            </a:pPr>
            <a:r>
              <a:rPr lang="en-US"/>
              <a:t>También permiten una menor infiltración con agua.</a:t>
            </a:r>
            <a:endParaRPr/>
          </a:p>
        </p:txBody>
      </p:sp>
      <p:pic>
        <p:nvPicPr>
          <p:cNvPr id="2" name="Audio Recording 09-07-2023 17:04:22">
            <a:hlinkClick r:id="" action="ppaction://media"/>
            <a:extLst>
              <a:ext uri="{FF2B5EF4-FFF2-40B4-BE49-F238E27FC236}">
                <a16:creationId xmlns:a16="http://schemas.microsoft.com/office/drawing/2014/main" id="{A05279D5-90DE-B34C-FAEE-A20372D1B2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786" y="581435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US"/>
              <a:t>Anatomía y Portales</a:t>
            </a:r>
            <a:endParaRPr/>
          </a:p>
        </p:txBody>
      </p:sp>
      <p:pic>
        <p:nvPicPr>
          <p:cNvPr id="106" name="Google Shape;106;p4"/>
          <p:cNvPicPr preferRelativeResize="0"/>
          <p:nvPr/>
        </p:nvPicPr>
        <p:blipFill rotWithShape="1">
          <a:blip r:embed="rId5">
            <a:alphaModFix/>
          </a:blip>
          <a:srcRect/>
          <a:stretch/>
        </p:blipFill>
        <p:spPr>
          <a:xfrm>
            <a:off x="1408243" y="1379096"/>
            <a:ext cx="3105008" cy="4879298"/>
          </a:xfrm>
          <a:prstGeom prst="rect">
            <a:avLst/>
          </a:prstGeom>
          <a:noFill/>
          <a:ln>
            <a:noFill/>
          </a:ln>
        </p:spPr>
      </p:pic>
      <p:pic>
        <p:nvPicPr>
          <p:cNvPr id="107" name="Google Shape;107;p4"/>
          <p:cNvPicPr preferRelativeResize="0"/>
          <p:nvPr/>
        </p:nvPicPr>
        <p:blipFill rotWithShape="1">
          <a:blip r:embed="rId6">
            <a:alphaModFix/>
          </a:blip>
          <a:srcRect/>
          <a:stretch/>
        </p:blipFill>
        <p:spPr>
          <a:xfrm>
            <a:off x="5712509" y="1379096"/>
            <a:ext cx="5037480" cy="4879298"/>
          </a:xfrm>
          <a:prstGeom prst="rect">
            <a:avLst/>
          </a:prstGeom>
          <a:noFill/>
          <a:ln>
            <a:noFill/>
          </a:ln>
        </p:spPr>
      </p:pic>
      <p:pic>
        <p:nvPicPr>
          <p:cNvPr id="2" name="Audio Recording 09-07-2023 17:06:07">
            <a:hlinkClick r:id="" action="ppaction://media"/>
            <a:extLst>
              <a:ext uri="{FF2B5EF4-FFF2-40B4-BE49-F238E27FC236}">
                <a16:creationId xmlns:a16="http://schemas.microsoft.com/office/drawing/2014/main" id="{4A06EF8E-0898-E80E-D12C-6E3C57C6DD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839" y="574691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5"/>
          <p:cNvPicPr preferRelativeResize="0"/>
          <p:nvPr/>
        </p:nvPicPr>
        <p:blipFill rotWithShape="1">
          <a:blip r:embed="rId5">
            <a:alphaModFix/>
          </a:blip>
          <a:srcRect l="11762" t="14375" r="26127" b="38541"/>
          <a:stretch/>
        </p:blipFill>
        <p:spPr>
          <a:xfrm>
            <a:off x="1285876" y="950119"/>
            <a:ext cx="10463948" cy="4957762"/>
          </a:xfrm>
          <a:prstGeom prst="rect">
            <a:avLst/>
          </a:prstGeom>
          <a:noFill/>
          <a:ln>
            <a:noFill/>
          </a:ln>
        </p:spPr>
      </p:pic>
      <p:pic>
        <p:nvPicPr>
          <p:cNvPr id="2" name="Audio Recording 09-07-2023 17:08:31">
            <a:hlinkClick r:id="" action="ppaction://media"/>
            <a:extLst>
              <a:ext uri="{FF2B5EF4-FFF2-40B4-BE49-F238E27FC236}">
                <a16:creationId xmlns:a16="http://schemas.microsoft.com/office/drawing/2014/main" id="{0E7F879B-B14E-05EB-A3E8-1FEDBEBF14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573" y="581435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0" name="Google Shape;120;p9"/>
          <p:cNvPicPr preferRelativeResize="0"/>
          <p:nvPr/>
        </p:nvPicPr>
        <p:blipFill rotWithShape="1">
          <a:blip r:embed="rId5">
            <a:alphaModFix/>
          </a:blip>
          <a:srcRect l="1470" r="-1469"/>
          <a:stretch/>
        </p:blipFill>
        <p:spPr>
          <a:xfrm>
            <a:off x="1485900" y="249423"/>
            <a:ext cx="7798776" cy="3302875"/>
          </a:xfrm>
          <a:prstGeom prst="rect">
            <a:avLst/>
          </a:prstGeom>
          <a:noFill/>
          <a:ln>
            <a:noFill/>
          </a:ln>
        </p:spPr>
      </p:pic>
      <p:pic>
        <p:nvPicPr>
          <p:cNvPr id="121" name="Google Shape;121;p9"/>
          <p:cNvPicPr preferRelativeResize="0"/>
          <p:nvPr/>
        </p:nvPicPr>
        <p:blipFill>
          <a:blip r:embed="rId6">
            <a:alphaModFix/>
          </a:blip>
          <a:stretch>
            <a:fillRect/>
          </a:stretch>
        </p:blipFill>
        <p:spPr>
          <a:xfrm>
            <a:off x="3463575" y="3552300"/>
            <a:ext cx="3843433" cy="3089800"/>
          </a:xfrm>
          <a:prstGeom prst="rect">
            <a:avLst/>
          </a:prstGeom>
          <a:noFill/>
          <a:ln>
            <a:noFill/>
          </a:ln>
        </p:spPr>
      </p:pic>
      <p:pic>
        <p:nvPicPr>
          <p:cNvPr id="2" name="Audio Recording 09-07-2023 17:10:32">
            <a:hlinkClick r:id="" action="ppaction://media"/>
            <a:extLst>
              <a:ext uri="{FF2B5EF4-FFF2-40B4-BE49-F238E27FC236}">
                <a16:creationId xmlns:a16="http://schemas.microsoft.com/office/drawing/2014/main" id="{9E50EB0C-CBE9-1DF7-FFB6-48CA46C183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6219" y="558507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6"/>
          <p:cNvPicPr preferRelativeResize="0"/>
          <p:nvPr/>
        </p:nvPicPr>
        <p:blipFill rotWithShape="1">
          <a:blip r:embed="rId5">
            <a:alphaModFix/>
          </a:blip>
          <a:srcRect/>
          <a:stretch/>
        </p:blipFill>
        <p:spPr>
          <a:xfrm>
            <a:off x="1968500" y="457200"/>
            <a:ext cx="8242300" cy="5930900"/>
          </a:xfrm>
          <a:prstGeom prst="rect">
            <a:avLst/>
          </a:prstGeom>
          <a:noFill/>
          <a:ln>
            <a:noFill/>
          </a:ln>
        </p:spPr>
      </p:pic>
      <p:pic>
        <p:nvPicPr>
          <p:cNvPr id="2" name="Audio Recording 09-07-2023 17:12:05">
            <a:hlinkClick r:id="" action="ppaction://media"/>
            <a:extLst>
              <a:ext uri="{FF2B5EF4-FFF2-40B4-BE49-F238E27FC236}">
                <a16:creationId xmlns:a16="http://schemas.microsoft.com/office/drawing/2014/main" id="{F0E4C6E5-38E1-40F2-2DAC-43E61CCF00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379" y="553113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7"/>
          <p:cNvPicPr preferRelativeResize="0"/>
          <p:nvPr/>
        </p:nvPicPr>
        <p:blipFill rotWithShape="1">
          <a:blip r:embed="rId5">
            <a:alphaModFix/>
          </a:blip>
          <a:srcRect/>
          <a:stretch/>
        </p:blipFill>
        <p:spPr>
          <a:xfrm>
            <a:off x="1943100" y="469900"/>
            <a:ext cx="8293100" cy="5918200"/>
          </a:xfrm>
          <a:prstGeom prst="rect">
            <a:avLst/>
          </a:prstGeom>
          <a:noFill/>
          <a:ln>
            <a:noFill/>
          </a:ln>
        </p:spPr>
      </p:pic>
      <p:pic>
        <p:nvPicPr>
          <p:cNvPr id="2" name="Audio Recording 09-07-2023 17:13:00">
            <a:hlinkClick r:id="" action="ppaction://media"/>
            <a:extLst>
              <a:ext uri="{FF2B5EF4-FFF2-40B4-BE49-F238E27FC236}">
                <a16:creationId xmlns:a16="http://schemas.microsoft.com/office/drawing/2014/main" id="{51BCD2B8-458C-11EE-25C8-651E8F8525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405" y="577389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8"/>
          <p:cNvPicPr preferRelativeResize="0"/>
          <p:nvPr/>
        </p:nvPicPr>
        <p:blipFill rotWithShape="1">
          <a:blip r:embed="rId5">
            <a:alphaModFix/>
          </a:blip>
          <a:srcRect/>
          <a:stretch/>
        </p:blipFill>
        <p:spPr>
          <a:xfrm>
            <a:off x="717465" y="329783"/>
            <a:ext cx="10379855" cy="5981075"/>
          </a:xfrm>
          <a:prstGeom prst="rect">
            <a:avLst/>
          </a:prstGeom>
          <a:noFill/>
          <a:ln>
            <a:noFill/>
          </a:ln>
        </p:spPr>
      </p:pic>
      <p:pic>
        <p:nvPicPr>
          <p:cNvPr id="2" name="Audio Recording 09-07-2023 17:13:56">
            <a:hlinkClick r:id="" action="ppaction://media"/>
            <a:extLst>
              <a:ext uri="{FF2B5EF4-FFF2-40B4-BE49-F238E27FC236}">
                <a16:creationId xmlns:a16="http://schemas.microsoft.com/office/drawing/2014/main" id="{0B31C9E7-C606-3A8D-B2CB-50089FE10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839" y="5612051"/>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0"/>
          <p:cNvPicPr preferRelativeResize="0"/>
          <p:nvPr/>
        </p:nvPicPr>
        <p:blipFill rotWithShape="1">
          <a:blip r:embed="rId5">
            <a:alphaModFix/>
          </a:blip>
          <a:srcRect/>
          <a:stretch/>
        </p:blipFill>
        <p:spPr>
          <a:xfrm>
            <a:off x="7628021" y="439821"/>
            <a:ext cx="4251158" cy="3636097"/>
          </a:xfrm>
          <a:prstGeom prst="rect">
            <a:avLst/>
          </a:prstGeom>
          <a:noFill/>
          <a:ln>
            <a:noFill/>
          </a:ln>
        </p:spPr>
      </p:pic>
      <p:pic>
        <p:nvPicPr>
          <p:cNvPr id="145" name="Google Shape;145;p10"/>
          <p:cNvPicPr preferRelativeResize="0"/>
          <p:nvPr/>
        </p:nvPicPr>
        <p:blipFill rotWithShape="1">
          <a:blip r:embed="rId6">
            <a:alphaModFix/>
          </a:blip>
          <a:srcRect/>
          <a:stretch/>
        </p:blipFill>
        <p:spPr>
          <a:xfrm>
            <a:off x="304627" y="439821"/>
            <a:ext cx="4437271" cy="3241842"/>
          </a:xfrm>
          <a:prstGeom prst="rect">
            <a:avLst/>
          </a:prstGeom>
          <a:noFill/>
          <a:ln>
            <a:noFill/>
          </a:ln>
        </p:spPr>
      </p:pic>
      <p:pic>
        <p:nvPicPr>
          <p:cNvPr id="146" name="Google Shape;146;p10"/>
          <p:cNvPicPr preferRelativeResize="0"/>
          <p:nvPr/>
        </p:nvPicPr>
        <p:blipFill rotWithShape="1">
          <a:blip r:embed="rId7">
            <a:alphaModFix/>
          </a:blip>
          <a:srcRect/>
          <a:stretch/>
        </p:blipFill>
        <p:spPr>
          <a:xfrm>
            <a:off x="4741897" y="2060742"/>
            <a:ext cx="2886123" cy="4476436"/>
          </a:xfrm>
          <a:prstGeom prst="rect">
            <a:avLst/>
          </a:prstGeom>
          <a:noFill/>
          <a:ln>
            <a:noFill/>
          </a:ln>
        </p:spPr>
      </p:pic>
      <p:pic>
        <p:nvPicPr>
          <p:cNvPr id="2" name="Audio Recording 09-07-2023 17:15:24">
            <a:hlinkClick r:id="" action="ppaction://media"/>
            <a:extLst>
              <a:ext uri="{FF2B5EF4-FFF2-40B4-BE49-F238E27FC236}">
                <a16:creationId xmlns:a16="http://schemas.microsoft.com/office/drawing/2014/main" id="{5B03C05F-BF7A-F16D-6843-721E199F9C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060" y="543672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ecorte">
  <a:themeElements>
    <a:clrScheme name="Recorte">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1438</Words>
  <Application>Microsoft Office PowerPoint</Application>
  <PresentationFormat>Panorámica</PresentationFormat>
  <Paragraphs>82</Paragraphs>
  <Slides>15</Slides>
  <Notes>15</Notes>
  <HiddenSlides>0</HiddenSlides>
  <MMClips>15</MMClips>
  <ScaleCrop>false</ScaleCrop>
  <HeadingPairs>
    <vt:vector size="4" baseType="variant">
      <vt:variant>
        <vt:lpstr>Tema</vt:lpstr>
      </vt:variant>
      <vt:variant>
        <vt:i4>1</vt:i4>
      </vt:variant>
      <vt:variant>
        <vt:lpstr>Títulos de diapositiva</vt:lpstr>
      </vt:variant>
      <vt:variant>
        <vt:i4>15</vt:i4>
      </vt:variant>
    </vt:vector>
  </HeadingPairs>
  <TitlesOfParts>
    <vt:vector size="16" baseType="lpstr">
      <vt:lpstr>Recorte</vt:lpstr>
      <vt:lpstr>CONCEPTOS DE ARTROSCOPIA ANTERIOR Y POSTERIOR DEL TOBILLO</vt:lpstr>
      <vt:lpstr>Aspectos Básicos</vt:lpstr>
      <vt:lpstr>Anatomía y Portales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Indicaciones.</vt:lpstr>
      <vt:lpstr>Resumen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CONCEPTOS DE ARTROSCOPIA ANTERIOR Y POSTERIOR DEL TOBILLO</dc:title>
  <dc:creator>alfredo Nuñez</dc:creator>
  <cp:lastModifiedBy>Alfredo Nunez</cp:lastModifiedBy>
  <cp:revision>10</cp:revision>
  <dcterms:created xsi:type="dcterms:W3CDTF">2017-10-19T23:37:57Z</dcterms:created>
  <dcterms:modified xsi:type="dcterms:W3CDTF">2023-07-09T21:53:17Z</dcterms:modified>
</cp:coreProperties>
</file>