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91" r:id="rId3"/>
    <p:sldId id="345" r:id="rId4"/>
    <p:sldId id="307" r:id="rId5"/>
    <p:sldId id="297" r:id="rId6"/>
    <p:sldId id="310" r:id="rId7"/>
    <p:sldId id="305" r:id="rId8"/>
    <p:sldId id="314" r:id="rId9"/>
    <p:sldId id="315" r:id="rId10"/>
    <p:sldId id="320" r:id="rId11"/>
    <p:sldId id="317" r:id="rId12"/>
    <p:sldId id="316" r:id="rId13"/>
    <p:sldId id="335" r:id="rId14"/>
    <p:sldId id="334" r:id="rId15"/>
    <p:sldId id="336" r:id="rId16"/>
    <p:sldId id="318" r:id="rId17"/>
    <p:sldId id="319" r:id="rId18"/>
    <p:sldId id="303" r:id="rId19"/>
    <p:sldId id="300" r:id="rId20"/>
    <p:sldId id="370" r:id="rId21"/>
    <p:sldId id="306" r:id="rId22"/>
    <p:sldId id="313" r:id="rId23"/>
    <p:sldId id="324" r:id="rId24"/>
    <p:sldId id="349" r:id="rId25"/>
    <p:sldId id="348" r:id="rId26"/>
    <p:sldId id="287" r:id="rId27"/>
    <p:sldId id="262" r:id="rId28"/>
    <p:sldId id="326" r:id="rId29"/>
    <p:sldId id="263" r:id="rId30"/>
    <p:sldId id="267" r:id="rId31"/>
    <p:sldId id="261" r:id="rId32"/>
    <p:sldId id="293" r:id="rId33"/>
    <p:sldId id="374" r:id="rId34"/>
    <p:sldId id="329" r:id="rId35"/>
    <p:sldId id="259" r:id="rId36"/>
    <p:sldId id="258" r:id="rId37"/>
    <p:sldId id="282" r:id="rId38"/>
    <p:sldId id="264" r:id="rId39"/>
    <p:sldId id="268" r:id="rId40"/>
    <p:sldId id="351" r:id="rId41"/>
    <p:sldId id="332" r:id="rId42"/>
    <p:sldId id="382" r:id="rId43"/>
    <p:sldId id="330" r:id="rId44"/>
    <p:sldId id="272" r:id="rId45"/>
    <p:sldId id="372" r:id="rId46"/>
    <p:sldId id="352" r:id="rId47"/>
    <p:sldId id="377" r:id="rId48"/>
    <p:sldId id="376" r:id="rId49"/>
    <p:sldId id="354" r:id="rId50"/>
    <p:sldId id="355" r:id="rId51"/>
    <p:sldId id="356" r:id="rId52"/>
    <p:sldId id="357" r:id="rId53"/>
    <p:sldId id="381" r:id="rId54"/>
    <p:sldId id="379" r:id="rId55"/>
    <p:sldId id="339" r:id="rId56"/>
    <p:sldId id="274" r:id="rId57"/>
    <p:sldId id="342" r:id="rId58"/>
    <p:sldId id="343" r:id="rId59"/>
    <p:sldId id="369" r:id="rId60"/>
    <p:sldId id="383" r:id="rId61"/>
  </p:sldIdLst>
  <p:sldSz cx="9144000" cy="6858000" type="screen4x3"/>
  <p:notesSz cx="6858000" cy="9144000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80782" autoAdjust="0"/>
  </p:normalViewPr>
  <p:slideViewPr>
    <p:cSldViewPr showGuides="1">
      <p:cViewPr varScale="1">
        <p:scale>
          <a:sx n="86" d="100"/>
          <a:sy n="86" d="100"/>
        </p:scale>
        <p:origin x="24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A5DB2-D29A-8D41-959D-1C9C11F1EBFF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DA8389AD-7DC4-DD41-BAFC-2AFCC5224599}">
      <dgm:prSet phldrT="[Texto]"/>
      <dgm:spPr/>
      <dgm:t>
        <a:bodyPr/>
        <a:lstStyle/>
        <a:p>
          <a:r>
            <a:rPr lang="es-ES_tradnl" dirty="0" err="1"/>
            <a:t>Lauge</a:t>
          </a:r>
          <a:r>
            <a:rPr lang="es-ES_tradnl" dirty="0"/>
            <a:t>-Hansen</a:t>
          </a:r>
        </a:p>
      </dgm:t>
    </dgm:pt>
    <dgm:pt modelId="{4674BE14-0274-4C4B-9DB1-57FF65861E8E}" type="parTrans" cxnId="{9B391B81-6BA5-ED45-B0DB-EE424D53E176}">
      <dgm:prSet/>
      <dgm:spPr/>
      <dgm:t>
        <a:bodyPr/>
        <a:lstStyle/>
        <a:p>
          <a:endParaRPr lang="es-ES_tradnl"/>
        </a:p>
      </dgm:t>
    </dgm:pt>
    <dgm:pt modelId="{BBF4A569-1692-554F-A4A2-7E0DB5B9959A}" type="sibTrans" cxnId="{9B391B81-6BA5-ED45-B0DB-EE424D53E176}">
      <dgm:prSet/>
      <dgm:spPr/>
      <dgm:t>
        <a:bodyPr/>
        <a:lstStyle/>
        <a:p>
          <a:endParaRPr lang="es-ES_tradnl"/>
        </a:p>
      </dgm:t>
    </dgm:pt>
    <dgm:pt modelId="{8F424ECD-DD08-1742-9C50-8A5343A01BE4}">
      <dgm:prSet phldrT="[Texto]"/>
      <dgm:spPr>
        <a:solidFill>
          <a:srgbClr val="CCFFCC"/>
        </a:solidFill>
      </dgm:spPr>
      <dgm:t>
        <a:bodyPr/>
        <a:lstStyle/>
        <a:p>
          <a:r>
            <a:rPr lang="es-ES_tradnl" dirty="0">
              <a:solidFill>
                <a:srgbClr val="000000"/>
              </a:solidFill>
            </a:rPr>
            <a:t>SAD</a:t>
          </a:r>
        </a:p>
      </dgm:t>
    </dgm:pt>
    <dgm:pt modelId="{C00C694B-F50B-894D-B673-B368ED9DFB15}" type="parTrans" cxnId="{8503AEA9-525F-EE46-A199-108F248E1285}">
      <dgm:prSet/>
      <dgm:spPr/>
      <dgm:t>
        <a:bodyPr/>
        <a:lstStyle/>
        <a:p>
          <a:endParaRPr lang="es-ES_tradnl"/>
        </a:p>
      </dgm:t>
    </dgm:pt>
    <dgm:pt modelId="{153F9345-D88E-D64C-BC9F-B8CA4D35B7E1}" type="sibTrans" cxnId="{8503AEA9-525F-EE46-A199-108F248E1285}">
      <dgm:prSet/>
      <dgm:spPr/>
      <dgm:t>
        <a:bodyPr/>
        <a:lstStyle/>
        <a:p>
          <a:endParaRPr lang="es-ES_tradnl"/>
        </a:p>
      </dgm:t>
    </dgm:pt>
    <dgm:pt modelId="{60C37977-D22D-5248-A6CB-DF910CECEADD}">
      <dgm:prSet phldrT="[Texto]"/>
      <dgm:spPr>
        <a:solidFill>
          <a:srgbClr val="FFFF00"/>
        </a:solidFill>
      </dgm:spPr>
      <dgm:t>
        <a:bodyPr/>
        <a:lstStyle/>
        <a:p>
          <a:r>
            <a:rPr lang="es-ES_tradnl" dirty="0">
              <a:solidFill>
                <a:srgbClr val="000000"/>
              </a:solidFill>
            </a:rPr>
            <a:t>SRE</a:t>
          </a:r>
        </a:p>
      </dgm:t>
    </dgm:pt>
    <dgm:pt modelId="{85FCB63E-9CA1-4E4E-9BE1-CB72549E8774}" type="parTrans" cxnId="{A414234C-BA9B-4947-94D5-187112651531}">
      <dgm:prSet/>
      <dgm:spPr/>
      <dgm:t>
        <a:bodyPr/>
        <a:lstStyle/>
        <a:p>
          <a:endParaRPr lang="es-ES_tradnl"/>
        </a:p>
      </dgm:t>
    </dgm:pt>
    <dgm:pt modelId="{612AB803-C43D-0F49-9C57-1FFC818FC42F}" type="sibTrans" cxnId="{A414234C-BA9B-4947-94D5-187112651531}">
      <dgm:prSet/>
      <dgm:spPr/>
      <dgm:t>
        <a:bodyPr/>
        <a:lstStyle/>
        <a:p>
          <a:endParaRPr lang="es-ES_tradnl"/>
        </a:p>
      </dgm:t>
    </dgm:pt>
    <dgm:pt modelId="{E88069E6-45E7-9A47-B378-507E6750AF5D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dirty="0"/>
            <a:t>PAB</a:t>
          </a:r>
        </a:p>
      </dgm:t>
    </dgm:pt>
    <dgm:pt modelId="{EA2BC620-D283-B54A-AC5A-1A57D138ECB6}" type="parTrans" cxnId="{A38C9018-482D-604E-B605-DB2EC8BD2DBB}">
      <dgm:prSet/>
      <dgm:spPr/>
      <dgm:t>
        <a:bodyPr/>
        <a:lstStyle/>
        <a:p>
          <a:endParaRPr lang="es-ES_tradnl"/>
        </a:p>
      </dgm:t>
    </dgm:pt>
    <dgm:pt modelId="{E28DF43D-FE71-BD4B-A52C-A11088DD3E01}" type="sibTrans" cxnId="{A38C9018-482D-604E-B605-DB2EC8BD2DBB}">
      <dgm:prSet/>
      <dgm:spPr/>
      <dgm:t>
        <a:bodyPr/>
        <a:lstStyle/>
        <a:p>
          <a:endParaRPr lang="es-ES_tradnl"/>
        </a:p>
      </dgm:t>
    </dgm:pt>
    <dgm:pt modelId="{C2918A18-9021-8741-AD60-7533F87C3355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_tradnl" dirty="0">
              <a:solidFill>
                <a:srgbClr val="000000"/>
              </a:solidFill>
            </a:rPr>
            <a:t>PRE</a:t>
          </a:r>
        </a:p>
      </dgm:t>
    </dgm:pt>
    <dgm:pt modelId="{30F09174-E3AB-B943-9040-C0A49E913C7C}" type="parTrans" cxnId="{B8467AF7-3622-4040-8E44-243D88C1E2F1}">
      <dgm:prSet/>
      <dgm:spPr/>
      <dgm:t>
        <a:bodyPr/>
        <a:lstStyle/>
        <a:p>
          <a:endParaRPr lang="es-ES_tradnl"/>
        </a:p>
      </dgm:t>
    </dgm:pt>
    <dgm:pt modelId="{7A233EE6-8DB1-3F4B-B73F-40C95BFED341}" type="sibTrans" cxnId="{B8467AF7-3622-4040-8E44-243D88C1E2F1}">
      <dgm:prSet/>
      <dgm:spPr/>
      <dgm:t>
        <a:bodyPr/>
        <a:lstStyle/>
        <a:p>
          <a:endParaRPr lang="es-ES_tradnl"/>
        </a:p>
      </dgm:t>
    </dgm:pt>
    <dgm:pt modelId="{AF5993E7-1E76-2F4C-8741-72A3CC201935}" type="pres">
      <dgm:prSet presAssocID="{C06A5DB2-D29A-8D41-959D-1C9C11F1EBF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6E7119D-9B51-D644-AEE2-F6C4CD7A7E52}" type="pres">
      <dgm:prSet presAssocID="{DA8389AD-7DC4-DD41-BAFC-2AFCC5224599}" presName="hierRoot1" presStyleCnt="0">
        <dgm:presLayoutVars>
          <dgm:hierBranch val="init"/>
        </dgm:presLayoutVars>
      </dgm:prSet>
      <dgm:spPr/>
    </dgm:pt>
    <dgm:pt modelId="{1E8A7D80-4527-0543-88AB-4BB12CB76F0C}" type="pres">
      <dgm:prSet presAssocID="{DA8389AD-7DC4-DD41-BAFC-2AFCC5224599}" presName="rootComposite1" presStyleCnt="0"/>
      <dgm:spPr/>
    </dgm:pt>
    <dgm:pt modelId="{7C5BA5C9-7386-7644-B5A8-28F6C8BBB722}" type="pres">
      <dgm:prSet presAssocID="{DA8389AD-7DC4-DD41-BAFC-2AFCC5224599}" presName="rootText1" presStyleLbl="node0" presStyleIdx="0" presStyleCnt="1" custScaleX="180242" custScaleY="70667" custLinFactNeighborY="-26702">
        <dgm:presLayoutVars>
          <dgm:chPref val="3"/>
        </dgm:presLayoutVars>
      </dgm:prSet>
      <dgm:spPr/>
    </dgm:pt>
    <dgm:pt modelId="{241ECB66-6126-E84B-A7B0-BDC8F8944B43}" type="pres">
      <dgm:prSet presAssocID="{DA8389AD-7DC4-DD41-BAFC-2AFCC5224599}" presName="rootConnector1" presStyleLbl="node1" presStyleIdx="0" presStyleCnt="0"/>
      <dgm:spPr/>
    </dgm:pt>
    <dgm:pt modelId="{66C7B9F7-631E-564C-AC7B-FB534F805CE7}" type="pres">
      <dgm:prSet presAssocID="{DA8389AD-7DC4-DD41-BAFC-2AFCC5224599}" presName="hierChild2" presStyleCnt="0"/>
      <dgm:spPr/>
    </dgm:pt>
    <dgm:pt modelId="{BD0E7D32-FDEA-8144-B24C-DF154EE1623C}" type="pres">
      <dgm:prSet presAssocID="{C00C694B-F50B-894D-B673-B368ED9DFB15}" presName="Name37" presStyleLbl="parChTrans1D2" presStyleIdx="0" presStyleCnt="4"/>
      <dgm:spPr/>
    </dgm:pt>
    <dgm:pt modelId="{535A051B-8512-274B-9FFF-BE7A6D01E4C5}" type="pres">
      <dgm:prSet presAssocID="{8F424ECD-DD08-1742-9C50-8A5343A01BE4}" presName="hierRoot2" presStyleCnt="0">
        <dgm:presLayoutVars>
          <dgm:hierBranch val="init"/>
        </dgm:presLayoutVars>
      </dgm:prSet>
      <dgm:spPr/>
    </dgm:pt>
    <dgm:pt modelId="{96863733-0D0D-184C-B6D2-05388B23AB1A}" type="pres">
      <dgm:prSet presAssocID="{8F424ECD-DD08-1742-9C50-8A5343A01BE4}" presName="rootComposite" presStyleCnt="0"/>
      <dgm:spPr/>
    </dgm:pt>
    <dgm:pt modelId="{D470B2E7-A6B6-3E4B-9E09-A269186A1966}" type="pres">
      <dgm:prSet presAssocID="{8F424ECD-DD08-1742-9C50-8A5343A01BE4}" presName="rootText" presStyleLbl="node2" presStyleIdx="0" presStyleCnt="4" custLinFactNeighborY="55564">
        <dgm:presLayoutVars>
          <dgm:chPref val="3"/>
        </dgm:presLayoutVars>
      </dgm:prSet>
      <dgm:spPr/>
    </dgm:pt>
    <dgm:pt modelId="{576F7F05-6BCA-064B-8A17-8F6BD19E0BE6}" type="pres">
      <dgm:prSet presAssocID="{8F424ECD-DD08-1742-9C50-8A5343A01BE4}" presName="rootConnector" presStyleLbl="node2" presStyleIdx="0" presStyleCnt="4"/>
      <dgm:spPr/>
    </dgm:pt>
    <dgm:pt modelId="{D9A4EB6E-BBDA-8048-B254-FF94B7F8CD0C}" type="pres">
      <dgm:prSet presAssocID="{8F424ECD-DD08-1742-9C50-8A5343A01BE4}" presName="hierChild4" presStyleCnt="0"/>
      <dgm:spPr/>
    </dgm:pt>
    <dgm:pt modelId="{F13F2EE2-DE46-554C-9154-85B647E57766}" type="pres">
      <dgm:prSet presAssocID="{8F424ECD-DD08-1742-9C50-8A5343A01BE4}" presName="hierChild5" presStyleCnt="0"/>
      <dgm:spPr/>
    </dgm:pt>
    <dgm:pt modelId="{791FCB64-AA82-B542-9C57-E5DF82F18E36}" type="pres">
      <dgm:prSet presAssocID="{85FCB63E-9CA1-4E4E-9BE1-CB72549E8774}" presName="Name37" presStyleLbl="parChTrans1D2" presStyleIdx="1" presStyleCnt="4"/>
      <dgm:spPr/>
    </dgm:pt>
    <dgm:pt modelId="{9D5C019F-47D9-1143-886D-1B70BDFFFC51}" type="pres">
      <dgm:prSet presAssocID="{60C37977-D22D-5248-A6CB-DF910CECEADD}" presName="hierRoot2" presStyleCnt="0">
        <dgm:presLayoutVars>
          <dgm:hierBranch val="init"/>
        </dgm:presLayoutVars>
      </dgm:prSet>
      <dgm:spPr/>
    </dgm:pt>
    <dgm:pt modelId="{9FA4D3E1-8874-664A-B8DD-5FA31091D1AA}" type="pres">
      <dgm:prSet presAssocID="{60C37977-D22D-5248-A6CB-DF910CECEADD}" presName="rootComposite" presStyleCnt="0"/>
      <dgm:spPr/>
    </dgm:pt>
    <dgm:pt modelId="{B860A985-6570-454E-AF82-F0AC763A8DF6}" type="pres">
      <dgm:prSet presAssocID="{60C37977-D22D-5248-A6CB-DF910CECEADD}" presName="rootText" presStyleLbl="node2" presStyleIdx="1" presStyleCnt="4" custLinFactNeighborY="55564">
        <dgm:presLayoutVars>
          <dgm:chPref val="3"/>
        </dgm:presLayoutVars>
      </dgm:prSet>
      <dgm:spPr/>
    </dgm:pt>
    <dgm:pt modelId="{C491AB81-F4D7-5B40-BAF3-3283F4B1E82E}" type="pres">
      <dgm:prSet presAssocID="{60C37977-D22D-5248-A6CB-DF910CECEADD}" presName="rootConnector" presStyleLbl="node2" presStyleIdx="1" presStyleCnt="4"/>
      <dgm:spPr/>
    </dgm:pt>
    <dgm:pt modelId="{59027137-BEDA-4548-B739-49A80FA5AF2D}" type="pres">
      <dgm:prSet presAssocID="{60C37977-D22D-5248-A6CB-DF910CECEADD}" presName="hierChild4" presStyleCnt="0"/>
      <dgm:spPr/>
    </dgm:pt>
    <dgm:pt modelId="{07A5B11A-FFCE-0348-8D1D-29CF4552A929}" type="pres">
      <dgm:prSet presAssocID="{60C37977-D22D-5248-A6CB-DF910CECEADD}" presName="hierChild5" presStyleCnt="0"/>
      <dgm:spPr/>
    </dgm:pt>
    <dgm:pt modelId="{C32FA516-CFAE-6D4B-96AE-F23E66510394}" type="pres">
      <dgm:prSet presAssocID="{EA2BC620-D283-B54A-AC5A-1A57D138ECB6}" presName="Name37" presStyleLbl="parChTrans1D2" presStyleIdx="2" presStyleCnt="4"/>
      <dgm:spPr/>
    </dgm:pt>
    <dgm:pt modelId="{84BABB28-E0D9-CB47-A879-85D8304DB658}" type="pres">
      <dgm:prSet presAssocID="{E88069E6-45E7-9A47-B378-507E6750AF5D}" presName="hierRoot2" presStyleCnt="0">
        <dgm:presLayoutVars>
          <dgm:hierBranch val="init"/>
        </dgm:presLayoutVars>
      </dgm:prSet>
      <dgm:spPr/>
    </dgm:pt>
    <dgm:pt modelId="{DD43EE2E-701E-E945-8A98-5509F8F50F55}" type="pres">
      <dgm:prSet presAssocID="{E88069E6-45E7-9A47-B378-507E6750AF5D}" presName="rootComposite" presStyleCnt="0"/>
      <dgm:spPr/>
    </dgm:pt>
    <dgm:pt modelId="{2707FDCB-C8C3-1A43-A9F5-70A4A61F4E2D}" type="pres">
      <dgm:prSet presAssocID="{E88069E6-45E7-9A47-B378-507E6750AF5D}" presName="rootText" presStyleLbl="node2" presStyleIdx="2" presStyleCnt="4" custLinFactNeighborY="55564">
        <dgm:presLayoutVars>
          <dgm:chPref val="3"/>
        </dgm:presLayoutVars>
      </dgm:prSet>
      <dgm:spPr/>
    </dgm:pt>
    <dgm:pt modelId="{1B560D98-97BE-1D4B-AF5C-DDAA080DAD2D}" type="pres">
      <dgm:prSet presAssocID="{E88069E6-45E7-9A47-B378-507E6750AF5D}" presName="rootConnector" presStyleLbl="node2" presStyleIdx="2" presStyleCnt="4"/>
      <dgm:spPr/>
    </dgm:pt>
    <dgm:pt modelId="{C08A20F4-EEF2-DE4C-8FF3-ABB5ED543995}" type="pres">
      <dgm:prSet presAssocID="{E88069E6-45E7-9A47-B378-507E6750AF5D}" presName="hierChild4" presStyleCnt="0"/>
      <dgm:spPr/>
    </dgm:pt>
    <dgm:pt modelId="{9B290125-9A54-5A4B-898D-7145D3A27724}" type="pres">
      <dgm:prSet presAssocID="{E88069E6-45E7-9A47-B378-507E6750AF5D}" presName="hierChild5" presStyleCnt="0"/>
      <dgm:spPr/>
    </dgm:pt>
    <dgm:pt modelId="{4D4A2D5B-6897-5647-9909-F2DC72FC91F4}" type="pres">
      <dgm:prSet presAssocID="{30F09174-E3AB-B943-9040-C0A49E913C7C}" presName="Name37" presStyleLbl="parChTrans1D2" presStyleIdx="3" presStyleCnt="4"/>
      <dgm:spPr/>
    </dgm:pt>
    <dgm:pt modelId="{699DF62D-E780-7F4F-B97B-EB922FBBA700}" type="pres">
      <dgm:prSet presAssocID="{C2918A18-9021-8741-AD60-7533F87C3355}" presName="hierRoot2" presStyleCnt="0">
        <dgm:presLayoutVars>
          <dgm:hierBranch val="init"/>
        </dgm:presLayoutVars>
      </dgm:prSet>
      <dgm:spPr/>
    </dgm:pt>
    <dgm:pt modelId="{E9C350F6-2BD6-284B-9778-B49ADFBEF98F}" type="pres">
      <dgm:prSet presAssocID="{C2918A18-9021-8741-AD60-7533F87C3355}" presName="rootComposite" presStyleCnt="0"/>
      <dgm:spPr/>
    </dgm:pt>
    <dgm:pt modelId="{26A9E2D7-0222-5441-91DD-EEC90D3C9A9B}" type="pres">
      <dgm:prSet presAssocID="{C2918A18-9021-8741-AD60-7533F87C3355}" presName="rootText" presStyleLbl="node2" presStyleIdx="3" presStyleCnt="4" custLinFactNeighborY="55564">
        <dgm:presLayoutVars>
          <dgm:chPref val="3"/>
        </dgm:presLayoutVars>
      </dgm:prSet>
      <dgm:spPr/>
    </dgm:pt>
    <dgm:pt modelId="{D9E1FACF-70AC-B240-84C3-6AADBFDDC3D7}" type="pres">
      <dgm:prSet presAssocID="{C2918A18-9021-8741-AD60-7533F87C3355}" presName="rootConnector" presStyleLbl="node2" presStyleIdx="3" presStyleCnt="4"/>
      <dgm:spPr/>
    </dgm:pt>
    <dgm:pt modelId="{FDA16132-32ED-1C48-9AF3-C9FB5DD1639D}" type="pres">
      <dgm:prSet presAssocID="{C2918A18-9021-8741-AD60-7533F87C3355}" presName="hierChild4" presStyleCnt="0"/>
      <dgm:spPr/>
    </dgm:pt>
    <dgm:pt modelId="{B5AF8FBE-3037-EA49-BBC6-64E16D8762B9}" type="pres">
      <dgm:prSet presAssocID="{C2918A18-9021-8741-AD60-7533F87C3355}" presName="hierChild5" presStyleCnt="0"/>
      <dgm:spPr/>
    </dgm:pt>
    <dgm:pt modelId="{4BDC8375-7B7D-5943-885C-FD8BAC1DF3E2}" type="pres">
      <dgm:prSet presAssocID="{DA8389AD-7DC4-DD41-BAFC-2AFCC5224599}" presName="hierChild3" presStyleCnt="0"/>
      <dgm:spPr/>
    </dgm:pt>
  </dgm:ptLst>
  <dgm:cxnLst>
    <dgm:cxn modelId="{A38C9018-482D-604E-B605-DB2EC8BD2DBB}" srcId="{DA8389AD-7DC4-DD41-BAFC-2AFCC5224599}" destId="{E88069E6-45E7-9A47-B378-507E6750AF5D}" srcOrd="2" destOrd="0" parTransId="{EA2BC620-D283-B54A-AC5A-1A57D138ECB6}" sibTransId="{E28DF43D-FE71-BD4B-A52C-A11088DD3E01}"/>
    <dgm:cxn modelId="{9CBEF922-92D9-0B41-8F08-91BF9ED03109}" type="presOf" srcId="{DA8389AD-7DC4-DD41-BAFC-2AFCC5224599}" destId="{7C5BA5C9-7386-7644-B5A8-28F6C8BBB722}" srcOrd="0" destOrd="0" presId="urn:microsoft.com/office/officeart/2005/8/layout/orgChart1"/>
    <dgm:cxn modelId="{962F5B40-6A05-044A-9832-0D03D6F22789}" type="presOf" srcId="{E88069E6-45E7-9A47-B378-507E6750AF5D}" destId="{1B560D98-97BE-1D4B-AF5C-DDAA080DAD2D}" srcOrd="1" destOrd="0" presId="urn:microsoft.com/office/officeart/2005/8/layout/orgChart1"/>
    <dgm:cxn modelId="{A414234C-BA9B-4947-94D5-187112651531}" srcId="{DA8389AD-7DC4-DD41-BAFC-2AFCC5224599}" destId="{60C37977-D22D-5248-A6CB-DF910CECEADD}" srcOrd="1" destOrd="0" parTransId="{85FCB63E-9CA1-4E4E-9BE1-CB72549E8774}" sibTransId="{612AB803-C43D-0F49-9C57-1FFC818FC42F}"/>
    <dgm:cxn modelId="{2A81B760-1F2C-BF43-9CBE-802CA03E033C}" type="presOf" srcId="{60C37977-D22D-5248-A6CB-DF910CECEADD}" destId="{B860A985-6570-454E-AF82-F0AC763A8DF6}" srcOrd="0" destOrd="0" presId="urn:microsoft.com/office/officeart/2005/8/layout/orgChart1"/>
    <dgm:cxn modelId="{110AA761-EA64-8846-94C9-D5772E7DB9A9}" type="presOf" srcId="{85FCB63E-9CA1-4E4E-9BE1-CB72549E8774}" destId="{791FCB64-AA82-B542-9C57-E5DF82F18E36}" srcOrd="0" destOrd="0" presId="urn:microsoft.com/office/officeart/2005/8/layout/orgChart1"/>
    <dgm:cxn modelId="{7AA7237E-E9D2-D34E-A6FB-3A5C1EC3108F}" type="presOf" srcId="{DA8389AD-7DC4-DD41-BAFC-2AFCC5224599}" destId="{241ECB66-6126-E84B-A7B0-BDC8F8944B43}" srcOrd="1" destOrd="0" presId="urn:microsoft.com/office/officeart/2005/8/layout/orgChart1"/>
    <dgm:cxn modelId="{9B391B81-6BA5-ED45-B0DB-EE424D53E176}" srcId="{C06A5DB2-D29A-8D41-959D-1C9C11F1EBFF}" destId="{DA8389AD-7DC4-DD41-BAFC-2AFCC5224599}" srcOrd="0" destOrd="0" parTransId="{4674BE14-0274-4C4B-9DB1-57FF65861E8E}" sibTransId="{BBF4A569-1692-554F-A4A2-7E0DB5B9959A}"/>
    <dgm:cxn modelId="{32621F81-B445-E64B-BE70-906C783F112D}" type="presOf" srcId="{EA2BC620-D283-B54A-AC5A-1A57D138ECB6}" destId="{C32FA516-CFAE-6D4B-96AE-F23E66510394}" srcOrd="0" destOrd="0" presId="urn:microsoft.com/office/officeart/2005/8/layout/orgChart1"/>
    <dgm:cxn modelId="{8503AEA9-525F-EE46-A199-108F248E1285}" srcId="{DA8389AD-7DC4-DD41-BAFC-2AFCC5224599}" destId="{8F424ECD-DD08-1742-9C50-8A5343A01BE4}" srcOrd="0" destOrd="0" parTransId="{C00C694B-F50B-894D-B673-B368ED9DFB15}" sibTransId="{153F9345-D88E-D64C-BC9F-B8CA4D35B7E1}"/>
    <dgm:cxn modelId="{81B95CB1-9AD2-8F4B-8463-499CEEAB8880}" type="presOf" srcId="{C2918A18-9021-8741-AD60-7533F87C3355}" destId="{26A9E2D7-0222-5441-91DD-EEC90D3C9A9B}" srcOrd="0" destOrd="0" presId="urn:microsoft.com/office/officeart/2005/8/layout/orgChart1"/>
    <dgm:cxn modelId="{963E38B4-2113-2944-8EA6-154B3039BA02}" type="presOf" srcId="{8F424ECD-DD08-1742-9C50-8A5343A01BE4}" destId="{D470B2E7-A6B6-3E4B-9E09-A269186A1966}" srcOrd="0" destOrd="0" presId="urn:microsoft.com/office/officeart/2005/8/layout/orgChart1"/>
    <dgm:cxn modelId="{C19E27B6-4A38-CC4E-9495-8BF4F255BF93}" type="presOf" srcId="{30F09174-E3AB-B943-9040-C0A49E913C7C}" destId="{4D4A2D5B-6897-5647-9909-F2DC72FC91F4}" srcOrd="0" destOrd="0" presId="urn:microsoft.com/office/officeart/2005/8/layout/orgChart1"/>
    <dgm:cxn modelId="{79CCE7CB-7DEE-3848-8788-42D5CB0F8C14}" type="presOf" srcId="{C00C694B-F50B-894D-B673-B368ED9DFB15}" destId="{BD0E7D32-FDEA-8144-B24C-DF154EE1623C}" srcOrd="0" destOrd="0" presId="urn:microsoft.com/office/officeart/2005/8/layout/orgChart1"/>
    <dgm:cxn modelId="{28BFBAD2-56FB-6043-BEF6-43923996417B}" type="presOf" srcId="{E88069E6-45E7-9A47-B378-507E6750AF5D}" destId="{2707FDCB-C8C3-1A43-A9F5-70A4A61F4E2D}" srcOrd="0" destOrd="0" presId="urn:microsoft.com/office/officeart/2005/8/layout/orgChart1"/>
    <dgm:cxn modelId="{C73609DC-8CF7-954C-910C-76A46DA78323}" type="presOf" srcId="{60C37977-D22D-5248-A6CB-DF910CECEADD}" destId="{C491AB81-F4D7-5B40-BAF3-3283F4B1E82E}" srcOrd="1" destOrd="0" presId="urn:microsoft.com/office/officeart/2005/8/layout/orgChart1"/>
    <dgm:cxn modelId="{85E1D1DC-ED04-0C4A-B9BA-1A339D24E489}" type="presOf" srcId="{C2918A18-9021-8741-AD60-7533F87C3355}" destId="{D9E1FACF-70AC-B240-84C3-6AADBFDDC3D7}" srcOrd="1" destOrd="0" presId="urn:microsoft.com/office/officeart/2005/8/layout/orgChart1"/>
    <dgm:cxn modelId="{085210F4-E4A6-1040-BF42-708658B49D72}" type="presOf" srcId="{8F424ECD-DD08-1742-9C50-8A5343A01BE4}" destId="{576F7F05-6BCA-064B-8A17-8F6BD19E0BE6}" srcOrd="1" destOrd="0" presId="urn:microsoft.com/office/officeart/2005/8/layout/orgChart1"/>
    <dgm:cxn modelId="{1DFC39F7-8194-AB4C-A13E-A5989B501A30}" type="presOf" srcId="{C06A5DB2-D29A-8D41-959D-1C9C11F1EBFF}" destId="{AF5993E7-1E76-2F4C-8741-72A3CC201935}" srcOrd="0" destOrd="0" presId="urn:microsoft.com/office/officeart/2005/8/layout/orgChart1"/>
    <dgm:cxn modelId="{B8467AF7-3622-4040-8E44-243D88C1E2F1}" srcId="{DA8389AD-7DC4-DD41-BAFC-2AFCC5224599}" destId="{C2918A18-9021-8741-AD60-7533F87C3355}" srcOrd="3" destOrd="0" parTransId="{30F09174-E3AB-B943-9040-C0A49E913C7C}" sibTransId="{7A233EE6-8DB1-3F4B-B73F-40C95BFED341}"/>
    <dgm:cxn modelId="{775F5026-7868-0247-8D67-8BD6F9D1B080}" type="presParOf" srcId="{AF5993E7-1E76-2F4C-8741-72A3CC201935}" destId="{C6E7119D-9B51-D644-AEE2-F6C4CD7A7E52}" srcOrd="0" destOrd="0" presId="urn:microsoft.com/office/officeart/2005/8/layout/orgChart1"/>
    <dgm:cxn modelId="{BCA7019D-05EE-7D48-9287-86F7D4DF6ED9}" type="presParOf" srcId="{C6E7119D-9B51-D644-AEE2-F6C4CD7A7E52}" destId="{1E8A7D80-4527-0543-88AB-4BB12CB76F0C}" srcOrd="0" destOrd="0" presId="urn:microsoft.com/office/officeart/2005/8/layout/orgChart1"/>
    <dgm:cxn modelId="{FB41C28C-A0E1-3E40-A5C4-35CAE769AE9F}" type="presParOf" srcId="{1E8A7D80-4527-0543-88AB-4BB12CB76F0C}" destId="{7C5BA5C9-7386-7644-B5A8-28F6C8BBB722}" srcOrd="0" destOrd="0" presId="urn:microsoft.com/office/officeart/2005/8/layout/orgChart1"/>
    <dgm:cxn modelId="{37C2E406-07DB-8148-B537-CA38169E766C}" type="presParOf" srcId="{1E8A7D80-4527-0543-88AB-4BB12CB76F0C}" destId="{241ECB66-6126-E84B-A7B0-BDC8F8944B43}" srcOrd="1" destOrd="0" presId="urn:microsoft.com/office/officeart/2005/8/layout/orgChart1"/>
    <dgm:cxn modelId="{C8179E7A-BE3C-9B40-9C74-BA4CD2D83A09}" type="presParOf" srcId="{C6E7119D-9B51-D644-AEE2-F6C4CD7A7E52}" destId="{66C7B9F7-631E-564C-AC7B-FB534F805CE7}" srcOrd="1" destOrd="0" presId="urn:microsoft.com/office/officeart/2005/8/layout/orgChart1"/>
    <dgm:cxn modelId="{0DBF989F-C828-B949-9A68-45D8A5633C9E}" type="presParOf" srcId="{66C7B9F7-631E-564C-AC7B-FB534F805CE7}" destId="{BD0E7D32-FDEA-8144-B24C-DF154EE1623C}" srcOrd="0" destOrd="0" presId="urn:microsoft.com/office/officeart/2005/8/layout/orgChart1"/>
    <dgm:cxn modelId="{1CAC889D-1B6B-1740-882C-A050524C5AEB}" type="presParOf" srcId="{66C7B9F7-631E-564C-AC7B-FB534F805CE7}" destId="{535A051B-8512-274B-9FFF-BE7A6D01E4C5}" srcOrd="1" destOrd="0" presId="urn:microsoft.com/office/officeart/2005/8/layout/orgChart1"/>
    <dgm:cxn modelId="{16895EDC-3311-AA42-A567-83EB498AA22A}" type="presParOf" srcId="{535A051B-8512-274B-9FFF-BE7A6D01E4C5}" destId="{96863733-0D0D-184C-B6D2-05388B23AB1A}" srcOrd="0" destOrd="0" presId="urn:microsoft.com/office/officeart/2005/8/layout/orgChart1"/>
    <dgm:cxn modelId="{B59FA160-CAF1-7F4D-B329-36A27EF075CF}" type="presParOf" srcId="{96863733-0D0D-184C-B6D2-05388B23AB1A}" destId="{D470B2E7-A6B6-3E4B-9E09-A269186A1966}" srcOrd="0" destOrd="0" presId="urn:microsoft.com/office/officeart/2005/8/layout/orgChart1"/>
    <dgm:cxn modelId="{D7351FD8-443A-EC44-82CB-E58A49E92E20}" type="presParOf" srcId="{96863733-0D0D-184C-B6D2-05388B23AB1A}" destId="{576F7F05-6BCA-064B-8A17-8F6BD19E0BE6}" srcOrd="1" destOrd="0" presId="urn:microsoft.com/office/officeart/2005/8/layout/orgChart1"/>
    <dgm:cxn modelId="{E2109C2C-0837-0E4B-8FCC-C7A39BEAD7DB}" type="presParOf" srcId="{535A051B-8512-274B-9FFF-BE7A6D01E4C5}" destId="{D9A4EB6E-BBDA-8048-B254-FF94B7F8CD0C}" srcOrd="1" destOrd="0" presId="urn:microsoft.com/office/officeart/2005/8/layout/orgChart1"/>
    <dgm:cxn modelId="{4C635683-8131-5144-B41C-EEFD4ED954B0}" type="presParOf" srcId="{535A051B-8512-274B-9FFF-BE7A6D01E4C5}" destId="{F13F2EE2-DE46-554C-9154-85B647E57766}" srcOrd="2" destOrd="0" presId="urn:microsoft.com/office/officeart/2005/8/layout/orgChart1"/>
    <dgm:cxn modelId="{8591B3F7-70C8-0D41-9C25-E58F70DAEAA2}" type="presParOf" srcId="{66C7B9F7-631E-564C-AC7B-FB534F805CE7}" destId="{791FCB64-AA82-B542-9C57-E5DF82F18E36}" srcOrd="2" destOrd="0" presId="urn:microsoft.com/office/officeart/2005/8/layout/orgChart1"/>
    <dgm:cxn modelId="{3C187886-478F-D343-83BE-7CDA992818B2}" type="presParOf" srcId="{66C7B9F7-631E-564C-AC7B-FB534F805CE7}" destId="{9D5C019F-47D9-1143-886D-1B70BDFFFC51}" srcOrd="3" destOrd="0" presId="urn:microsoft.com/office/officeart/2005/8/layout/orgChart1"/>
    <dgm:cxn modelId="{15D89250-3336-EC47-946D-3F1B99479874}" type="presParOf" srcId="{9D5C019F-47D9-1143-886D-1B70BDFFFC51}" destId="{9FA4D3E1-8874-664A-B8DD-5FA31091D1AA}" srcOrd="0" destOrd="0" presId="urn:microsoft.com/office/officeart/2005/8/layout/orgChart1"/>
    <dgm:cxn modelId="{00229531-B6D4-AB40-8DF0-F13B087A75EC}" type="presParOf" srcId="{9FA4D3E1-8874-664A-B8DD-5FA31091D1AA}" destId="{B860A985-6570-454E-AF82-F0AC763A8DF6}" srcOrd="0" destOrd="0" presId="urn:microsoft.com/office/officeart/2005/8/layout/orgChart1"/>
    <dgm:cxn modelId="{9F5FB5EF-D2DE-2F46-82BE-31FB2B188945}" type="presParOf" srcId="{9FA4D3E1-8874-664A-B8DD-5FA31091D1AA}" destId="{C491AB81-F4D7-5B40-BAF3-3283F4B1E82E}" srcOrd="1" destOrd="0" presId="urn:microsoft.com/office/officeart/2005/8/layout/orgChart1"/>
    <dgm:cxn modelId="{89C14BD6-41ED-774A-BAF1-D623E737017F}" type="presParOf" srcId="{9D5C019F-47D9-1143-886D-1B70BDFFFC51}" destId="{59027137-BEDA-4548-B739-49A80FA5AF2D}" srcOrd="1" destOrd="0" presId="urn:microsoft.com/office/officeart/2005/8/layout/orgChart1"/>
    <dgm:cxn modelId="{18289989-AB25-4E4E-8B8E-1A491938D681}" type="presParOf" srcId="{9D5C019F-47D9-1143-886D-1B70BDFFFC51}" destId="{07A5B11A-FFCE-0348-8D1D-29CF4552A929}" srcOrd="2" destOrd="0" presId="urn:microsoft.com/office/officeart/2005/8/layout/orgChart1"/>
    <dgm:cxn modelId="{5E2B8DB8-DCFA-E641-BA13-34D0B475E9E7}" type="presParOf" srcId="{66C7B9F7-631E-564C-AC7B-FB534F805CE7}" destId="{C32FA516-CFAE-6D4B-96AE-F23E66510394}" srcOrd="4" destOrd="0" presId="urn:microsoft.com/office/officeart/2005/8/layout/orgChart1"/>
    <dgm:cxn modelId="{60AC72A4-B963-3B42-9876-CCA7542ABA40}" type="presParOf" srcId="{66C7B9F7-631E-564C-AC7B-FB534F805CE7}" destId="{84BABB28-E0D9-CB47-A879-85D8304DB658}" srcOrd="5" destOrd="0" presId="urn:microsoft.com/office/officeart/2005/8/layout/orgChart1"/>
    <dgm:cxn modelId="{25C9FB9C-26D9-8345-AC88-770035539B5F}" type="presParOf" srcId="{84BABB28-E0D9-CB47-A879-85D8304DB658}" destId="{DD43EE2E-701E-E945-8A98-5509F8F50F55}" srcOrd="0" destOrd="0" presId="urn:microsoft.com/office/officeart/2005/8/layout/orgChart1"/>
    <dgm:cxn modelId="{B14F0F37-F62E-F844-B9E6-A6A959920A53}" type="presParOf" srcId="{DD43EE2E-701E-E945-8A98-5509F8F50F55}" destId="{2707FDCB-C8C3-1A43-A9F5-70A4A61F4E2D}" srcOrd="0" destOrd="0" presId="urn:microsoft.com/office/officeart/2005/8/layout/orgChart1"/>
    <dgm:cxn modelId="{B2726022-1672-A54D-B6B3-5829BC93DAED}" type="presParOf" srcId="{DD43EE2E-701E-E945-8A98-5509F8F50F55}" destId="{1B560D98-97BE-1D4B-AF5C-DDAA080DAD2D}" srcOrd="1" destOrd="0" presId="urn:microsoft.com/office/officeart/2005/8/layout/orgChart1"/>
    <dgm:cxn modelId="{CCDA9EC9-140B-694F-904E-3F9F2C1253A4}" type="presParOf" srcId="{84BABB28-E0D9-CB47-A879-85D8304DB658}" destId="{C08A20F4-EEF2-DE4C-8FF3-ABB5ED543995}" srcOrd="1" destOrd="0" presId="urn:microsoft.com/office/officeart/2005/8/layout/orgChart1"/>
    <dgm:cxn modelId="{6FA55D1C-C367-184E-99DD-985F51AA28CB}" type="presParOf" srcId="{84BABB28-E0D9-CB47-A879-85D8304DB658}" destId="{9B290125-9A54-5A4B-898D-7145D3A27724}" srcOrd="2" destOrd="0" presId="urn:microsoft.com/office/officeart/2005/8/layout/orgChart1"/>
    <dgm:cxn modelId="{3C0865CB-80DD-3E4B-8E71-2E2673855945}" type="presParOf" srcId="{66C7B9F7-631E-564C-AC7B-FB534F805CE7}" destId="{4D4A2D5B-6897-5647-9909-F2DC72FC91F4}" srcOrd="6" destOrd="0" presId="urn:microsoft.com/office/officeart/2005/8/layout/orgChart1"/>
    <dgm:cxn modelId="{6BFFB08C-05CC-7E4F-89F7-7753DF3D1A17}" type="presParOf" srcId="{66C7B9F7-631E-564C-AC7B-FB534F805CE7}" destId="{699DF62D-E780-7F4F-B97B-EB922FBBA700}" srcOrd="7" destOrd="0" presId="urn:microsoft.com/office/officeart/2005/8/layout/orgChart1"/>
    <dgm:cxn modelId="{840A9FE7-EB45-1E4C-AB63-68E08A534549}" type="presParOf" srcId="{699DF62D-E780-7F4F-B97B-EB922FBBA700}" destId="{E9C350F6-2BD6-284B-9778-B49ADFBEF98F}" srcOrd="0" destOrd="0" presId="urn:microsoft.com/office/officeart/2005/8/layout/orgChart1"/>
    <dgm:cxn modelId="{1E48A33A-5F42-D74E-BD1D-2EC7E7D4D847}" type="presParOf" srcId="{E9C350F6-2BD6-284B-9778-B49ADFBEF98F}" destId="{26A9E2D7-0222-5441-91DD-EEC90D3C9A9B}" srcOrd="0" destOrd="0" presId="urn:microsoft.com/office/officeart/2005/8/layout/orgChart1"/>
    <dgm:cxn modelId="{0790254D-BFD2-2748-B6F2-49E26019317B}" type="presParOf" srcId="{E9C350F6-2BD6-284B-9778-B49ADFBEF98F}" destId="{D9E1FACF-70AC-B240-84C3-6AADBFDDC3D7}" srcOrd="1" destOrd="0" presId="urn:microsoft.com/office/officeart/2005/8/layout/orgChart1"/>
    <dgm:cxn modelId="{A52A61FA-2399-DC47-A52B-5BBB5FBA4A79}" type="presParOf" srcId="{699DF62D-E780-7F4F-B97B-EB922FBBA700}" destId="{FDA16132-32ED-1C48-9AF3-C9FB5DD1639D}" srcOrd="1" destOrd="0" presId="urn:microsoft.com/office/officeart/2005/8/layout/orgChart1"/>
    <dgm:cxn modelId="{DE281FD9-A0C7-8A45-90CE-4C905169964F}" type="presParOf" srcId="{699DF62D-E780-7F4F-B97B-EB922FBBA700}" destId="{B5AF8FBE-3037-EA49-BBC6-64E16D8762B9}" srcOrd="2" destOrd="0" presId="urn:microsoft.com/office/officeart/2005/8/layout/orgChart1"/>
    <dgm:cxn modelId="{B51683A2-0807-184B-BE26-BFC9C6EA2A74}" type="presParOf" srcId="{C6E7119D-9B51-D644-AEE2-F6C4CD7A7E52}" destId="{4BDC8375-7B7D-5943-885C-FD8BAC1DF3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A2D5B-6897-5647-9909-F2DC72FC91F4}">
      <dsp:nvSpPr>
        <dsp:cNvPr id="0" name=""/>
        <dsp:cNvSpPr/>
      </dsp:nvSpPr>
      <dsp:spPr>
        <a:xfrm>
          <a:off x="4114800" y="1008388"/>
          <a:ext cx="3222736" cy="1103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802"/>
              </a:lnTo>
              <a:lnTo>
                <a:pt x="3222736" y="916802"/>
              </a:lnTo>
              <a:lnTo>
                <a:pt x="3222736" y="11032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FA516-CFAE-6D4B-96AE-F23E66510394}">
      <dsp:nvSpPr>
        <dsp:cNvPr id="0" name=""/>
        <dsp:cNvSpPr/>
      </dsp:nvSpPr>
      <dsp:spPr>
        <a:xfrm>
          <a:off x="4114800" y="1008388"/>
          <a:ext cx="1074245" cy="1103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802"/>
              </a:lnTo>
              <a:lnTo>
                <a:pt x="1074245" y="916802"/>
              </a:lnTo>
              <a:lnTo>
                <a:pt x="1074245" y="11032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FCB64-AA82-B542-9C57-E5DF82F18E36}">
      <dsp:nvSpPr>
        <dsp:cNvPr id="0" name=""/>
        <dsp:cNvSpPr/>
      </dsp:nvSpPr>
      <dsp:spPr>
        <a:xfrm>
          <a:off x="3040554" y="1008388"/>
          <a:ext cx="1074245" cy="1103241"/>
        </a:xfrm>
        <a:custGeom>
          <a:avLst/>
          <a:gdLst/>
          <a:ahLst/>
          <a:cxnLst/>
          <a:rect l="0" t="0" r="0" b="0"/>
          <a:pathLst>
            <a:path>
              <a:moveTo>
                <a:pt x="1074245" y="0"/>
              </a:moveTo>
              <a:lnTo>
                <a:pt x="1074245" y="916802"/>
              </a:lnTo>
              <a:lnTo>
                <a:pt x="0" y="916802"/>
              </a:lnTo>
              <a:lnTo>
                <a:pt x="0" y="11032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E7D32-FDEA-8144-B24C-DF154EE1623C}">
      <dsp:nvSpPr>
        <dsp:cNvPr id="0" name=""/>
        <dsp:cNvSpPr/>
      </dsp:nvSpPr>
      <dsp:spPr>
        <a:xfrm>
          <a:off x="892063" y="1008388"/>
          <a:ext cx="3222736" cy="1103241"/>
        </a:xfrm>
        <a:custGeom>
          <a:avLst/>
          <a:gdLst/>
          <a:ahLst/>
          <a:cxnLst/>
          <a:rect l="0" t="0" r="0" b="0"/>
          <a:pathLst>
            <a:path>
              <a:moveTo>
                <a:pt x="3222736" y="0"/>
              </a:moveTo>
              <a:lnTo>
                <a:pt x="3222736" y="916802"/>
              </a:lnTo>
              <a:lnTo>
                <a:pt x="0" y="916802"/>
              </a:lnTo>
              <a:lnTo>
                <a:pt x="0" y="11032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BA5C9-7386-7644-B5A8-28F6C8BBB722}">
      <dsp:nvSpPr>
        <dsp:cNvPr id="0" name=""/>
        <dsp:cNvSpPr/>
      </dsp:nvSpPr>
      <dsp:spPr>
        <a:xfrm>
          <a:off x="2514600" y="381002"/>
          <a:ext cx="3200399" cy="6273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100" kern="1200" dirty="0" err="1"/>
            <a:t>Lauge</a:t>
          </a:r>
          <a:r>
            <a:rPr lang="es-ES_tradnl" sz="4100" kern="1200" dirty="0"/>
            <a:t>-Hansen</a:t>
          </a:r>
        </a:p>
      </dsp:txBody>
      <dsp:txXfrm>
        <a:off x="2514600" y="381002"/>
        <a:ext cx="3200399" cy="627386"/>
      </dsp:txXfrm>
    </dsp:sp>
    <dsp:sp modelId="{D470B2E7-A6B6-3E4B-9E09-A269186A1966}">
      <dsp:nvSpPr>
        <dsp:cNvPr id="0" name=""/>
        <dsp:cNvSpPr/>
      </dsp:nvSpPr>
      <dsp:spPr>
        <a:xfrm>
          <a:off x="4256" y="2111629"/>
          <a:ext cx="1775612" cy="887806"/>
        </a:xfrm>
        <a:prstGeom prst="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100" kern="1200" dirty="0">
              <a:solidFill>
                <a:srgbClr val="000000"/>
              </a:solidFill>
            </a:rPr>
            <a:t>SAD</a:t>
          </a:r>
        </a:p>
      </dsp:txBody>
      <dsp:txXfrm>
        <a:off x="4256" y="2111629"/>
        <a:ext cx="1775612" cy="887806"/>
      </dsp:txXfrm>
    </dsp:sp>
    <dsp:sp modelId="{B860A985-6570-454E-AF82-F0AC763A8DF6}">
      <dsp:nvSpPr>
        <dsp:cNvPr id="0" name=""/>
        <dsp:cNvSpPr/>
      </dsp:nvSpPr>
      <dsp:spPr>
        <a:xfrm>
          <a:off x="2152748" y="2111629"/>
          <a:ext cx="1775612" cy="887806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100" kern="1200" dirty="0">
              <a:solidFill>
                <a:srgbClr val="000000"/>
              </a:solidFill>
            </a:rPr>
            <a:t>SRE</a:t>
          </a:r>
        </a:p>
      </dsp:txBody>
      <dsp:txXfrm>
        <a:off x="2152748" y="2111629"/>
        <a:ext cx="1775612" cy="887806"/>
      </dsp:txXfrm>
    </dsp:sp>
    <dsp:sp modelId="{2707FDCB-C8C3-1A43-A9F5-70A4A61F4E2D}">
      <dsp:nvSpPr>
        <dsp:cNvPr id="0" name=""/>
        <dsp:cNvSpPr/>
      </dsp:nvSpPr>
      <dsp:spPr>
        <a:xfrm>
          <a:off x="4301239" y="2111629"/>
          <a:ext cx="1775612" cy="887806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100" kern="1200" dirty="0"/>
            <a:t>PAB</a:t>
          </a:r>
        </a:p>
      </dsp:txBody>
      <dsp:txXfrm>
        <a:off x="4301239" y="2111629"/>
        <a:ext cx="1775612" cy="887806"/>
      </dsp:txXfrm>
    </dsp:sp>
    <dsp:sp modelId="{26A9E2D7-0222-5441-91DD-EEC90D3C9A9B}">
      <dsp:nvSpPr>
        <dsp:cNvPr id="0" name=""/>
        <dsp:cNvSpPr/>
      </dsp:nvSpPr>
      <dsp:spPr>
        <a:xfrm>
          <a:off x="6449730" y="2111629"/>
          <a:ext cx="1775612" cy="887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100" kern="1200" dirty="0">
              <a:solidFill>
                <a:srgbClr val="000000"/>
              </a:solidFill>
            </a:rPr>
            <a:t>PRE</a:t>
          </a:r>
        </a:p>
      </dsp:txBody>
      <dsp:txXfrm>
        <a:off x="6449730" y="2111629"/>
        <a:ext cx="1775612" cy="887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fld id="{5E0D637A-540F-2447-AC0E-572A8C64FFBF}" type="datetime1">
              <a:rPr lang="es-ES_tradnl"/>
              <a:pPr>
                <a:defRPr/>
              </a:pPr>
              <a:t>20/9/21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fld id="{619B9D66-426F-5D40-BC73-4469E495F9C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ＭＳ Ｐゴシック" pitchFamily="3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CL">
                <a:ea typeface="ＭＳ Ｐゴシック" pitchFamily="1" charset="-128"/>
                <a:cs typeface="ＭＳ Ｐゴシック" pitchFamily="1" charset="-128"/>
              </a:rPr>
              <a:t>INTRINSECA: congruencia osea, estabilizacion muscular</a:t>
            </a:r>
          </a:p>
          <a:p>
            <a:r>
              <a:rPr lang="es-CL">
                <a:ea typeface="ＭＳ Ｐゴシック" pitchFamily="1" charset="-128"/>
                <a:cs typeface="ＭＳ Ｐゴシック" pitchFamily="1" charset="-128"/>
              </a:rPr>
              <a:t>EXTRINSECA: complejos laterales, mediales y sindesmosis</a:t>
            </a:r>
          </a:p>
          <a:p>
            <a:endParaRPr lang="es-CL">
              <a:ea typeface="ＭＳ Ｐゴシック" pitchFamily="1" charset="-128"/>
              <a:cs typeface="ＭＳ Ｐゴシック" pitchFamily="1" charset="-128"/>
            </a:endParaRPr>
          </a:p>
          <a:p>
            <a:endParaRPr lang="es-CL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CA5B97-AC76-2044-A85B-B59FC26FFDA5}" type="slidenum">
              <a:rPr lang="es-ES_tradnl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5</a:t>
            </a:fld>
            <a:endParaRPr lang="es-ES_tradnl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CL">
                <a:ea typeface="ＭＳ Ｐゴシック" pitchFamily="1" charset="-128"/>
                <a:cs typeface="ＭＳ Ｐゴシック" pitchFamily="1" charset="-128"/>
              </a:rPr>
              <a:t>previene artrosis e inestabilidad</a:t>
            </a:r>
          </a:p>
          <a:p>
            <a:r>
              <a:rPr lang="es-CL">
                <a:ea typeface="ＭＳ Ｐゴシック" pitchFamily="1" charset="-128"/>
                <a:cs typeface="ＭＳ Ｐゴシック" pitchFamily="1" charset="-128"/>
              </a:rPr>
              <a:t>Ya no es necesario el 25% de çl fragmento posterior</a:t>
            </a:r>
            <a:endParaRPr lang="es-ES_tradnl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96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C158D9-14D4-2B4E-8F61-0339DC290750}" type="slidenum">
              <a:rPr lang="es-ES_tradnl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39</a:t>
            </a:fld>
            <a:endParaRPr lang="es-ES_tradnl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B9D66-426F-5D40-BC73-4469E495F9C0}" type="slidenum">
              <a:rPr lang="es-ES_tradnl" smtClean="0"/>
              <a:pPr>
                <a:defRPr/>
              </a:pPr>
              <a:t>60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424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659999-C5EC-D746-8D28-8739573A935A}" type="slidenum">
              <a:rPr lang="de-CH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8</a:t>
            </a:fld>
            <a:endParaRPr lang="de-CH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344488" indent="-344488"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zh-TW" sz="2200">
                <a:ea typeface="新細明體" pitchFamily="1" charset="-120"/>
                <a:cs typeface="新細明體" pitchFamily="1" charset="-120"/>
              </a:rPr>
              <a:t>Supinación/Pronación:</a:t>
            </a:r>
          </a:p>
          <a:p>
            <a:pPr marL="744538" lvl="1" indent="-344488"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zh-TW" sz="2200">
                <a:ea typeface="新細明體" pitchFamily="1" charset="-120"/>
                <a:cs typeface="新細明體" pitchFamily="1" charset="-120"/>
              </a:rPr>
              <a:t>posición del pie al rotar alrededor de la articulación subtalar</a:t>
            </a:r>
          </a:p>
          <a:p>
            <a:pPr marL="344488" indent="-344488" eaLnBrk="1" hangingPunct="1">
              <a:lnSpc>
                <a:spcPct val="80000"/>
              </a:lnSpc>
              <a:spcAft>
                <a:spcPct val="20000"/>
              </a:spcAft>
            </a:pPr>
            <a:endParaRPr lang="en-US" altLang="zh-TW" sz="2200">
              <a:ea typeface="新細明體" pitchFamily="1" charset="-120"/>
              <a:cs typeface="新細明體" pitchFamily="1" charset="-120"/>
            </a:endParaRPr>
          </a:p>
          <a:p>
            <a:pPr marL="344488" indent="-344488"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zh-TW" sz="2200">
                <a:ea typeface="新細明體" pitchFamily="1" charset="-120"/>
                <a:cs typeface="新細明體" pitchFamily="1" charset="-120"/>
              </a:rPr>
              <a:t>Inversión (RI)/eversión (RE)</a:t>
            </a:r>
          </a:p>
          <a:p>
            <a:pPr marL="744538" lvl="1" indent="-344488"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zh-TW" sz="1900">
                <a:ea typeface="新細明體" pitchFamily="1" charset="-120"/>
                <a:cs typeface="新細明體" pitchFamily="1" charset="-120"/>
              </a:rPr>
              <a:t>rotación del talo alrededor del eje de la tibia</a:t>
            </a:r>
          </a:p>
          <a:p>
            <a:pPr marL="344488" indent="-344488" eaLnBrk="1" hangingPunct="1">
              <a:lnSpc>
                <a:spcPct val="80000"/>
              </a:lnSpc>
              <a:spcAft>
                <a:spcPct val="20000"/>
              </a:spcAft>
            </a:pPr>
            <a:endParaRPr lang="en-US" altLang="zh-TW" sz="2200">
              <a:ea typeface="新細明體" pitchFamily="1" charset="-120"/>
              <a:cs typeface="新細明體" pitchFamily="1" charset="-120"/>
            </a:endParaRPr>
          </a:p>
          <a:p>
            <a:pPr marL="344488" indent="-344488"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zh-TW" sz="2200">
                <a:ea typeface="新細明體" pitchFamily="1" charset="-120"/>
                <a:cs typeface="新細明體" pitchFamily="1" charset="-120"/>
              </a:rPr>
              <a:t>Adducción/abducción:</a:t>
            </a:r>
          </a:p>
          <a:p>
            <a:pPr marL="744538" lvl="1" indent="-344488" eaLnBrk="1" hangingPunct="1">
              <a:lnSpc>
                <a:spcPct val="80000"/>
              </a:lnSpc>
              <a:spcAft>
                <a:spcPct val="20000"/>
              </a:spcAft>
            </a:pPr>
            <a:r>
              <a:rPr lang="en-US" altLang="zh-TW" sz="1900">
                <a:ea typeface="新細明體" pitchFamily="1" charset="-120"/>
                <a:cs typeface="新細明體" pitchFamily="1" charset="-120"/>
              </a:rPr>
              <a:t>movimientos de rotación del talo alrededor de su eje longitudinal</a:t>
            </a:r>
            <a:endParaRPr lang="es-ES_tradnl" sz="1900"/>
          </a:p>
          <a:p>
            <a:pPr marL="344488" indent="-344488">
              <a:lnSpc>
                <a:spcPct val="80000"/>
              </a:lnSpc>
            </a:pPr>
            <a:endParaRPr lang="es-ES_tradnl" sz="110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97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954172-6070-A94B-8DFB-909625A567FC}" type="slidenum">
              <a:rPr lang="es-ES_tradnl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10</a:t>
            </a:fld>
            <a:endParaRPr lang="es-ES_tradnl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82BFFB-2CF6-D441-A571-4CB6CE6D091E}" type="slidenum">
              <a:rPr lang="de-CH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11</a:t>
            </a:fld>
            <a:endParaRPr lang="de-CH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AA8C11-E0EA-4F4F-9D20-0F9E949D8EB7}" type="slidenum">
              <a:rPr lang="de-CH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12</a:t>
            </a:fld>
            <a:endParaRPr lang="de-CH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636B54-588B-3641-A481-AEA8D761C3E0}" type="slidenum">
              <a:rPr lang="de-CH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16</a:t>
            </a:fld>
            <a:endParaRPr lang="de-CH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F496C8-6755-5244-BC28-F0F9A6391429}" type="slidenum">
              <a:rPr lang="de-CH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17</a:t>
            </a:fld>
            <a:endParaRPr lang="de-CH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ES_tradnl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1DAC53-C968-7440-9763-F88C5CAC8ECC}" type="slidenum">
              <a:rPr lang="es-E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21</a:t>
            </a:fld>
            <a:endParaRPr lang="es-E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Tip: fije con aguja K el fragmento distal. Sin sacar aguja realice ots con placa antiglide con o sin tornillo distal.</a:t>
            </a:r>
          </a:p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Luego retire aguja.</a:t>
            </a:r>
          </a:p>
          <a:p>
            <a:endParaRPr lang="es-ES_tradnl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65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41FC5-01B0-8049-B910-2A0914C86E9B}" type="slidenum">
              <a:rPr lang="es-ES_tradnl" smtClean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37</a:t>
            </a:fld>
            <a:endParaRPr lang="es-ES_tradnl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90946-A816-0D47-8F9C-239051A66CCA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0271-3069-3D46-9C93-19FE09C3212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40DBC-B9C8-BB4D-A836-06D19DD3BF2F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3250D-175C-6A4B-B08C-52E85AFDCB8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85EFC-2BA1-A147-9E0B-8828E9CAB8A7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9DD6-7D1D-0E48-AAA9-452EA3208287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6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46ECABB-EC63-4349-BA3D-F6D014E16968}" type="slidenum">
              <a:rPr/>
              <a:pPr>
                <a:defRPr/>
              </a:pPr>
              <a:t>‹Nº›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83EC3-B63E-F04D-9F48-69BDBD0E69AE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AF8E-1636-CB4D-A12A-7BB0198526E9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756CD-7051-ED44-990C-122C8DCDB29F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14C68-463D-F548-A7ED-7DBF0D71992C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2B296-790B-9949-9AED-796701108B99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F01C-1051-414A-8EE7-501FDFB6E119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7017-F114-094E-B7ED-5B856DCCC15C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CF666-2AA8-B74E-B4D6-0FE9A260D0B3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B91E2-CBF8-E54F-8B0C-910280C9BE26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F448-C21E-5547-9847-1BE5F3FF86B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E0AF-FC0E-0942-AEBA-55BE216EA3A0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41B3-34B8-9841-AB54-1A8B89BAEB42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F0A1-3B8B-0E47-9CA6-0B4071BF4491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9DA6-B1B5-124E-9F23-0B23C4D167D0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520C-59A5-E048-9DDB-C45488499867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F285B-7095-F440-AA75-DF8A1C4B069D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fld id="{BEA2687F-0E33-B549-8E52-9822276AB931}" type="datetime1">
              <a:rPr lang="es-CL"/>
              <a:pPr>
                <a:defRPr/>
              </a:pPr>
              <a:t>20-09-21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>
              <a:defRPr/>
            </a:pPr>
            <a:fld id="{D8A16A47-805B-B04C-8AFB-93BA4851A431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0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media40.m4a"/><Relationship Id="rId16" Type="http://schemas.openxmlformats.org/officeDocument/2006/relationships/image" Target="../media/image81.png"/><Relationship Id="rId1" Type="http://schemas.microsoft.com/office/2007/relationships/media" Target="../media/media40.m4a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5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.png"/><Relationship Id="rId5" Type="http://schemas.openxmlformats.org/officeDocument/2006/relationships/image" Target="../media/image94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5.pn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5.pn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0.jpe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99.jpeg"/><Relationship Id="rId5" Type="http://schemas.openxmlformats.org/officeDocument/2006/relationships/image" Target="../media/image95.jpeg"/><Relationship Id="rId10" Type="http://schemas.openxmlformats.org/officeDocument/2006/relationships/image" Target="../media/image5.png"/><Relationship Id="rId4" Type="http://schemas.openxmlformats.org/officeDocument/2006/relationships/image" Target="../media/image98.jpeg"/><Relationship Id="rId9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audio" Target="../media/media56.m4a"/><Relationship Id="rId7" Type="http://schemas.openxmlformats.org/officeDocument/2006/relationships/image" Target="../media/image105.jpeg"/><Relationship Id="rId2" Type="http://schemas.microsoft.com/office/2007/relationships/media" Target="../media/media56.m4a"/><Relationship Id="rId1" Type="http://schemas.openxmlformats.org/officeDocument/2006/relationships/tags" Target="../tags/tag3.xml"/><Relationship Id="rId6" Type="http://schemas.openxmlformats.org/officeDocument/2006/relationships/image" Target="../media/image104.jpeg"/><Relationship Id="rId11" Type="http://schemas.openxmlformats.org/officeDocument/2006/relationships/image" Target="../media/image5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7" Type="http://schemas.openxmlformats.org/officeDocument/2006/relationships/image" Target="../media/image5.png"/><Relationship Id="rId2" Type="http://schemas.microsoft.com/office/2007/relationships/media" Target="../media/media59.m4a"/><Relationship Id="rId1" Type="http://schemas.openxmlformats.org/officeDocument/2006/relationships/tags" Target="../tags/tag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6875" y="981397"/>
            <a:ext cx="8366125" cy="2087563"/>
          </a:xfrm>
          <a:solidFill>
            <a:srgbClr val="FFFFFF">
              <a:alpha val="51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CL" sz="6000" b="1" dirty="0">
                <a:ea typeface="ＭＳ Ｐゴシック" pitchFamily="1" charset="-128"/>
                <a:cs typeface="ＭＳ Ｐゴシック" pitchFamily="1" charset="-128"/>
              </a:rPr>
              <a:t>Luxofractura de tobillo: </a:t>
            </a:r>
            <a:br>
              <a:rPr lang="es-CL" sz="6000" b="1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s-CL" b="1" dirty="0">
                <a:ea typeface="ＭＳ Ｐゴシック" pitchFamily="1" charset="-128"/>
                <a:cs typeface="ＭＳ Ｐゴシック" pitchFamily="1" charset="-128"/>
              </a:rPr>
              <a:t>Conceptos básicos y controversias</a:t>
            </a:r>
            <a:endParaRPr lang="es-CL" b="1" i="1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387" name="2 Subtítulo"/>
          <p:cNvSpPr>
            <a:spLocks noGrp="1"/>
          </p:cNvSpPr>
          <p:nvPr>
            <p:ph type="subTitle" idx="1"/>
          </p:nvPr>
        </p:nvSpPr>
        <p:spPr>
          <a:xfrm>
            <a:off x="3092896" y="6107955"/>
            <a:ext cx="5943600" cy="633413"/>
          </a:xfrm>
        </p:spPr>
        <p:txBody>
          <a:bodyPr/>
          <a:lstStyle/>
          <a:p>
            <a:pPr eaLnBrk="1" hangingPunct="1"/>
            <a:r>
              <a:rPr lang="es-CL" sz="3600" b="1" dirty="0">
                <a:solidFill>
                  <a:srgbClr val="898989"/>
                </a:solidFill>
                <a:ea typeface="ＭＳ Ｐゴシック" pitchFamily="1" charset="-128"/>
                <a:cs typeface="ＭＳ Ｐゴシック" pitchFamily="1" charset="-128"/>
              </a:rPr>
              <a:t>Dr. Fernando Vargas G.</a:t>
            </a:r>
          </a:p>
        </p:txBody>
      </p:sp>
      <p:sp>
        <p:nvSpPr>
          <p:cNvPr id="16388" name="AutoShape 6" descr="data:image/jpeg;base64,/9j/4AAQSkZJRgABAQAAAQABAAD/2wCEAAkGBxQHBhUUBxMSFhUXGSEaFhYYFRkYHRwdFxwcHRkeGBocHCggGx0lJCEYIjEjJSosLi4vHSI/ODQsNygtLiwBCgoKDg0OGxAQGzUkICQuNCw0MiwsLCwsLzQsLCwsLCwsLCwsLCwsLCwsLCwsLCwsLCwsLCwsLCwsLCwsLCwsLP/AABEIAOEA4QMBEQACEQEDEQH/xAAcAAEAAgMBAQEAAAAAAAAAAAAABQYDBAcCAQj/xABEEAABAwMBAwgFCAkDBQAAAAABAAIDBAURBhIhMQcTIkFRYXGBFDKhsbI2N1Jyc5HB0RUWIzNCYnSS4UNVgjSTovDx/8QAGgEBAAMBAQEAAAAAAAAAAAAAAAIDBAEFBv/EADMRAQACAgECAwcCBQQDAAAAAAABAgMRBBIxITNBEzJRYXGBkRQiNFKh0fAkscHhI0Jy/9oADAMBAAIRAxEAPwDuK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0bxeILLS85dJGxt7+J7mgbye4KdMdrzqsI3vWkbtKiVHKZJcZyzSlHJMfpOBx5tb+JC2xworG8ttMk8qbTrHXbNBLf63e5tHCOx2D7nPUZjiV+M/59konkT8Ib0JvdNvlFvmHZmRh8jw9ihP6We24Sj28d9JCDVLqbdqKlmpv590sXm+POyO9wChOCJ8u2/6T/VOMuvfjX9VihlbPEHQkOaRkEHII7iFRMTHhK6J29rgICCIv2pqXT7R+lJQ0ng0AucfBrQT58Fbjw3ye7Cu+WtPelCnlFpgMuhrA36Xo7sK39Jf4x+UP1FfhP4S9JqinrbBJV0bnOijDi7okO6Ay4Ydjeq7YL1vFJ7ynGWs16o7N+1XBt1tsc1NkMkaHNzuOD2qu9Jpaaz6JVtFo3DR01qWLUkUjraJNhjtkuc3AJ49Hfv3YPmFPLhti1FkceWMnjCZVSwQYqucUtK57wSGtLiBvO4Z3d67EbnTkzqNtSxXZt7trZqdr2tcSMPbsu3HG8KWTHNLdMuUvFo3CQUEhAQEBAQEBAQEFd1rquPS1t2pMOldkRR5xkjiT2NG7J/NX8fBOW2vRTmzRiruVI05o+fWFUKzVz37Dt7It7SR1YH+mzsA3nj3nZl5FcMezxR92XHgtlnry/h1CgoIrbTBlBGyNg4Na0Aezr7151r2tO7TtvrWKxqGyouiAd43oI+O2No5i624Zk5dGNzHHrOzwa4/SHHrypzeZjVkOjXjVIDgoJiCL1PdxYrDLO7BLG9EHrcdzR5nCsw4/aXiqGS/RWbIHQumRFTCrvQElXN03PeMlgd6rW59XAxw8OCv5Gbc9FPCsKsOLw67d5XHG5ZGhB6whbFpCs5prRmCQnAAydg7z2lXYJmctfrCrLH7LfRH2CZtPyZxumLw0U2XFmNoDZOdnO7KsyxvkTEfFGk6wx9G5oqCC36RiNqDxEWmQbeNs53kuxuz/AIUORNrZZ6u7uGKxjjpYqbW9NNY2VMm2wSOc2OMt2pHlpwQ1jSSfJdnjXi80+H4K56zXqaL+UaGnkH6Rpq6Fh4SSQFrfflT/AEdp92Yn6Sh+prHvRMLWK1j7fz0Lg9mztgtOQRjO5Zumerpnu0dUa21tPXdl9tLJ6RrmtfnAcADuJG/BIUsuOcdprKOO8Xr1QjrxrSmtlaYW85NMOMULDI4eONwPcrKca9o6u0fPwRtmrWdd5+THbdaRVleyGeCrhe84bz0DmAnBPHh1JfjWrHVExP0lyuaJnUxMfVuXzU8NmqRHK2aSVw2hHFE6R2M46hu6+Kjjw2vG+0fOUr5YrOkZJrxlMNq40dfCzrkfTnZHiQThWfpZn3bRP3V/qI9azH1haKSpZW0zZKRwcxwy1wOQQexZrVms6lfExMbhmXHRAQEHmR4ijLpDgAZJ7hxSPEck05SHlA1pLVXAE08LgGMPA4J5tvfw2neI6ivUy2/T4opXvLzsdfb5ZvPaHXQMDcvLeigr1qNlvkLKcbcnWOpv1j29wV2PDNvGeyFr68FYq7xVVJzzpaOxgDfbx9q01x449FU2tKJnvFXSnMVRL5kOH3OBCtjHjnvCubXjtLfs3KUYJwzUDBsndzrBjHe5vZ3j7lDJwtxun4cryumdX/Lo9PO2pga+ncHNcMtcDkEHgQV58xMTqWyJiY3DIuOiCj8rzj+rDG9TpmB3hvK2cLzN/Jm5Xua+a6wtDYgG8ABhZJ7tEdntcdQutfkhV/YSfAVdx/Nr9YV5vcn6IOi+aQf0h+Eq238T91VfI+yR0d8gIPsPwKhn86fqnh8qPor/ACOWsCymon6Ti5zI8/wMB3hvZtOyT24HYr+df9/TCnh0/Z1SvtfRsuFG6OraHMeCHA9hWKtprO4a7Vi0alROTGd0vJ1KJDnYMrW+GyD7yVt5kRGePsycW28LJpO4G1ckvPR+syKQt+tl2z7cKOanXyen5pYrdODaT5NbQ236ZjkeMyzjnZHniS/eAT3DHnlV8vJ1ZJj0jwS41NUifWfFayM8VmaHwgNJJwO09w7SgrOotW0sFO+GFwqJntLWwR9MkkfxY3BvaStOLBeZ6p8I+MqcmWsRru0+SFxdoeLaOcOeB4bRUud50ocXy4XRZGkQEBBVuU2uNBoqcxnBcBGP+bg13/jtLTxK9WaFHJtrHOmTk6tgtej4BjDntEjvGTpewYHkucq/Vln8O8enTjhsauvBtNvHMH9pIdlnd2u8veQo4MfXbx7Qlkt0wqFqptvitd5V1hb6GyxzUoM21nuKy2yzE+C2Kw+T6Sp5/X5z+7/CRyLwTjiXGL1Dsk4Xr45eZmjwWHkk1OaK5eh1bv2ch/ZZ/hfxIHc73jvWfnYN19pHeE+Hm1PRLsZOBvXkvTfUFd5QLQ69aVljpwS8DbYBxLmb8DvO8eav42SKZImeynPTrpMQyaKvjb9p+N7D02jYlb1te3ccjv4jxXORinHeYdw5IvXaeVK1C61+SFX9hJ8BV3H82v1hXm9yfog6L5pB/SH4SrbfxP3VV8j7JHR3yAg+w/AqGfzp+qeHyo+jR5I/kTH9d/xlT5vnT9kOJ5ULmsjS5xyW/N9UfXl+Bq9Dm+fH2YuJ5M/56Ptgo3XDkbdHAMudFJsjtIc4geeMLmS0V5W5+KVI3g0sugK5tw0fTOiPCMMd3Oj6Jz93tWfk1muW0LcFt44WFULnPLdTu15eKk3d7xSwSmKOnY4tDyw73S43nqOO/u37rzHHrXp96Y3v+zJWJzWnq7R6LlT2qG1ULm26KOMbJ9VoHV1nrWWb2vO7Tto6K1jwhWuR75DR/Xf8RWjnedKri+WuyxtAgICCj8sbdrRZx1SMz95H4hbOD5rLy/LXKjYI6RgZwDQB5BZLd2mOznWvavndTBh4MjH3uJJ/Bb+NXWPbNln9+k/ouFs8L+daDjGMjxVPImYmFuNa2tDBhowsq19QVXV1hpo9OVD2U8Ie2J5a7YGQQ0kEHtWrBlvOSsb9WfPSvs7Tr0cFpqg0lwZJGcFj2uB72kEe5e1aN1mHj1tq0S/T4xU0u/g5vvC+c7S9/vDXs1Ua21RvfxLRteI3O9uVLJXptMOUndYluqCSpXfRfOXE1Gnp30k7vXLRtMf9dmQD4+zK1U5P7ejJHVDPfB49VJ1LGaG8luPSqIfzc07P3cE6uP8Ayz+TpzfGG9FYaiTTE9Pc6rnpZmvHOFmyG7bdkANB4Dj1KM5aRki1a6iE4x26Jrad7ZYLA6LRgoy9u1zPNbeDjOMZxnOPNRnLE5faa9dkY/8Ax9DZslqNt05HTvcHFkextAYB3YzhRyX6sk2+aVKdNIqwaMsTtOWFsEzw8tc47QBA6RzwJKlnyxkv1RCOHH7OvSnFStVfSOlnWDTclNLI15e55Dg0gDbaAN2TwwtOfPGTJF9KMOH2dOnbf0jZjYLBHTzPDyzPSAwDkk8Ce9V5sntLzaE8VOivSiJtJz2y4vl0nUNhEhzJBIwujLutzcHLT4K2M9bViuWN69Y7q5xWrO6TptW2iuTrkx12qafmmkl0cUZy7cQAXO4DODu7FG1sPTMVid/OUq1yb/dP4as+l6i23qWo0vPGwTHalhlYXMLuJc0g5BOT96lGelqRXJHbtMIzitW02pPdJW2mrn1LjeZabmywgMiY7O0cYJc48AM7h2qu1sWv2xO/mnWL/wDtJomwO01p9tPM9ry0uO0Glo6RzwJKcjLGW/VEO4sfRXSeVKwQEBBBa5thvGk6iKP1izab9ZhDm+0YV3Hv0ZIsqzV6qTDZ0vW/pLTlPKP44mk+OyNoeRyo5q9OSY+aWO3VSJc+5RozTaqDzwkjBHi0kH8Fv4s7x6+EsubwyJ3QNwjihk9Ie1vq4yQM8eCo5NJmY1C7FaF0hmbUMzA4OHaDkLJMTHdeyLgq2r75TSaZqWxzwlxieA0PbknZO4DPFacGK8ZKzr1Z896+ztG/RwGkhNXWMYzeXuDR4uIA969y06iZeNSOq0Q/UkLOahDewAfcvm5ncvoIQOg5/StNMeOBfIR4GV+PYruRGsmvp/srwTum2bVuoP1ctzZTHt7T2sxtY9br4Fcw4vaW1t3Lk6I2mgchUrH1AQEBAQEEFc9Reg6opqQx558OO3tY2dgE8Mb+Cuph6sdr77KrZNXivxTqpWo3UFwktdtMlFA+dwIHNtOCcneeHUrMdItbUzpG9prG4jbT1NqL9Aad9JliLj0Mx7WCC8gYzjqypYsPtMnREoZMnRTq0nI3bbAe0ZVK16QEBAQEBAQV3TrBaq6SnH7qQmanPc45lj7ixxyB2O/lKvy/viLeseE/8T91OP8AbPT6d4/swcoVgde7ODRjM0R2mD6Qx0m+fEd4ClxcsY7+PaUeRjm9dx3hyajr8cV6lqMdMjoOltY01ttAZXOcHbRO5jjuJ3bwsGbj3tbcNdM1YjxScnKPQx+s+T/tP/JVxw8s+n9XZ5WOPVwqtn52U47T717dY08a1tyvXJFpg11z9Lqmnmoj+zz/ABP7R3N95HYVh52fpr0R3lt4WHc9cuo6uuosunJpnHBawhv1nbm+0hebgp15Iq9DLfppMvGiaE27SdNG8YIjGfF28+9d5FurJafmYo1SIQXK58nI/t2firuF78/SVXK92Pqu7PVCxtL492wwk9W9BVW6mrKsZtdsmczqdLLHDnvDXHK1exxx71/xEyonLefdr/w9UGr3C7Mp79TSU0kn7slzXscewPbuyuW48dM2pbcQVzeMVtGpZ9R6qFormU9HDJUVLxtNiZgYbv3ucdwG4/co4sHXE2mdR8XcmXpnpiNyWe+VdTcGx3agkgDgcSCVkjQQM4ds8M967fFjiu633/Qpe8zq1dLGs65Q9TfOjbfqyfC9bcP8Pf7MuTzqr4sTUhdX339W7A+oDOc2COjtbOdpwHHB7Vdgxe1vFd6V5cnRXqQPKvJz2gXO4ZdGceLgruFGs+vqp5U7xLnE7YpgT1N/BZJ7tPoq7dTVlY3atdsmLOp0sscJP/EnK0+xxx71/wARMqPa3nxrX/h7t+rz+l2U1+ppKaWT93lzXscR1B7d2f8A3rXLcf8AbN6W3EO1zfu6bRqWbUOqxa7i2nt8MlRUObtCNmBhva5x3ALmLB116rTqHb5ememI3L1Zb3VVVwEd2oJIAQSJOcZI3I6iW8Cd/wBy5kxUiu623/R2l7TOrV0sSoWiAgr9wLaK5NZVnZjlfmGThzc30Serb6uonaB9YA313au47x3+cf8ASm3hOp7T/Sf+08zOwNvGevCoXKXrDk/jvUpltrhDMfW3dB/1gODv5h5grZg5c4/228YZc3Fi/jXwlza5aUr7c/ElNK8fSiHOA/27x5hehTkYbev58GG2HLX0/CPi07XVkmIqSp/5ROaPvcAFZObFXvaPyr9jlme0rjpjkofJMH6icGtH+kw5cfrP4NHhnxCyZufGtY/y1YuF63dYpKZlHTNjpWtYxow1oGAAOwLy5mbTuXoxERGoc41BV/rzrGOio+lTQO5ydw3tcW7iOzG/Z8S7sXoYq+wxTknvPZjyT7bJFI7R3dN4cF5zao/K58nI/t2fitnC9+fpLNyvdj6ruz1QsbS+oIm76lpbM7Fwnja7qZnLz4MGT7FbTDe/uwhbJWveVA1fe33m70DooJY4G1TAySRpY57iRnZYd4YB1nj5LbgxRSt4mdzr0ZM15tauo8NwmdWNk05qxlyjYZITHzNQAMuYM5Dx3cPu791WHWXFOLtO9wsy7pkjJ6dpXO3V8dzo2y0D2vY4ZDgff2EdnUslqTWdWaK2i0bhsqKSh6m+dG2/Vk+F624f4e/2ZcnnVXxYmpTeVz5BzeLPjatfC86P89GfleXP2/3avKh83XnF8TVLh+f+UeT5K8QfuG+A9yxz3aYRt31LS2Z2LhPG13UzOXnwYMu9isphvf3YRtkrXvKg6tvcl5u9C6KCWOBtQ0MklaWOe4keqw7wwDrPE+C24ccUreJnc69GTLebWrqPDaY1M5+mNXNuGw6SnkYIp9kZMeDud4fl3hVYdZcXst6mPGPmsybx36/RdKCtjuNI2She17HDLXNOQf8APVhZLVms6lpraLRuGwouiAg1rjQsuVE6KtbtMeMOH5HiCOII4KVbTWdw5asWjUqj+nJtGyiPUe3LTE4iqwMuaDwbOB1jhtDju68rV7Kubxx+E/D+zP1zi8L9vj/db6GujuFOH0L2PaeDmkEexZbVms6mGitotG4bCi6INeurY7fTl9a9rGDi5xAClWs2nUQ5a0VjcuZai1tNqiq9D0a1/S3Pl4Et4Ej6DO1x39i9DFxq4o9pl/DDk5Fsk9GL8rrovS7NL2rm4+lI7fK/6R7uxo4AfmsmfPOW2/Rpw4Yx11CwKhco/K58nI/t2fitnC9+fpLNyvdj6ru31QsbSrHKRdpLNpOSSgOy8lrA/wCjtuAJ8cbvNaeLjrfLEWUci81pMw2dM6Xp7NStMDA+VwBfM7pPe47ydo5x4BRy573nx7fBLHirWEJym/8AWW7+rYruJ2v/APKrk96/VeXtD2EPAIO4g9axNTn8dMNHa8hithIp63a2oc5DHs37TR1Df7+wLdM+2wzNu9fVkiPZZYivaXQVha1D1N86Nt+rJ8D1tw/w9/sy5POqvixNSm8rnyDm8WfG1a+F50f56M/K8uft/u1eVD5uvOL4mqXD8/8AKPJ8lJa/uklp0c59A7Zedlgf9EPIBI7D3qvjUi+XUp57zXHuG5prTFPZqVpgYHSOAL5ndJ7id5Jcd/kFHLnvefHt8EseKtYQvKX/ANVb/wCqareJ2v8ARXyO9fqu0kYljLZQCCMEEZBB4ghY4nTSoNFT/qhryOC3k+jVbXO5niI3t35b2A/j3BbrT7bDNrd6+vxZIj2WWKx2l0BYWsQEBB4liE0RbMA5pGCCMgjvC7E68YJjaj3Hk2YyqMump5aSQ9TSSw+W4jwyR3LZXmTrpyR1Qy24sb3SdI+Skv8Ab91PLDOOo5jz57Yb71OLcS3eNITHJr28WB7dRVe5wZH3h0A9xcVL/Rx8/wAo/wCqnw7fgpuTCe6VAk1VVueexhLj4Bzxhvk1J5taRrHUjiWt45LOg2SxwWKk5u1xhg6zxLiOtzuJKw5Mtsk7tLZTHWkarCRVaYghdV6ebqW2iKaR8YDw/abjOW5xxVuHLOK3VEK8uPrjSG/Ueb/dK/8Aub+Su/U1/khX7Gf5pbFJovDZG3WrqamORhY6OVwxvIIcMDc4Ebio25Paa1iJj4Oxh9LTuGOk0lU26AR225TNiAw1r4mPLQOADt3DwXbZ6WndqeLkYbVjUW8G1WaT9PpaVtdUTPdTy87zhDcvdknDt2AOrd1BRrn6ZtqO8aSnFuI3PbxLlpmaa4vltddUQ7eCY8NezIAGWh3DOEpmrFYrasSWxTM7rbT5ZNIihuvpNznlqZ8bLXvwAwHjsNHBMnI6q9FY1BTDq3VM7lZlnXK1qbSIv1yimbUTQviaQ0x7OelxOSPELRi5Hs6zXW4lTkw9cxO9aaP6jzf7pX/3N/JT/U1/khH2M/zS2ajRnpem5aWuq6iQSODucfslzdkg4G7GN3tUY5GskXisRpKcO69MztIaj062/WH0aZ72t6PSaBnoEEcd2/ChizTjv1xCV8cXr0y3rjbI7nbHQVo2mObskcPMHqI45VdbzW3VHdK1YtGpVyk0nVW+ER265TCIbmtfEx7mjsDjhaLZ6WndqeKmMVqxqLNys0oK+lpm1tRK91PJzm2Q3LznPS3YA8FCufpm0xHeNJ2xdURuezHcNMTyXB8trr6iHnDkx4a9gOAOiCOjnj4rtc1emItWJ05bFaZ3W2nqxaRFuupqbhPLUVBbsh78ANHYxo4f/e0pk5E2r0VjUFMPTbqmdysqzrh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H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389" name="Imagen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0"/>
            <a:ext cx="14478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A4D0ED-306D-2342-A5AC-4BC125420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881" t="35980" r="36915" b="24560"/>
          <a:stretch/>
        </p:blipFill>
        <p:spPr bwMode="auto">
          <a:xfrm>
            <a:off x="1115616" y="3119744"/>
            <a:ext cx="2592288" cy="290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987614B-C32C-D349-B209-93C69306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9695" t="30046" r="39453" b="29280"/>
          <a:stretch/>
        </p:blipFill>
        <p:spPr bwMode="auto">
          <a:xfrm>
            <a:off x="4209443" y="3068960"/>
            <a:ext cx="1946733" cy="303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CBD74F-F91B-3442-91D7-9E0B045884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/>
          <a:stretch/>
        </p:blipFill>
        <p:spPr>
          <a:xfrm>
            <a:off x="7679075" y="44624"/>
            <a:ext cx="1285413" cy="10801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1DFDAC-8265-2A41-A4EB-B9827FF5E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1905000" y="182563"/>
            <a:ext cx="4648200" cy="731837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s-ES_tradnl" sz="4800" b="1">
                <a:ea typeface="ＭＳ Ｐゴシック" pitchFamily="1" charset="-128"/>
                <a:cs typeface="ＭＳ Ｐゴシック" pitchFamily="1" charset="-128"/>
              </a:rPr>
              <a:t>Lauge - Hansen</a:t>
            </a:r>
          </a:p>
        </p:txBody>
      </p:sp>
      <p:sp>
        <p:nvSpPr>
          <p:cNvPr id="28675" name="Marcador de contenido 2"/>
          <p:cNvSpPr>
            <a:spLocks noGrp="1"/>
          </p:cNvSpPr>
          <p:nvPr>
            <p:ph idx="1"/>
          </p:nvPr>
        </p:nvSpPr>
        <p:spPr>
          <a:xfrm>
            <a:off x="152400" y="1143000"/>
            <a:ext cx="6400800" cy="2362200"/>
          </a:xfrm>
        </p:spPr>
        <p:txBody>
          <a:bodyPr/>
          <a:lstStyle/>
          <a:p>
            <a:r>
              <a:rPr lang="es-ES_tradnl" sz="2600">
                <a:ea typeface="ＭＳ Ｐゴシック" pitchFamily="1" charset="-128"/>
                <a:cs typeface="ＭＳ Ｐゴシック" pitchFamily="1" charset="-128"/>
              </a:rPr>
              <a:t>Estudio cadavérico (1942)</a:t>
            </a:r>
          </a:p>
          <a:p>
            <a:pPr lvl="1"/>
            <a:r>
              <a:rPr lang="es-ES_tradnl" sz="2600" b="1"/>
              <a:t>1 palabra</a:t>
            </a:r>
            <a:r>
              <a:rPr lang="es-ES_tradnl" sz="2600"/>
              <a:t>: posición del pie al momento lesión</a:t>
            </a:r>
          </a:p>
          <a:p>
            <a:pPr lvl="1"/>
            <a:r>
              <a:rPr lang="es-ES_tradnl" sz="2600" b="1"/>
              <a:t>2 palabra</a:t>
            </a:r>
            <a:r>
              <a:rPr lang="es-ES_tradnl" sz="2600"/>
              <a:t>: fuerza aplicada al pie en el momento de la lesión </a:t>
            </a:r>
          </a:p>
          <a:p>
            <a:endParaRPr lang="es-ES_tradnl" sz="2600">
              <a:ea typeface="ＭＳ Ｐゴシック" pitchFamily="1" charset="-128"/>
              <a:cs typeface="ＭＳ Ｐゴシック" pitchFamily="1" charset="-128"/>
            </a:endParaRPr>
          </a:p>
          <a:p>
            <a:pPr>
              <a:buFont typeface="Arial" pitchFamily="1" charset="0"/>
              <a:buNone/>
            </a:pPr>
            <a:endParaRPr lang="es-ES_tradnl" sz="2600">
              <a:ea typeface="ＭＳ Ｐゴシック" pitchFamily="1" charset="-128"/>
              <a:cs typeface="ＭＳ Ｐゴシック" pitchFamily="1" charset="-128"/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533400" y="3200400"/>
          <a:ext cx="82296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8677" name="Imagen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77125" y="101600"/>
            <a:ext cx="15144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CuadroTexto 7"/>
          <p:cNvSpPr txBox="1">
            <a:spLocks noChangeArrowheads="1"/>
          </p:cNvSpPr>
          <p:nvPr/>
        </p:nvSpPr>
        <p:spPr bwMode="auto">
          <a:xfrm>
            <a:off x="7412038" y="2286000"/>
            <a:ext cx="1579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200"/>
              <a:t>Niels Lauge-Hansen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8C5E8B-A720-E749-A114-D4859C4374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0104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b="1" dirty="0" err="1">
                <a:ea typeface="ＭＳ Ｐゴシック" pitchFamily="1" charset="-128"/>
                <a:cs typeface="ＭＳ Ｐゴシック" pitchFamily="1" charset="-128"/>
              </a:rPr>
              <a:t>Supinación</a:t>
            </a:r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 – </a:t>
            </a:r>
            <a:r>
              <a:rPr lang="en-US" b="1" dirty="0" err="1">
                <a:ea typeface="ＭＳ Ｐゴシック" pitchFamily="1" charset="-128"/>
                <a:cs typeface="ＭＳ Ｐゴシック" pitchFamily="1" charset="-128"/>
              </a:rPr>
              <a:t>Aducción</a:t>
            </a:r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>
                <a:ea typeface="ＭＳ Ｐゴシック" pitchFamily="1" charset="-128"/>
                <a:cs typeface="ＭＳ Ｐゴシック" pitchFamily="1" charset="-128"/>
              </a:rPr>
              <a:t>1.- </a:t>
            </a:r>
            <a:r>
              <a:rPr lang="en-US" sz="2800" b="1" u="sng">
                <a:ea typeface="ＭＳ Ｐゴシック" pitchFamily="1" charset="-128"/>
                <a:cs typeface="ＭＳ Ｐゴシック" pitchFamily="1" charset="-128"/>
              </a:rPr>
              <a:t>Lesión lateral</a:t>
            </a:r>
            <a:endParaRPr lang="en-US" sz="2800" u="sng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sz="2800">
                <a:ea typeface="ＭＳ Ｐゴシック" pitchFamily="1" charset="-128"/>
                <a:cs typeface="ＭＳ Ｐゴシック" pitchFamily="1" charset="-128"/>
              </a:rPr>
              <a:t>Fractura fibular avulsiva o lesión lig. lateral  </a:t>
            </a:r>
          </a:p>
          <a:p>
            <a:pPr eaLnBrk="1" hangingPunct="1"/>
            <a:endParaRPr lang="en-US" sz="280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Tx/>
              <a:buNone/>
            </a:pPr>
            <a:r>
              <a:rPr lang="en-US" sz="2800" b="1">
                <a:ea typeface="ＭＳ Ｐゴシック" pitchFamily="1" charset="-128"/>
                <a:cs typeface="ＭＳ Ｐゴシック" pitchFamily="1" charset="-128"/>
              </a:rPr>
              <a:t>2.- </a:t>
            </a:r>
            <a:r>
              <a:rPr lang="en-US" sz="2800" b="1" u="sng">
                <a:ea typeface="ＭＳ Ｐゴシック" pitchFamily="1" charset="-128"/>
                <a:cs typeface="ＭＳ Ｐゴシック" pitchFamily="1" charset="-128"/>
              </a:rPr>
              <a:t>Lesión medial</a:t>
            </a:r>
          </a:p>
          <a:p>
            <a:pPr eaLnBrk="1" hangingPunct="1"/>
            <a:r>
              <a:rPr lang="en-US" sz="2800">
                <a:ea typeface="ＭＳ Ｐゴシック" pitchFamily="1" charset="-128"/>
                <a:cs typeface="ＭＳ Ｐゴシック" pitchFamily="1" charset="-128"/>
              </a:rPr>
              <a:t>Rasgo vertical maléolo medial</a:t>
            </a:r>
          </a:p>
          <a:p>
            <a:pPr lvl="1" eaLnBrk="1" hangingPunct="1"/>
            <a:r>
              <a:rPr lang="en-US" sz="2400"/>
              <a:t>Impactación articular medial ¡¡¡</a:t>
            </a:r>
          </a:p>
          <a:p>
            <a:pPr lvl="1" eaLnBrk="1" hangingPunct="1">
              <a:buFont typeface="Arial" pitchFamily="1" charset="0"/>
              <a:buNone/>
            </a:pPr>
            <a:endParaRPr lang="en-US" sz="2400"/>
          </a:p>
          <a:p>
            <a:pPr eaLnBrk="1" hangingPunct="1"/>
            <a:endParaRPr lang="en-US" sz="280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30724" name="Picture 4" descr="pg565 fig9"/>
          <p:cNvPicPr>
            <a:picLocks noChangeAspect="1" noChangeArrowheads="1"/>
          </p:cNvPicPr>
          <p:nvPr/>
        </p:nvPicPr>
        <p:blipFill>
          <a:blip r:embed="rId5"/>
          <a:srcRect t="29129" r="2589"/>
          <a:stretch>
            <a:fillRect/>
          </a:stretch>
        </p:blipFill>
        <p:spPr bwMode="auto">
          <a:xfrm>
            <a:off x="4572000" y="1295400"/>
            <a:ext cx="44338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6"/>
          <a:srcRect l="7516" t="15242" r="10907" b="20435"/>
          <a:stretch>
            <a:fillRect/>
          </a:stretch>
        </p:blipFill>
        <p:spPr bwMode="auto">
          <a:xfrm>
            <a:off x="5715000" y="3886200"/>
            <a:ext cx="21129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>
            <a:spLocks noChangeArrowheads="1"/>
          </p:cNvSpPr>
          <p:nvPr/>
        </p:nvSpPr>
        <p:spPr bwMode="auto">
          <a:xfrm>
            <a:off x="6637338" y="4948238"/>
            <a:ext cx="822325" cy="8223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3962400" y="5265738"/>
            <a:ext cx="1617663" cy="37306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7CE94D-4C14-534E-BA9D-FCE604974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09" x="9072563" y="1300163"/>
          <p14:tracePt t="13523" x="8905875" y="1431925"/>
          <p14:tracePt t="13523" x="8750300" y="1550988"/>
          <p14:tracePt t="13532" x="8643938" y="1633538"/>
          <p14:tracePt t="13540" x="8535988" y="1704975"/>
          <p14:tracePt t="13552" x="8499475" y="1728788"/>
          <p14:tracePt t="13558" x="8440738" y="1789113"/>
          <p14:tracePt t="13569" x="8393113" y="1836738"/>
          <p14:tracePt t="13576" x="8369300" y="1849438"/>
          <p14:tracePt t="13819" x="8356600" y="1860550"/>
          <p14:tracePt t="13827" x="8332788" y="1884363"/>
          <p14:tracePt t="13835" x="8285163" y="1931988"/>
          <p14:tracePt t="13843" x="8213725" y="1979613"/>
          <p14:tracePt t="13851" x="8154988" y="2039938"/>
          <p14:tracePt t="13860" x="8083550" y="2098675"/>
          <p14:tracePt t="13868" x="8012113" y="2182813"/>
          <p14:tracePt t="13876" x="7927975" y="2254250"/>
          <p14:tracePt t="13884" x="7856538" y="2314575"/>
          <p14:tracePt t="13893" x="7796213" y="2397125"/>
          <p14:tracePt t="13901" x="7724775" y="2481263"/>
          <p14:tracePt t="13909" x="7666038" y="2552700"/>
          <p14:tracePt t="13917" x="7594600" y="2635250"/>
          <p14:tracePt t="13925" x="7546975" y="2706688"/>
          <p14:tracePt t="13933" x="7486650" y="2779713"/>
          <p14:tracePt t="13942" x="7439025" y="2838450"/>
          <p14:tracePt t="13950" x="7415213" y="2862263"/>
          <p14:tracePt t="13958" x="7380288" y="2909888"/>
          <p14:tracePt t="13966" x="7343775" y="2957513"/>
          <p14:tracePt t="13974" x="7307263" y="2994025"/>
          <p14:tracePt t="13983" x="7283450" y="3017838"/>
          <p14:tracePt t="13991" x="7259638" y="3052763"/>
          <p14:tracePt t="13999" x="7235825" y="3076575"/>
          <p14:tracePt t="14007" x="7212013" y="3100388"/>
          <p14:tracePt t="14016" x="7200900" y="3124200"/>
          <p14:tracePt t="14024" x="7188200" y="3136900"/>
          <p14:tracePt t="14032" x="7164388" y="3171825"/>
          <p14:tracePt t="14040" x="7153275" y="3195638"/>
          <p14:tracePt t="14048" x="7140575" y="3221038"/>
          <p14:tracePt t="14057" x="7129463" y="3232150"/>
          <p14:tracePt t="14065" x="7129463" y="3255963"/>
          <p14:tracePt t="14073" x="7116763" y="3279775"/>
          <p14:tracePt t="14081" x="7105650" y="3292475"/>
          <p14:tracePt t="14089" x="7105650" y="3316288"/>
          <p14:tracePt t="14098" x="7105650" y="3327400"/>
          <p14:tracePt t="14106" x="7105650" y="3351213"/>
          <p14:tracePt t="14114" x="7105650" y="3363913"/>
          <p14:tracePt t="14123" x="7105650" y="3375025"/>
          <p14:tracePt t="14131" x="7105650" y="3398838"/>
          <p14:tracePt t="14139" x="7129463" y="3422650"/>
          <p14:tracePt t="14147" x="7153275" y="3435350"/>
          <p14:tracePt t="14155" x="7188200" y="3446463"/>
          <p14:tracePt t="14164" x="7224713" y="3470275"/>
          <p14:tracePt t="14172" x="7272338" y="3470275"/>
          <p14:tracePt t="14180" x="7307263" y="3482975"/>
          <p14:tracePt t="14188" x="7356475" y="3494088"/>
          <p14:tracePt t="14196" x="7391400" y="3494088"/>
          <p14:tracePt t="14205" x="7439025" y="3506788"/>
          <p14:tracePt t="14213" x="7510463" y="3506788"/>
          <p14:tracePt t="14221" x="7534275" y="3506788"/>
          <p14:tracePt t="14229" x="7581900" y="3506788"/>
          <p14:tracePt t="14237" x="7618413" y="3506788"/>
          <p14:tracePt t="14246" x="7666038" y="3506788"/>
          <p14:tracePt t="14255" x="7700963" y="3506788"/>
          <p14:tracePt t="14262" x="7737475" y="3506788"/>
          <p14:tracePt t="14271" x="7772400" y="3506788"/>
          <p14:tracePt t="14278" x="7820025" y="3494088"/>
          <p14:tracePt t="14288" x="7843838" y="3482975"/>
          <p14:tracePt t="14295" x="7880350" y="3482975"/>
          <p14:tracePt t="14304" x="7915275" y="3470275"/>
          <p14:tracePt t="14311" x="7940675" y="3446463"/>
          <p14:tracePt t="14321" x="7964488" y="3435350"/>
          <p14:tracePt t="14328" x="7988300" y="3422650"/>
          <p14:tracePt t="14338" x="7999413" y="3411538"/>
          <p14:tracePt t="14344" x="8023225" y="3387725"/>
          <p14:tracePt t="14354" x="8047038" y="3363913"/>
          <p14:tracePt t="14360" x="8059738" y="3340100"/>
          <p14:tracePt t="14370" x="8083550" y="3316288"/>
          <p14:tracePt t="14377" x="8094663" y="3292475"/>
          <p14:tracePt t="14387" x="8107363" y="3268663"/>
          <p14:tracePt t="14393" x="8118475" y="3244850"/>
          <p14:tracePt t="14404" x="8131175" y="3221038"/>
          <p14:tracePt t="14410" x="8131175" y="3195638"/>
          <p14:tracePt t="14420" x="8142288" y="3171825"/>
          <p14:tracePt t="14426" x="8142288" y="3160713"/>
          <p14:tracePt t="14437" x="8154988" y="3136900"/>
          <p14:tracePt t="14443" x="8154988" y="3124200"/>
          <p14:tracePt t="14453" x="8154988" y="3100388"/>
          <p14:tracePt t="14459" x="8154988" y="3089275"/>
          <p14:tracePt t="14470" x="8154988" y="3076575"/>
          <p14:tracePt t="14476" x="8154988" y="3065463"/>
          <p14:tracePt t="14487" x="8154988" y="3041650"/>
          <p14:tracePt t="14492" x="8154988" y="3028950"/>
          <p14:tracePt t="14503" x="8142288" y="3017838"/>
          <p14:tracePt t="14509" x="8131175" y="2994025"/>
          <p14:tracePt t="14520" x="8118475" y="2981325"/>
          <p14:tracePt t="14525" x="8107363" y="2957513"/>
          <p14:tracePt t="14537" x="8094663" y="2946400"/>
          <p14:tracePt t="14541" x="8070850" y="2922588"/>
          <p14:tracePt t="14554" x="8059738" y="2909888"/>
          <p14:tracePt t="14558" x="8035925" y="2898775"/>
          <p14:tracePt t="14570" x="8023225" y="2874963"/>
          <p14:tracePt t="14574" x="7999413" y="2862263"/>
          <p14:tracePt t="14587" x="7975600" y="2851150"/>
          <p14:tracePt t="14591" x="7951788" y="2838450"/>
          <p14:tracePt t="14604" x="7927975" y="2827338"/>
          <p14:tracePt t="14607" x="7915275" y="2827338"/>
          <p14:tracePt t="14620" x="7880350" y="2814638"/>
          <p14:tracePt t="14623" x="7856538" y="2814638"/>
          <p14:tracePt t="14637" x="7832725" y="2803525"/>
          <p14:tracePt t="14640" x="7808913" y="2803525"/>
          <p14:tracePt t="14653" x="7772400" y="2803525"/>
          <p14:tracePt t="14657" x="7748588" y="2803525"/>
          <p14:tracePt t="14670" x="7724775" y="2803525"/>
          <p14:tracePt t="14673" x="7700963" y="2803525"/>
          <p14:tracePt t="14687" x="7689850" y="2803525"/>
          <p14:tracePt t="14690" x="7666038" y="2803525"/>
          <p14:tracePt t="14704" x="7642225" y="2803525"/>
          <p14:tracePt t="14707" x="7629525" y="2803525"/>
          <p14:tracePt t="14720" x="7605713" y="2814638"/>
          <p14:tracePt t="14724" x="7594600" y="2827338"/>
          <p14:tracePt t="14737" x="7581900" y="2838450"/>
          <p14:tracePt t="14740" x="7558088" y="2851150"/>
          <p14:tracePt t="14753" x="7546975" y="2874963"/>
          <p14:tracePt t="14757" x="7523163" y="2898775"/>
          <p14:tracePt t="14770" x="7510463" y="2909888"/>
          <p14:tracePt t="14773" x="7499350" y="2933700"/>
          <p14:tracePt t="14787" x="7486650" y="2957513"/>
          <p14:tracePt t="14790" x="7475538" y="2981325"/>
          <p14:tracePt t="14804" x="7475538" y="3005138"/>
          <p14:tracePt t="14806" x="7462838" y="3028950"/>
          <p14:tracePt t="14821" x="7462838" y="3041650"/>
          <p14:tracePt t="14822" x="7451725" y="3076575"/>
          <p14:tracePt t="14829" x="7451725" y="3100388"/>
          <p14:tracePt t="14838" x="7451725" y="3124200"/>
          <p14:tracePt t="14845" x="7451725" y="3148013"/>
          <p14:tracePt t="14854" x="7451725" y="3171825"/>
          <p14:tracePt t="14862" x="7451725" y="3208338"/>
          <p14:tracePt t="14871" x="7451725" y="3221038"/>
          <p14:tracePt t="14878" x="7462838" y="3244850"/>
          <p14:tracePt t="14887" x="7475538" y="3255963"/>
          <p14:tracePt t="14894" x="7499350" y="3279775"/>
          <p14:tracePt t="14904" x="7523163" y="3303588"/>
          <p14:tracePt t="14911" x="7546975" y="3303588"/>
          <p14:tracePt t="14921" x="7581900" y="3316288"/>
          <p14:tracePt t="14927" x="7618413" y="3327400"/>
          <p14:tracePt t="14937" x="7653338" y="3327400"/>
          <p14:tracePt t="14944" x="7700963" y="3340100"/>
          <p14:tracePt t="14954" x="7761288" y="3340100"/>
          <p14:tracePt t="14960" x="7820025" y="3340100"/>
          <p14:tracePt t="14970" x="7891463" y="3340100"/>
          <p14:tracePt t="14977" x="7951788" y="3340100"/>
          <p14:tracePt t="14987" x="8012113" y="3340100"/>
          <p14:tracePt t="14993" x="8047038" y="3340100"/>
          <p14:tracePt t="15004" x="8107363" y="3340100"/>
          <p14:tracePt t="15010" x="8154988" y="3340100"/>
          <p14:tracePt t="15020" x="8189913" y="3340100"/>
          <p14:tracePt t="15026" x="8237538" y="3340100"/>
          <p14:tracePt t="15037" x="8274050" y="3340100"/>
          <p14:tracePt t="15042" x="8308975" y="3340100"/>
          <p14:tracePt t="15053" x="8345488" y="3340100"/>
          <p14:tracePt t="15059" x="8369300" y="3327400"/>
          <p14:tracePt t="15070" x="8404225" y="3303588"/>
          <p14:tracePt t="15075" x="8440738" y="3292475"/>
          <p14:tracePt t="15087" x="8464550" y="3268663"/>
          <p14:tracePt t="15092" x="8499475" y="3255963"/>
          <p14:tracePt t="15104" x="8523288" y="3232150"/>
          <p14:tracePt t="15108" x="8548688" y="3221038"/>
          <p14:tracePt t="15120" x="8572500" y="3195638"/>
          <p14:tracePt t="15125" x="8596313" y="3171825"/>
          <p14:tracePt t="15137" x="8607425" y="3136900"/>
          <p14:tracePt t="15141" x="8643938" y="3100388"/>
          <p14:tracePt t="15153" x="8655050" y="3052763"/>
          <p14:tracePt t="15158" x="8667750" y="3041650"/>
          <p14:tracePt t="15170" x="8678863" y="2994025"/>
          <p14:tracePt t="15174" x="8678863" y="2957513"/>
          <p14:tracePt t="15187" x="8691563" y="2922588"/>
          <p14:tracePt t="15191" x="8691563" y="2886075"/>
          <p14:tracePt t="15203" x="8691563" y="2851150"/>
          <p14:tracePt t="15207" x="8691563" y="2814638"/>
          <p14:tracePt t="15220" x="8691563" y="2790825"/>
          <p14:tracePt t="15223" x="8691563" y="2755900"/>
          <p14:tracePt t="15237" x="8691563" y="2743200"/>
          <p14:tracePt t="15240" x="8691563" y="2719388"/>
          <p14:tracePt t="15254" x="8678863" y="2695575"/>
          <p14:tracePt t="15257" x="8667750" y="2671763"/>
          <p14:tracePt t="15270" x="8643938" y="2647950"/>
          <p14:tracePt t="15275" x="8631238" y="2635250"/>
          <p14:tracePt t="15287" x="8620125" y="2624138"/>
          <p14:tracePt t="15290" x="8596313" y="2600325"/>
          <p14:tracePt t="15303" x="8572500" y="2587625"/>
          <p14:tracePt t="15307" x="8548688" y="2576513"/>
          <p14:tracePt t="15320" x="8523288" y="2552700"/>
          <p14:tracePt t="15324" x="8499475" y="2540000"/>
          <p14:tracePt t="15337" x="8475663" y="2528888"/>
          <p14:tracePt t="15340" x="8440738" y="2528888"/>
          <p14:tracePt t="15353" x="8416925" y="2516188"/>
          <p14:tracePt t="15357" x="8393113" y="2516188"/>
          <p14:tracePt t="15370" x="8369300" y="2505075"/>
          <p14:tracePt t="15374" x="8332788" y="2505075"/>
          <p14:tracePt t="15387" x="8321675" y="2492375"/>
          <p14:tracePt t="15388" x="8285163" y="2492375"/>
          <p14:tracePt t="15395" x="8274050" y="2481263"/>
          <p14:tracePt t="15404" x="8237538" y="2481263"/>
          <p14:tracePt t="15412" x="8213725" y="2481263"/>
          <p14:tracePt t="15421" x="8189913" y="2468563"/>
          <p14:tracePt t="15428" x="8154988" y="2468563"/>
          <p14:tracePt t="15437" x="8131175" y="2468563"/>
          <p14:tracePt t="15445" x="8107363" y="2457450"/>
          <p14:tracePt t="15454" x="8070850" y="2457450"/>
          <p14:tracePt t="15461" x="8047038" y="2457450"/>
          <p14:tracePt t="15471" x="8012113" y="2457450"/>
          <p14:tracePt t="15478" x="7988300" y="2457450"/>
          <p14:tracePt t="15488" x="7964488" y="2457450"/>
          <p14:tracePt t="15494" x="7940675" y="2457450"/>
          <p14:tracePt t="15504" x="7927975" y="2457450"/>
          <p14:tracePt t="15510" x="7904163" y="2457450"/>
          <p14:tracePt t="15520" x="7880350" y="2457450"/>
          <p14:tracePt t="15527" x="7856538" y="2457450"/>
          <p14:tracePt t="15537" x="7843838" y="2468563"/>
          <p14:tracePt t="15543" x="7820025" y="2468563"/>
          <p14:tracePt t="15554" x="7808913" y="2481263"/>
          <p14:tracePt t="15560" x="7785100" y="2492375"/>
          <p14:tracePt t="15570" x="7748588" y="2516188"/>
          <p14:tracePt t="15576" x="7737475" y="2528888"/>
          <p14:tracePt t="15587" x="7700963" y="2552700"/>
          <p14:tracePt t="15593" x="7689850" y="2576513"/>
          <p14:tracePt t="15603" x="7666038" y="2600325"/>
          <p14:tracePt t="15609" x="7629525" y="2635250"/>
          <p14:tracePt t="15620" x="7618413" y="2647950"/>
          <p14:tracePt t="15626" x="7594600" y="2682875"/>
          <p14:tracePt t="15637" x="7581900" y="2706688"/>
          <p14:tracePt t="15642" x="7570788" y="2730500"/>
          <p14:tracePt t="15654" x="7546975" y="2767013"/>
          <p14:tracePt t="15658" x="7534275" y="2790825"/>
          <p14:tracePt t="15670" x="7523163" y="2827338"/>
          <p14:tracePt t="15675" x="7510463" y="2838450"/>
          <p14:tracePt t="15687" x="7499350" y="2874963"/>
          <p14:tracePt t="15691" x="7499350" y="2898775"/>
          <p14:tracePt t="15703" x="7486650" y="2922588"/>
          <p14:tracePt t="15708" x="7486650" y="2946400"/>
          <p14:tracePt t="15720" x="7475538" y="2981325"/>
          <p14:tracePt t="15724" x="7475538" y="3005138"/>
          <p14:tracePt t="15737" x="7475538" y="3041650"/>
          <p14:tracePt t="15741" x="7475538" y="3065463"/>
          <p14:tracePt t="15754" x="7475538" y="3089275"/>
          <p14:tracePt t="15757" x="7475538" y="3124200"/>
          <p14:tracePt t="15770" x="7475538" y="3160713"/>
          <p14:tracePt t="15774" x="7475538" y="3195638"/>
          <p14:tracePt t="15787" x="7475538" y="3221038"/>
          <p14:tracePt t="15790" x="7486650" y="3244850"/>
          <p14:tracePt t="15804" x="7499350" y="3268663"/>
          <p14:tracePt t="15807" x="7523163" y="3292475"/>
          <p14:tracePt t="15820" x="7534275" y="3316288"/>
          <p14:tracePt t="15823" x="7558088" y="3340100"/>
          <p14:tracePt t="15837" x="7581900" y="3363913"/>
          <p14:tracePt t="15840" x="7605713" y="3363913"/>
          <p14:tracePt t="15854" x="7629525" y="3387725"/>
          <p14:tracePt t="15857" x="7642225" y="3398838"/>
          <p14:tracePt t="15870" x="7677150" y="3411538"/>
          <p14:tracePt t="15873" x="7700963" y="3411538"/>
          <p14:tracePt t="15887" x="7748588" y="3422650"/>
          <p14:tracePt t="15891" x="7785100" y="3435350"/>
          <p14:tracePt t="15903" x="7820025" y="3446463"/>
          <p14:tracePt t="15907" x="7867650" y="3459163"/>
          <p14:tracePt t="15920" x="7940675" y="3459163"/>
          <p14:tracePt t="15923" x="7999413" y="3459163"/>
          <p14:tracePt t="15937" x="8059738" y="3470275"/>
          <p14:tracePt t="15941" x="8131175" y="3470275"/>
          <p14:tracePt t="15954" x="8189913" y="3470275"/>
          <p14:tracePt t="15957" x="8237538" y="3470275"/>
          <p14:tracePt t="15971" x="8285163" y="3470275"/>
          <p14:tracePt t="15973" x="8332788" y="3470275"/>
          <p14:tracePt t="15987" x="8380413" y="3470275"/>
          <p14:tracePt t="15989" x="8428038" y="3470275"/>
          <p14:tracePt t="16004" x="8475663" y="3470275"/>
          <p14:tracePt t="16004" x="8512175" y="3470275"/>
          <p14:tracePt t="16012" x="8572500" y="3470275"/>
          <p14:tracePt t="16021" x="8596313" y="3459163"/>
          <p14:tracePt t="16028" x="8620125" y="3446463"/>
          <p14:tracePt t="16038" x="8678863" y="3411538"/>
          <p14:tracePt t="16044" x="8715375" y="3398838"/>
          <p14:tracePt t="16055" x="8750300" y="3363913"/>
          <p14:tracePt t="16061" x="8786813" y="3327400"/>
          <p14:tracePt t="16071" x="8810625" y="3292475"/>
          <p14:tracePt t="16077" x="8834438" y="3255963"/>
          <p14:tracePt t="16087" x="8858250" y="3208338"/>
          <p14:tracePt t="16094" x="8882063" y="3160713"/>
          <p14:tracePt t="16103" x="8893175" y="3113088"/>
          <p14:tracePt t="16110" x="8893175" y="3089275"/>
          <p14:tracePt t="16120" x="8905875" y="3041650"/>
          <p14:tracePt t="16127" x="8916988" y="3005138"/>
          <p14:tracePt t="16137" x="8916988" y="2970213"/>
          <p14:tracePt t="16143" x="8929688" y="2922588"/>
          <p14:tracePt t="16153" x="8929688" y="2886075"/>
          <p14:tracePt t="16159" x="8929688" y="2851150"/>
          <p14:tracePt t="16170" x="8929688" y="2814638"/>
          <p14:tracePt t="16176" x="8929688" y="2779713"/>
          <p14:tracePt t="16187" x="8929688" y="2755900"/>
          <p14:tracePt t="16192" x="8929688" y="2719388"/>
          <p14:tracePt t="16203" x="8929688" y="2695575"/>
          <p14:tracePt t="16209" x="8916988" y="2671763"/>
          <p14:tracePt t="16220" x="8905875" y="2635250"/>
          <p14:tracePt t="16225" x="8893175" y="2611438"/>
          <p14:tracePt t="16237" x="8869363" y="2587625"/>
          <p14:tracePt t="16242" x="8858250" y="2563813"/>
          <p14:tracePt t="16254" x="8834438" y="2540000"/>
          <p14:tracePt t="16258" x="8810625" y="2516188"/>
          <p14:tracePt t="16270" x="8786813" y="2492375"/>
          <p14:tracePt t="16275" x="8726488" y="2457450"/>
          <p14:tracePt t="16287" x="8715375" y="2444750"/>
          <p14:tracePt t="16291" x="8667750" y="2420938"/>
          <p14:tracePt t="16303" x="8643938" y="2409825"/>
          <p14:tracePt t="16307" x="8620125" y="2397125"/>
          <p14:tracePt t="16320" x="8572500" y="2373313"/>
          <p14:tracePt t="16323" x="8535988" y="2362200"/>
          <p14:tracePt t="16337" x="8512175" y="2362200"/>
          <p14:tracePt t="16340" x="8464550" y="2349500"/>
          <p14:tracePt t="16353" x="8404225" y="2325688"/>
          <p14:tracePt t="16357" x="8380413" y="2325688"/>
          <p14:tracePt t="16370" x="8321675" y="2325688"/>
          <p14:tracePt t="16373" x="8308975" y="2314575"/>
          <p14:tracePt t="16387" x="8274050" y="2314575"/>
          <p14:tracePt t="16389" x="8237538" y="2314575"/>
          <p14:tracePt t="16404" x="8202613" y="2314575"/>
          <p14:tracePt t="16406" x="8178800" y="2314575"/>
          <p14:tracePt t="16420" x="8142288" y="2314575"/>
          <p14:tracePt t="16424" x="8107363" y="2314575"/>
          <p14:tracePt t="16437" x="8083550" y="2325688"/>
          <p14:tracePt t="16440" x="8047038" y="2338388"/>
          <p14:tracePt t="16454" x="8023225" y="2349500"/>
          <p14:tracePt t="16457" x="7988300" y="2373313"/>
          <p14:tracePt t="16470" x="7964488" y="2397125"/>
          <p14:tracePt t="16474" x="7940675" y="2420938"/>
          <p14:tracePt t="16487" x="7915275" y="2433638"/>
          <p14:tracePt t="16490" x="7891463" y="2457450"/>
          <p14:tracePt t="16504" x="7867650" y="2481263"/>
          <p14:tracePt t="16507" x="7843838" y="2505075"/>
          <p14:tracePt t="16521" x="7820025" y="2528888"/>
          <p14:tracePt t="16522" x="7808913" y="2552700"/>
          <p14:tracePt t="16529" x="7796213" y="2563813"/>
          <p14:tracePt t="16538" x="7785100" y="2576513"/>
          <p14:tracePt t="16545" x="7785100" y="2600325"/>
          <p14:tracePt t="16554" x="7772400" y="2635250"/>
          <p14:tracePt t="16562" x="7761288" y="2647950"/>
          <p14:tracePt t="16571" x="7761288" y="2682875"/>
          <p14:tracePt t="16578" x="7761288" y="2706688"/>
          <p14:tracePt t="16588" x="7748588" y="2743200"/>
          <p14:tracePt t="16595" x="7748588" y="2767013"/>
          <p14:tracePt t="16605" x="7748588" y="2803525"/>
          <p14:tracePt t="16611" x="7748588" y="2827338"/>
          <p14:tracePt t="16621" x="7748588" y="2851150"/>
          <p14:tracePt t="16628" x="7748588" y="2862263"/>
          <p14:tracePt t="16637" x="7748588" y="2886075"/>
          <p14:tracePt t="16644" x="7748588" y="2909888"/>
          <p14:tracePt t="16654" x="7748588" y="2933700"/>
          <p14:tracePt t="16660" x="7748588" y="2946400"/>
          <p14:tracePt t="16670" x="7748588" y="2970213"/>
          <p14:tracePt t="16677" x="7748588" y="2994025"/>
          <p14:tracePt t="16687" x="7748588" y="3017838"/>
          <p14:tracePt t="16693" x="7748588" y="3028950"/>
          <p14:tracePt t="16703" x="7761288" y="3041650"/>
          <p14:tracePt t="16710" x="7761288" y="3065463"/>
          <p14:tracePt t="16720" x="7761288" y="3089275"/>
          <p14:tracePt t="16726" x="7772400" y="3100388"/>
          <p14:tracePt t="16737" x="7785100" y="3113088"/>
          <p14:tracePt t="16743" x="7785100" y="3124200"/>
          <p14:tracePt t="16753" x="7796213" y="3136900"/>
          <p14:tracePt t="16759" x="7796213" y="3160713"/>
          <p14:tracePt t="16770" x="7808913" y="3160713"/>
          <p14:tracePt t="16775" x="7820025" y="3171825"/>
          <p14:tracePt t="16787" x="7820025" y="3184525"/>
          <p14:tracePt t="16792" x="7832725" y="3195638"/>
          <p14:tracePt t="16808" x="7843838" y="3208338"/>
          <p14:tracePt t="16820" x="7856538" y="3208338"/>
          <p14:tracePt t="16825" x="7867650" y="3221038"/>
          <p14:tracePt t="16837" x="7891463" y="3221038"/>
          <p14:tracePt t="16841" x="7904163" y="3232150"/>
          <p14:tracePt t="16854" x="7915275" y="3232150"/>
          <p14:tracePt t="16858" x="7940675" y="3232150"/>
          <p14:tracePt t="16870" x="7964488" y="3244850"/>
          <p14:tracePt t="16874" x="7988300" y="3244850"/>
          <p14:tracePt t="16887" x="7999413" y="3244850"/>
          <p14:tracePt t="16891" x="8023225" y="3244850"/>
          <p14:tracePt t="16904" x="8059738" y="3244850"/>
          <p14:tracePt t="16907" x="8070850" y="3244850"/>
          <p14:tracePt t="16920" x="8118475" y="3244850"/>
          <p14:tracePt t="16923" x="8131175" y="3244850"/>
          <p14:tracePt t="16937" x="8166100" y="3244850"/>
          <p14:tracePt t="16940" x="8189913" y="3244850"/>
          <p14:tracePt t="16953" x="8226425" y="3244850"/>
          <p14:tracePt t="16958" x="8250238" y="3244850"/>
          <p14:tracePt t="16971" x="8274050" y="3232150"/>
          <p14:tracePt t="16975" x="8297863" y="3221038"/>
          <p14:tracePt t="16987" x="8321675" y="3221038"/>
          <p14:tracePt t="16989" x="8345488" y="3208338"/>
          <p14:tracePt t="17003" x="8356600" y="3208338"/>
          <p14:tracePt t="17006" x="8380413" y="3195638"/>
          <p14:tracePt t="17020" x="8393113" y="3184525"/>
          <p14:tracePt t="17023" x="8416925" y="3171825"/>
          <p14:tracePt t="17037" x="8428038" y="3160713"/>
          <p14:tracePt t="17040" x="8451850" y="3148013"/>
          <p14:tracePt t="17053" x="8464550" y="3124200"/>
          <p14:tracePt t="17056" x="8475663" y="3113088"/>
          <p14:tracePt t="17070" x="8499475" y="3089275"/>
          <p14:tracePt t="17073" x="8512175" y="3065463"/>
          <p14:tracePt t="17087" x="8523288" y="3041650"/>
          <p14:tracePt t="17090" x="8535988" y="3028950"/>
          <p14:tracePt t="17104" x="8548688" y="3005138"/>
          <p14:tracePt t="17108" x="8559800" y="2981325"/>
          <p14:tracePt t="17120" x="8559800" y="2957513"/>
          <p14:tracePt t="17123" x="8572500" y="2922588"/>
          <p14:tracePt t="17137" x="8572500" y="2874963"/>
          <p14:tracePt t="17139" x="8572500" y="2862263"/>
          <p14:tracePt t="17154" x="8572500" y="2803525"/>
          <p14:tracePt t="17158" x="8572500" y="2767013"/>
          <p14:tracePt t="17171" x="8559800" y="2730500"/>
          <p14:tracePt t="17174" x="8535988" y="2682875"/>
          <p14:tracePt t="17187" x="8523288" y="2635250"/>
          <p14:tracePt t="17190" x="8475663" y="2587625"/>
          <p14:tracePt t="17203" x="8451850" y="2540000"/>
          <p14:tracePt t="17206" x="8416925" y="2505075"/>
          <p14:tracePt t="17220" x="8380413" y="2468563"/>
          <p14:tracePt t="17221" x="8332788" y="2433638"/>
          <p14:tracePt t="17227" x="8285163" y="2409825"/>
          <p14:tracePt t="17237" x="8237538" y="2386013"/>
          <p14:tracePt t="17244" x="8189913" y="2362200"/>
          <p14:tracePt t="17254" x="8142288" y="2349500"/>
          <p14:tracePt t="17260" x="8083550" y="2338388"/>
          <p14:tracePt t="17270" x="8059738" y="2338388"/>
          <p14:tracePt t="17277" x="7964488" y="2338388"/>
          <p14:tracePt t="17287" x="7904163" y="2338388"/>
          <p14:tracePt t="17293" x="7880350" y="2338388"/>
          <p14:tracePt t="17303" x="7808913" y="2338388"/>
          <p14:tracePt t="17309" x="7785100" y="2338388"/>
          <p14:tracePt t="17320" x="7713663" y="2362200"/>
          <p14:tracePt t="17326" x="7689850" y="2386013"/>
          <p14:tracePt t="17337" x="7642225" y="2409825"/>
          <p14:tracePt t="17342" x="7605713" y="2444750"/>
          <p14:tracePt t="17353" x="7570788" y="2481263"/>
          <p14:tracePt t="17359" x="7534275" y="2516188"/>
          <p14:tracePt t="17370" x="7510463" y="2552700"/>
          <p14:tracePt t="17375" x="7499350" y="2576513"/>
          <p14:tracePt t="17387" x="7475538" y="2600325"/>
          <p14:tracePt t="17391" x="7451725" y="2647950"/>
          <p14:tracePt t="17403" x="7427913" y="2682875"/>
          <p14:tracePt t="17408" x="7415213" y="2719388"/>
          <p14:tracePt t="17420" x="7391400" y="2755900"/>
          <p14:tracePt t="17425" x="7380288" y="2779713"/>
          <p14:tracePt t="17437" x="7367588" y="2814638"/>
          <p14:tracePt t="17441" x="7367588" y="2838450"/>
          <p14:tracePt t="17453" x="7367588" y="2874963"/>
          <p14:tracePt t="17457" x="7367588" y="2898775"/>
          <p14:tracePt t="17470" x="7367588" y="2922588"/>
          <p14:tracePt t="17474" x="7367588" y="2970213"/>
          <p14:tracePt t="17487" x="7367588" y="3017838"/>
          <p14:tracePt t="17490" x="7367588" y="3028950"/>
          <p14:tracePt t="17503" x="7391400" y="3065463"/>
          <p14:tracePt t="17507" x="7404100" y="3100388"/>
          <p14:tracePt t="17520" x="7427913" y="3124200"/>
          <p14:tracePt t="17523" x="7451725" y="3148013"/>
          <p14:tracePt t="17537" x="7462838" y="3171825"/>
          <p14:tracePt t="17540" x="7486650" y="3195638"/>
          <p14:tracePt t="17553" x="7510463" y="3208338"/>
          <p14:tracePt t="17557" x="7546975" y="3232150"/>
          <p14:tracePt t="17570" x="7558088" y="3244850"/>
          <p14:tracePt t="17573" x="7594600" y="3255963"/>
          <p14:tracePt t="17587" x="7618413" y="3268663"/>
          <p14:tracePt t="17590" x="7677150" y="3279775"/>
          <p14:tracePt t="17603" x="7700963" y="3279775"/>
          <p14:tracePt t="17606" x="7761288" y="3292475"/>
          <p14:tracePt t="17620" x="7808913" y="3303588"/>
          <p14:tracePt t="17624" x="7832725" y="3303588"/>
          <p14:tracePt t="17637" x="7915275" y="3303588"/>
          <p14:tracePt t="17640" x="7927975" y="3316288"/>
          <p14:tracePt t="17654" x="7975600" y="3316288"/>
          <p14:tracePt t="17656" x="8023225" y="3316288"/>
          <p14:tracePt t="17670" x="8059738" y="3316288"/>
          <p14:tracePt t="17673" x="8094663" y="3316288"/>
          <p14:tracePt t="17687" x="8131175" y="3316288"/>
          <p14:tracePt t="17689" x="8189913" y="3316288"/>
          <p14:tracePt t="17704" x="8226425" y="3316288"/>
          <p14:tracePt t="17707" x="8261350" y="3316288"/>
          <p14:tracePt t="17721" x="8308975" y="3316288"/>
          <p14:tracePt t="17724" x="8345488" y="3303588"/>
          <p14:tracePt t="17737" x="8404225" y="3279775"/>
          <p14:tracePt t="17740" x="8440738" y="3268663"/>
          <p14:tracePt t="17753" x="8464550" y="3244850"/>
          <p14:tracePt t="17756" x="8523288" y="3208338"/>
          <p14:tracePt t="17770" x="8548688" y="3184525"/>
          <p14:tracePt t="17773" x="8583613" y="3148013"/>
          <p14:tracePt t="17787" x="8607425" y="3124200"/>
          <p14:tracePt t="17791" x="8655050" y="3065463"/>
          <p14:tracePt t="17804" x="8655050" y="3052763"/>
          <p14:tracePt t="17805" x="8678863" y="3005138"/>
          <p14:tracePt t="17810" x="8691563" y="2970213"/>
          <p14:tracePt t="17820" x="8691563" y="2933700"/>
          <p14:tracePt t="17827" x="8702675" y="2886075"/>
          <p14:tracePt t="17837" x="8702675" y="2862263"/>
          <p14:tracePt t="17843" x="8702675" y="2827338"/>
          <p14:tracePt t="17853" x="8702675" y="2790825"/>
          <p14:tracePt t="17860" x="8702675" y="2755900"/>
          <p14:tracePt t="17872" x="8691563" y="2719388"/>
          <p14:tracePt t="17876" x="8667750" y="2682875"/>
          <p14:tracePt t="17887" x="8655050" y="2647950"/>
          <p14:tracePt t="17893" x="8620125" y="2624138"/>
          <p14:tracePt t="17903" x="8583613" y="2576513"/>
          <p14:tracePt t="17909" x="8572500" y="2563813"/>
          <p14:tracePt t="17920" x="8523288" y="2516188"/>
          <p14:tracePt t="17925" x="8475663" y="2492375"/>
          <p14:tracePt t="17937" x="8428038" y="2468563"/>
          <p14:tracePt t="17942" x="8393113" y="2457450"/>
          <p14:tracePt t="17953" x="8345488" y="2433638"/>
          <p14:tracePt t="17959" x="8285163" y="2433638"/>
          <p14:tracePt t="17970" x="8213725" y="2420938"/>
          <p14:tracePt t="17975" x="8154988" y="2420938"/>
          <p14:tracePt t="17987" x="8094663" y="2420938"/>
          <p14:tracePt t="17991" x="8035925" y="2420938"/>
          <p14:tracePt t="18003" x="7975600" y="2420938"/>
          <p14:tracePt t="18008" x="7915275" y="2420938"/>
          <p14:tracePt t="18020" x="7891463" y="2433638"/>
          <p14:tracePt t="18024" x="7843838" y="2444750"/>
          <p14:tracePt t="18037" x="7808913" y="2468563"/>
          <p14:tracePt t="18041" x="7785100" y="2492375"/>
          <p14:tracePt t="18054" x="7748588" y="2505075"/>
          <p14:tracePt t="18057" x="7724775" y="2540000"/>
          <p14:tracePt t="18070" x="7700963" y="2563813"/>
          <p14:tracePt t="18074" x="7689850" y="2587625"/>
          <p14:tracePt t="18087" x="7677150" y="2611438"/>
          <p14:tracePt t="18091" x="7666038" y="2635250"/>
          <p14:tracePt t="18103" x="7653338" y="2671763"/>
          <p14:tracePt t="18106" x="7642225" y="2682875"/>
          <p14:tracePt t="18120" x="7642225" y="2695575"/>
          <p14:tracePt t="18123" x="7642225" y="2719388"/>
          <p14:tracePt t="18137" x="7642225" y="2730500"/>
          <p14:tracePt t="18140" x="7642225" y="2743200"/>
          <p14:tracePt t="18153" x="7642225" y="2767013"/>
          <p14:tracePt t="18170" x="7642225" y="2779713"/>
          <p14:tracePt t="18173" x="7642225" y="2790825"/>
          <p14:tracePt t="18203" x="7642225" y="2803525"/>
          <p14:tracePt t="22982" x="7642225" y="2814638"/>
          <p14:tracePt t="22992" x="7642225" y="2827338"/>
          <p14:tracePt t="23008" x="7642225" y="2838450"/>
          <p14:tracePt t="23015" x="7642225" y="2862263"/>
          <p14:tracePt t="23025" x="7629525" y="2874963"/>
          <p14:tracePt t="23032" x="7629525" y="2898775"/>
          <p14:tracePt t="23041" x="7629525" y="2909888"/>
          <p14:tracePt t="23048" x="7629525" y="2922588"/>
          <p14:tracePt t="23058" x="7618413" y="2946400"/>
          <p14:tracePt t="23065" x="7618413" y="2970213"/>
          <p14:tracePt t="23074" x="7618413" y="2994025"/>
          <p14:tracePt t="23081" x="7605713" y="3017838"/>
          <p14:tracePt t="23090" x="7605713" y="3041650"/>
          <p14:tracePt t="23097" x="7594600" y="3065463"/>
          <p14:tracePt t="23107" x="7594600" y="3100388"/>
          <p14:tracePt t="23114" x="7581900" y="3124200"/>
          <p14:tracePt t="23122" x="7581900" y="3148013"/>
          <p14:tracePt t="23130" x="7570788" y="3171825"/>
          <p14:tracePt t="23138" x="7570788" y="3184525"/>
          <p14:tracePt t="23147" x="7570788" y="3208338"/>
          <p14:tracePt t="23157" x="7570788" y="3221038"/>
          <p14:tracePt t="23164" x="7558088" y="3244850"/>
          <p14:tracePt t="23171" x="7558088" y="3255963"/>
          <p14:tracePt t="23180" x="7546975" y="3279775"/>
          <p14:tracePt t="23188" x="7546975" y="3292475"/>
          <p14:tracePt t="23196" x="7534275" y="3316288"/>
          <p14:tracePt t="23204" x="7534275" y="3340100"/>
          <p14:tracePt t="23213" x="7523163" y="3363913"/>
          <p14:tracePt t="23221" x="7510463" y="3387725"/>
          <p14:tracePt t="23228" x="7499350" y="3411538"/>
          <p14:tracePt t="23237" x="7486650" y="3446463"/>
          <p14:tracePt t="23245" x="7486650" y="3470275"/>
          <p14:tracePt t="23253" x="7475538" y="3506788"/>
          <p14:tracePt t="23261" x="7462838" y="3517900"/>
          <p14:tracePt t="23270" x="7451725" y="3554413"/>
          <p14:tracePt t="23278" x="7439025" y="3578225"/>
          <p14:tracePt t="23286" x="7439025" y="3602038"/>
          <p14:tracePt t="23294" x="7427913" y="3625850"/>
          <p14:tracePt t="23302" x="7415213" y="3649663"/>
          <p14:tracePt t="23311" x="7404100" y="3697288"/>
          <p14:tracePt t="23319" x="7404100" y="3721100"/>
          <p14:tracePt t="23327" x="7380288" y="3781425"/>
          <p14:tracePt t="23335" x="7380288" y="3816350"/>
          <p14:tracePt t="23344" x="7367588" y="3876675"/>
          <p14:tracePt t="23352" x="7367588" y="3887788"/>
          <p14:tracePt t="23360" x="7356475" y="3935413"/>
          <p14:tracePt t="23368" x="7343775" y="3983038"/>
          <p14:tracePt t="23376" x="7332663" y="4030663"/>
          <p14:tracePt t="23385" x="7332663" y="4067175"/>
          <p14:tracePt t="23393" x="7319963" y="4102100"/>
          <p14:tracePt t="23401" x="7319963" y="4151313"/>
          <p14:tracePt t="23409" x="7307263" y="4186238"/>
          <p14:tracePt t="23417" x="7307263" y="4210050"/>
          <p14:tracePt t="23426" x="7296150" y="4257675"/>
          <p14:tracePt t="23434" x="7296150" y="4281488"/>
          <p14:tracePt t="23442" x="7296150" y="4305300"/>
          <p14:tracePt t="23450" x="7283450" y="4341813"/>
          <p14:tracePt t="23458" x="7283450" y="4365625"/>
          <p14:tracePt t="23467" x="7283450" y="4389438"/>
          <p14:tracePt t="23475" x="7283450" y="4413250"/>
          <p14:tracePt t="23483" x="7283450" y="4437063"/>
          <p14:tracePt t="23491" x="7283450" y="4471988"/>
          <p14:tracePt t="23499" x="7283450" y="4508500"/>
          <p14:tracePt t="23508" x="7283450" y="4519613"/>
          <p14:tracePt t="23516" x="7283450" y="4579938"/>
          <p14:tracePt t="23524" x="7283450" y="4616450"/>
          <p14:tracePt t="23533" x="7283450" y="4664075"/>
          <p14:tracePt t="23541" x="7283450" y="4711700"/>
          <p14:tracePt t="23549" x="7283450" y="4770438"/>
          <p14:tracePt t="23558" x="7283450" y="4841875"/>
          <p14:tracePt t="23565" x="7283450" y="4926013"/>
          <p14:tracePt t="23575" x="7283450" y="5008563"/>
          <p14:tracePt t="23582" x="7283450" y="5105400"/>
          <p14:tracePt t="23591" x="7283450" y="5187950"/>
          <p14:tracePt t="23598" x="7283450" y="5272088"/>
          <p14:tracePt t="23608" x="7283450" y="5307013"/>
          <p14:tracePt t="23614" x="7283450" y="5367338"/>
          <p14:tracePt t="23625" x="7283450" y="5402263"/>
          <p14:tracePt t="23631" x="7283450" y="5438775"/>
          <p14:tracePt t="23918" x="7283450" y="5449888"/>
          <p14:tracePt t="23927" x="7283450" y="5486400"/>
          <p14:tracePt t="23935" x="7283450" y="5499100"/>
          <p14:tracePt t="23944" x="7272338" y="5522913"/>
          <p14:tracePt t="23951" x="7272338" y="5546725"/>
          <p14:tracePt t="23961" x="7259638" y="5557838"/>
          <p14:tracePt t="23968" x="7259638" y="5570538"/>
          <p14:tracePt t="23976" x="7259638" y="5581650"/>
          <p14:tracePt t="23984" x="7248525" y="5594350"/>
          <p14:tracePt t="24009" x="7248525" y="5605463"/>
          <p14:tracePt t="24091" x="7248525" y="5594350"/>
          <p14:tracePt t="24099" x="7248525" y="5570538"/>
          <p14:tracePt t="24107" x="7248525" y="5557838"/>
          <p14:tracePt t="24116" x="7248525" y="5522913"/>
          <p14:tracePt t="24124" x="7248525" y="5486400"/>
          <p14:tracePt t="24132" x="7259638" y="5449888"/>
          <p14:tracePt t="24140" x="7259638" y="5414963"/>
          <p14:tracePt t="24149" x="7272338" y="5378450"/>
          <p14:tracePt t="24157" x="7272338" y="5354638"/>
          <p14:tracePt t="24166" x="7283450" y="5307013"/>
          <p14:tracePt t="24173" x="7283450" y="5283200"/>
          <p14:tracePt t="24183" x="7296150" y="5259388"/>
          <p14:tracePt t="24190" x="7296150" y="5224463"/>
          <p14:tracePt t="24197" x="7307263" y="5200650"/>
          <p14:tracePt t="24206" x="7307263" y="5187950"/>
          <p14:tracePt t="24214" x="7307263" y="5164138"/>
          <p14:tracePt t="24222" x="7307263" y="5153025"/>
          <p14:tracePt t="24230" x="7307263" y="5129213"/>
          <p14:tracePt t="24239" x="7307263" y="5116513"/>
          <p14:tracePt t="24249" x="7307263" y="5105400"/>
          <p14:tracePt t="24255" x="7319963" y="5092700"/>
          <p14:tracePt t="24263" x="7319963" y="5081588"/>
          <p14:tracePt t="24272" x="7319963" y="5068888"/>
          <p14:tracePt t="24280" x="7319963" y="5057775"/>
          <p14:tracePt t="24299" x="7319963" y="5045075"/>
          <p14:tracePt t="24313" x="7319963" y="5033963"/>
          <p14:tracePt t="24420" x="7307263" y="5057775"/>
          <p14:tracePt t="24428" x="7307263" y="5068888"/>
          <p14:tracePt t="24436" x="7296150" y="5092700"/>
          <p14:tracePt t="24444" x="7296150" y="5116513"/>
          <p14:tracePt t="24452" x="7296150" y="5140325"/>
          <p14:tracePt t="24461" x="7283450" y="5176838"/>
          <p14:tracePt t="24469" x="7272338" y="5211763"/>
          <p14:tracePt t="24477" x="7259638" y="5259388"/>
          <p14:tracePt t="24486" x="7259638" y="5307013"/>
          <p14:tracePt t="24493" x="7248525" y="5330825"/>
          <p14:tracePt t="24503" x="7248525" y="5367338"/>
          <p14:tracePt t="24510" x="7248525" y="5414963"/>
          <p14:tracePt t="24519" x="7235825" y="5449888"/>
          <p14:tracePt t="24526" x="7235825" y="5486400"/>
          <p14:tracePt t="24536" x="7224713" y="5522913"/>
          <p14:tracePt t="24543" x="7224713" y="5557838"/>
          <p14:tracePt t="24551" x="7224713" y="5594350"/>
          <p14:tracePt t="24559" x="7212013" y="5618163"/>
          <p14:tracePt t="24567" x="7212013" y="5653088"/>
          <p14:tracePt t="24576" x="7212013" y="5676900"/>
          <p14:tracePt t="24584" x="7200900" y="5713413"/>
          <p14:tracePt t="24592" x="7200900" y="5737225"/>
          <p14:tracePt t="24603" x="7188200" y="5761038"/>
          <p14:tracePt t="24609" x="7188200" y="5784850"/>
          <p14:tracePt t="24617" x="7188200" y="5795963"/>
          <p14:tracePt t="24625" x="7177088" y="5808663"/>
          <p14:tracePt t="24633" x="7177088" y="5819775"/>
          <p14:tracePt t="24650" x="7177088" y="5832475"/>
          <p14:tracePt t="24732" x="7177088" y="5819775"/>
          <p14:tracePt t="24740" x="7177088" y="5795963"/>
          <p14:tracePt t="24748" x="7177088" y="5761038"/>
          <p14:tracePt t="24756" x="7177088" y="5713413"/>
          <p14:tracePt t="24765" x="7188200" y="5665788"/>
          <p14:tracePt t="24774" x="7188200" y="5605463"/>
          <p14:tracePt t="24781" x="7200900" y="5534025"/>
          <p14:tracePt t="24790" x="7212013" y="5499100"/>
          <p14:tracePt t="24797" x="7224713" y="5449888"/>
          <p14:tracePt t="24807" x="7224713" y="5402263"/>
          <p14:tracePt t="24814" x="7235825" y="5367338"/>
          <p14:tracePt t="24822" x="7248525" y="5319713"/>
          <p14:tracePt t="24830" x="7248525" y="5307013"/>
          <p14:tracePt t="24838" x="7259638" y="5283200"/>
          <p14:tracePt t="24847" x="7259638" y="5259388"/>
          <p14:tracePt t="24855" x="7259638" y="5248275"/>
          <p14:tracePt t="24863" x="7272338" y="5235575"/>
          <p14:tracePt t="24874" x="7272338" y="5224463"/>
          <p14:tracePt t="24887" x="7272338" y="5200650"/>
          <p14:tracePt t="24896" x="7272338" y="5187950"/>
          <p14:tracePt t="24904" x="7272338" y="5176838"/>
          <p14:tracePt t="24912" x="7272338" y="5164138"/>
          <p14:tracePt t="24921" x="7272338" y="5153025"/>
          <p14:tracePt t="24929" x="7272338" y="5140325"/>
          <p14:tracePt t="24937" x="7272338" y="5129213"/>
          <p14:tracePt t="24945" x="7272338" y="5105400"/>
          <p14:tracePt t="24953" x="7272338" y="5092700"/>
          <p14:tracePt t="24962" x="7272338" y="5081588"/>
          <p14:tracePt t="24970" x="7272338" y="5068888"/>
          <p14:tracePt t="24978" x="7272338" y="5057775"/>
          <p14:tracePt t="24986" x="7272338" y="5045075"/>
          <p14:tracePt t="25003" x="7272338" y="5033963"/>
          <p14:tracePt t="25085" x="7272338" y="5057775"/>
          <p14:tracePt t="25093" x="7259638" y="5092700"/>
          <p14:tracePt t="25101" x="7259638" y="5129213"/>
          <p14:tracePt t="25109" x="7248525" y="5164138"/>
          <p14:tracePt t="25118" x="7235825" y="5224463"/>
          <p14:tracePt t="25126" x="7235825" y="5272088"/>
          <p14:tracePt t="25134" x="7224713" y="5330825"/>
          <p14:tracePt t="25142" x="7212013" y="5378450"/>
          <p14:tracePt t="25150" x="7212013" y="5402263"/>
          <p14:tracePt t="25161" x="7200900" y="5462588"/>
          <p14:tracePt t="25167" x="7188200" y="5510213"/>
          <p14:tracePt t="25175" x="7177088" y="5546725"/>
          <p14:tracePt t="25183" x="7177088" y="5581650"/>
          <p14:tracePt t="25192" x="7164388" y="5605463"/>
          <p14:tracePt t="25200" x="7164388" y="5629275"/>
          <p14:tracePt t="25208" x="7164388" y="5653088"/>
          <p14:tracePt t="25216" x="7164388" y="5665788"/>
          <p14:tracePt t="25232" x="7164388" y="5676900"/>
          <p14:tracePt t="25257" x="7164388" y="5689600"/>
          <p14:tracePt t="25668" x="7153275" y="5689600"/>
          <p14:tracePt t="25678" x="7129463" y="5689600"/>
          <p14:tracePt t="25685" x="7116763" y="5689600"/>
          <p14:tracePt t="25693" x="7081838" y="5689600"/>
          <p14:tracePt t="25701" x="7058025" y="5689600"/>
          <p14:tracePt t="25709" x="7010400" y="5689600"/>
          <p14:tracePt t="25717" x="6962775" y="5689600"/>
          <p14:tracePt t="25726" x="6891338" y="5689600"/>
          <p14:tracePt t="25734" x="6831013" y="5689600"/>
          <p14:tracePt t="25742" x="6772275" y="5689600"/>
          <p14:tracePt t="25750" x="6711950" y="5689600"/>
          <p14:tracePt t="25759" x="6651625" y="5689600"/>
          <p14:tracePt t="25767" x="6580188" y="5700713"/>
          <p14:tracePt t="25775" x="6508750" y="5713413"/>
          <p14:tracePt t="25783" x="6450013" y="5713413"/>
          <p14:tracePt t="25791" x="6378575" y="5737225"/>
          <p14:tracePt t="25799" x="6294438" y="5748338"/>
          <p14:tracePt t="25808" x="6223000" y="5761038"/>
          <p14:tracePt t="25816" x="6151563" y="5772150"/>
          <p14:tracePt t="25824" x="6091238" y="5784850"/>
          <p14:tracePt t="25832" x="6019800" y="5795963"/>
          <p14:tracePt t="25840" x="5961063" y="5808663"/>
          <p14:tracePt t="25849" x="5900738" y="5808663"/>
          <p14:tracePt t="25857" x="5842000" y="5819775"/>
          <p14:tracePt t="25866" x="5770563" y="5832475"/>
          <p14:tracePt t="25873" x="5699125" y="5832475"/>
          <p14:tracePt t="25882" x="5627688" y="5832475"/>
          <p14:tracePt t="25890" x="5567363" y="5843588"/>
          <p14:tracePt t="25899" x="5508625" y="5843588"/>
          <p14:tracePt t="25906" x="5483225" y="5843588"/>
          <p14:tracePt t="25916" x="5376863" y="5843588"/>
          <p14:tracePt t="25923" x="5329238" y="5843588"/>
          <p14:tracePt t="25932" x="5268913" y="5843588"/>
          <p14:tracePt t="25939" x="5210175" y="5843588"/>
          <p14:tracePt t="25949" x="5197475" y="5843588"/>
          <p14:tracePt t="25956" x="5149850" y="5843588"/>
          <p14:tracePt t="25966" x="5054600" y="5843588"/>
          <p14:tracePt t="25972" x="5030788" y="5843588"/>
          <p14:tracePt t="25983" x="4995863" y="5843588"/>
          <p14:tracePt t="25989" x="4948238" y="5843588"/>
          <p14:tracePt t="25999" x="4911725" y="5832475"/>
          <p14:tracePt t="26005" x="4875213" y="5832475"/>
          <p14:tracePt t="26015" x="4792663" y="5832475"/>
          <p14:tracePt t="26021" x="4756150" y="5832475"/>
          <p14:tracePt t="26032" x="4708525" y="5819775"/>
          <p14:tracePt t="26039" x="4660900" y="5819775"/>
          <p14:tracePt t="26048" x="4602163" y="5808663"/>
          <p14:tracePt t="26055" x="4530725" y="5808663"/>
          <p14:tracePt t="26065" x="4459288" y="5795963"/>
          <p14:tracePt t="26071" x="4387850" y="5784850"/>
          <p14:tracePt t="26082" x="4316413" y="5784850"/>
          <p14:tracePt t="26087" x="4219575" y="5761038"/>
          <p14:tracePt t="26098" x="4137025" y="5748338"/>
          <p14:tracePt t="26104" x="4041775" y="5724525"/>
          <p14:tracePt t="26115" x="3946525" y="5700713"/>
          <p14:tracePt t="26120" x="3862388" y="5676900"/>
          <p14:tracePt t="26131" x="3767138" y="5665788"/>
          <p14:tracePt t="26136" x="3684588" y="5641975"/>
          <p14:tracePt t="26147" x="3587750" y="5629275"/>
          <p14:tracePt t="26153" x="3563938" y="5618163"/>
          <p14:tracePt t="26164" x="3433763" y="5618163"/>
          <p14:tracePt t="26169" x="3409950" y="5605463"/>
          <p14:tracePt t="26181" x="3362325" y="5605463"/>
          <p14:tracePt t="26186" x="3325813" y="5605463"/>
          <p14:tracePt t="26197" x="3302000" y="5605463"/>
          <p14:tracePt t="26202" x="3278188" y="5605463"/>
          <p14:tracePt t="26218" x="3267075" y="5605463"/>
          <p14:tracePt t="26235" x="3254375" y="5605463"/>
          <p14:tracePt t="26284" x="3267075" y="5605463"/>
          <p14:tracePt t="26293" x="3278188" y="5605463"/>
          <p14:tracePt t="26300" x="3302000" y="5618163"/>
          <p14:tracePt t="26309" x="3338513" y="5629275"/>
          <p14:tracePt t="26317" x="3373438" y="5629275"/>
          <p14:tracePt t="26325" x="3433763" y="5653088"/>
          <p14:tracePt t="26333" x="3481388" y="5653088"/>
          <p14:tracePt t="26342" x="3552825" y="5665788"/>
          <p14:tracePt t="26350" x="3624263" y="5676900"/>
          <p14:tracePt t="26358" x="3732213" y="5676900"/>
          <p14:tracePt t="26366" x="3838575" y="5676900"/>
          <p14:tracePt t="26375" x="4065588" y="5676900"/>
          <p14:tracePt t="26383" x="4232275" y="5676900"/>
          <p14:tracePt t="26391" x="4398963" y="5676900"/>
          <p14:tracePt t="26399" x="4578350" y="5676900"/>
          <p14:tracePt t="26407" x="4779963" y="5689600"/>
          <p14:tracePt t="26416" x="4995863" y="5689600"/>
          <p14:tracePt t="26424" x="5221288" y="5700713"/>
          <p14:tracePt t="26432" x="5448300" y="5713413"/>
          <p14:tracePt t="26440" x="5662613" y="5713413"/>
          <p14:tracePt t="26449" x="5746750" y="5724525"/>
          <p14:tracePt t="26457" x="6116638" y="5737225"/>
          <p14:tracePt t="26465" x="6307138" y="5748338"/>
          <p14:tracePt t="26473" x="6389688" y="5748338"/>
          <p14:tracePt t="26481" x="6556375" y="5761038"/>
          <p14:tracePt t="26490" x="6711950" y="5772150"/>
          <p14:tracePt t="26498" x="6854825" y="5784850"/>
          <p14:tracePt t="26506" x="6986588" y="5795963"/>
          <p14:tracePt t="26514" x="7092950" y="5795963"/>
          <p14:tracePt t="26523" x="7212013" y="5795963"/>
          <p14:tracePt t="26531" x="7296150" y="5795963"/>
          <p14:tracePt t="26539" x="7404100" y="5795963"/>
          <p14:tracePt t="26548" x="7486650" y="5795963"/>
          <p14:tracePt t="26555" x="7510463" y="5795963"/>
          <p14:tracePt t="26564" x="7570788" y="5795963"/>
          <p14:tracePt t="26572" x="7618413" y="5795963"/>
          <p14:tracePt t="26581" x="7666038" y="5784850"/>
          <p14:tracePt t="26588" x="7700963" y="5772150"/>
          <p14:tracePt t="26597" x="7724775" y="5761038"/>
          <p14:tracePt t="26605" x="7761288" y="5748338"/>
          <p14:tracePt t="26614" x="7772400" y="5737225"/>
          <p14:tracePt t="26621" x="7796213" y="5737225"/>
          <p14:tracePt t="26629" x="7820025" y="5724525"/>
          <p14:tracePt t="26637" x="7832725" y="5724525"/>
          <p14:tracePt t="26646" x="7843838" y="5713413"/>
          <p14:tracePt t="26654" x="7856538" y="5713413"/>
          <p14:tracePt t="26670" x="7867650" y="5700713"/>
          <p14:tracePt t="26736" x="7856538" y="5700713"/>
          <p14:tracePt t="26745" x="7843838" y="5700713"/>
          <p14:tracePt t="26752" x="7808913" y="5713413"/>
          <p14:tracePt t="26761" x="7761288" y="5713413"/>
          <p14:tracePt t="26769" x="7713663" y="5737225"/>
          <p14:tracePt t="26777" x="7653338" y="5748338"/>
          <p14:tracePt t="26786" x="7581900" y="5761038"/>
          <p14:tracePt t="26794" x="7510463" y="5772150"/>
          <p14:tracePt t="26802" x="7439025" y="5784850"/>
          <p14:tracePt t="26810" x="7356475" y="5795963"/>
          <p14:tracePt t="26819" x="7332663" y="5795963"/>
          <p14:tracePt t="26826" x="7272338" y="5795963"/>
          <p14:tracePt t="26836" x="7224713" y="5795963"/>
          <p14:tracePt t="26843" x="7177088" y="5795963"/>
          <p14:tracePt t="26853" x="7153275" y="5795963"/>
          <p14:tracePt t="26859" x="7129463" y="5795963"/>
          <p14:tracePt t="26869" x="7116763" y="5795963"/>
          <p14:tracePt t="26876" x="7105650" y="5784850"/>
          <p14:tracePt t="26885" x="7105650" y="5772150"/>
          <p14:tracePt t="26892" x="7092950" y="5761038"/>
          <p14:tracePt t="26902" x="7092950" y="5748338"/>
          <p14:tracePt t="26908" x="7092950" y="5737225"/>
          <p14:tracePt t="26919" x="7092950" y="5724525"/>
          <p14:tracePt t="26925" x="7092950" y="5713413"/>
          <p14:tracePt t="26949" x="7092950" y="5700713"/>
          <p14:tracePt t="26982" x="7105650" y="5700713"/>
          <p14:tracePt t="26991" x="7116763" y="5700713"/>
          <p14:tracePt t="26999" x="7140575" y="5700713"/>
          <p14:tracePt t="27007" x="7153275" y="5700713"/>
          <p14:tracePt t="27015" x="7177088" y="5700713"/>
          <p14:tracePt t="27023" x="7200900" y="5700713"/>
          <p14:tracePt t="27032" x="7224713" y="5689600"/>
          <p14:tracePt t="27040" x="7248525" y="5676900"/>
          <p14:tracePt t="27048" x="7272338" y="5665788"/>
          <p14:tracePt t="27056" x="7296150" y="5641975"/>
          <p14:tracePt t="27064" x="7307263" y="5618163"/>
          <p14:tracePt t="27073" x="7319963" y="5570538"/>
          <p14:tracePt t="27081" x="7319963" y="5557838"/>
          <p14:tracePt t="27089" x="7332663" y="5510213"/>
          <p14:tracePt t="27098" x="7332663" y="5473700"/>
          <p14:tracePt t="27106" x="7332663" y="5449888"/>
          <p14:tracePt t="27114" x="7332663" y="5414963"/>
          <p14:tracePt t="27122" x="7332663" y="5391150"/>
          <p14:tracePt t="27131" x="7319963" y="5378450"/>
          <p14:tracePt t="27138" x="7307263" y="5354638"/>
          <p14:tracePt t="27147" x="7296150" y="5354638"/>
          <p14:tracePt t="27155" x="7283450" y="5343525"/>
          <p14:tracePt t="27171" x="7272338" y="5343525"/>
          <p14:tracePt t="27180" x="7259638" y="5343525"/>
          <p14:tracePt t="27196" x="7248525" y="5343525"/>
          <p14:tracePt t="27204" x="7235825" y="5343525"/>
          <p14:tracePt t="27213" x="7212013" y="5367338"/>
          <p14:tracePt t="27221" x="7200900" y="5391150"/>
          <p14:tracePt t="27229" x="7188200" y="5414963"/>
          <p14:tracePt t="27237" x="7164388" y="5462588"/>
          <p14:tracePt t="27245" x="7140575" y="5499100"/>
          <p14:tracePt t="27253" x="7105650" y="5546725"/>
          <p14:tracePt t="27262" x="7092950" y="5570538"/>
          <p14:tracePt t="27270" x="7058025" y="5605463"/>
          <p14:tracePt t="27278" x="7010400" y="5665788"/>
          <p14:tracePt t="27286" x="6986588" y="5676900"/>
          <p14:tracePt t="27295" x="6938963" y="5713413"/>
          <p14:tracePt t="27303" x="6915150" y="5724525"/>
          <p14:tracePt t="27311" x="6891338" y="5737225"/>
          <p14:tracePt t="27319" x="6843713" y="5748338"/>
          <p14:tracePt t="27327" x="6819900" y="5748338"/>
          <p14:tracePt t="27336" x="6783388" y="5761038"/>
          <p14:tracePt t="27344" x="6748463" y="5761038"/>
          <p14:tracePt t="27352" x="6724650" y="5761038"/>
          <p14:tracePt t="27361" x="6699250" y="5761038"/>
          <p14:tracePt t="27369" x="6675438" y="5761038"/>
          <p14:tracePt t="27377" x="6664325" y="5748338"/>
          <p14:tracePt t="27393" x="6651625" y="5737225"/>
          <p14:tracePt t="27402" x="6640513" y="5737225"/>
          <p14:tracePt t="27459" x="6651625" y="5737225"/>
          <p14:tracePt t="27468" x="6664325" y="5724525"/>
          <p14:tracePt t="27475" x="6688138" y="5724525"/>
          <p14:tracePt t="27485" x="6724650" y="5713413"/>
          <p14:tracePt t="27492" x="6748463" y="5713413"/>
          <p14:tracePt t="27500" x="6796088" y="5689600"/>
          <p14:tracePt t="27508" x="6831013" y="5676900"/>
          <p14:tracePt t="27516" x="6878638" y="5653088"/>
          <p14:tracePt t="27525" x="6926263" y="5629275"/>
          <p14:tracePt t="27533" x="6962775" y="5594350"/>
          <p14:tracePt t="27541" x="6986588" y="5570538"/>
          <p14:tracePt t="27549" x="7021513" y="5534025"/>
          <p14:tracePt t="27557" x="7045325" y="5499100"/>
          <p14:tracePt t="27566" x="7069138" y="5462588"/>
          <p14:tracePt t="27574" x="7081838" y="5438775"/>
          <p14:tracePt t="27582" x="7092950" y="5414963"/>
          <p14:tracePt t="27590" x="7105650" y="5391150"/>
          <p14:tracePt t="27598" x="7105650" y="5367338"/>
          <p14:tracePt t="27607" x="7116763" y="5354638"/>
          <p14:tracePt t="27615" x="7116763" y="5343525"/>
          <p14:tracePt t="27631" x="7116763" y="5330825"/>
          <p14:tracePt t="27697" x="7116763" y="5354638"/>
          <p14:tracePt t="27706" x="7092950" y="5378450"/>
          <p14:tracePt t="27714" x="7081838" y="5426075"/>
          <p14:tracePt t="27723" x="7045325" y="5473700"/>
          <p14:tracePt t="27730" x="7010400" y="5534025"/>
          <p14:tracePt t="27738" x="6973888" y="5581650"/>
          <p14:tracePt t="27747" x="6926263" y="5641975"/>
          <p14:tracePt t="27757" x="6878638" y="5700713"/>
          <p14:tracePt t="27763" x="6831013" y="5737225"/>
          <p14:tracePt t="27771" x="6783388" y="5772150"/>
          <p14:tracePt t="27779" x="6748463" y="5795963"/>
          <p14:tracePt t="27788" x="6711950" y="5808663"/>
          <p14:tracePt t="27796" x="6675438" y="5832475"/>
          <p14:tracePt t="27804" x="6640513" y="5843588"/>
          <p14:tracePt t="27812" x="6616700" y="5843588"/>
          <p14:tracePt t="27821" x="6592888" y="5856288"/>
          <p14:tracePt t="27829" x="6569075" y="5856288"/>
          <p14:tracePt t="27845" x="6556375" y="5856288"/>
          <p14:tracePt t="27853" x="6545263" y="5856288"/>
          <p14:tracePt t="27919" x="6556375" y="5856288"/>
          <p14:tracePt t="27927" x="6580188" y="5843588"/>
          <p14:tracePt t="27936" x="6616700" y="5832475"/>
          <p14:tracePt t="27944" x="6651625" y="5819775"/>
          <p14:tracePt t="27952" x="6688138" y="5808663"/>
          <p14:tracePt t="27960" x="6748463" y="5795963"/>
          <p14:tracePt t="27968" x="6772275" y="5784850"/>
          <p14:tracePt t="27979" x="6807200" y="5761038"/>
          <p14:tracePt t="27985" x="6843713" y="5748338"/>
          <p14:tracePt t="27993" x="6878638" y="5724525"/>
          <p14:tracePt t="28001" x="6926263" y="5689600"/>
          <p14:tracePt t="28012" x="6950075" y="5665788"/>
          <p14:tracePt t="28018" x="6962775" y="5641975"/>
          <p14:tracePt t="28026" x="6986588" y="5618163"/>
          <p14:tracePt t="28034" x="6986588" y="5605463"/>
          <p14:tracePt t="28043" x="6997700" y="5594350"/>
          <p14:tracePt t="28050" x="7010400" y="5570538"/>
          <p14:tracePt t="28059" x="7010400" y="5557838"/>
          <p14:tracePt t="28067" x="7010400" y="5546725"/>
          <p14:tracePt t="28075" x="7010400" y="5522913"/>
          <p14:tracePt t="28092" x="7010400" y="5510213"/>
          <p14:tracePt t="28149" x="7010400" y="5522913"/>
          <p14:tracePt t="28157" x="6986588" y="5557838"/>
          <p14:tracePt t="28166" x="6973888" y="5581650"/>
          <p14:tracePt t="28174" x="6950075" y="5618163"/>
          <p14:tracePt t="28182" x="6938963" y="5641975"/>
          <p14:tracePt t="28190" x="6915150" y="5676900"/>
          <p14:tracePt t="28198" x="6891338" y="5700713"/>
          <p14:tracePt t="28207" x="6867525" y="5724525"/>
          <p14:tracePt t="28215" x="6854825" y="5737225"/>
          <p14:tracePt t="28223" x="6831013" y="5748338"/>
          <p14:tracePt t="28231" x="6819900" y="5748338"/>
          <p14:tracePt t="28239" x="6807200" y="5761038"/>
          <p14:tracePt t="28289" x="6807200" y="5748338"/>
          <p14:tracePt t="28297" x="6819900" y="5737225"/>
          <p14:tracePt t="28305" x="6854825" y="5713413"/>
          <p14:tracePt t="28314" x="6867525" y="5700713"/>
          <p14:tracePt t="28321" x="6891338" y="5689600"/>
          <p14:tracePt t="28330" x="6926263" y="5665788"/>
          <p14:tracePt t="28338" x="6962775" y="5641975"/>
          <p14:tracePt t="28348" x="6986588" y="5629275"/>
          <p14:tracePt t="28354" x="7010400" y="5618163"/>
          <p14:tracePt t="28363" x="7021513" y="5594350"/>
          <p14:tracePt t="28371" x="7034213" y="5594350"/>
          <p14:tracePt t="28379" x="7034213" y="5581650"/>
          <p14:tracePt t="28387" x="7045325" y="5581650"/>
          <p14:tracePt t="28412" x="7058025" y="5581650"/>
          <p14:tracePt t="28543" x="7069138" y="5581650"/>
          <p14:tracePt t="28552" x="7092950" y="5581650"/>
          <p14:tracePt t="28560" x="7105650" y="5570538"/>
          <p14:tracePt t="28568" x="7129463" y="5570538"/>
          <p14:tracePt t="28576" x="7153275" y="5557838"/>
          <p14:tracePt t="28584" x="7177088" y="5557838"/>
          <p14:tracePt t="28593" x="7200900" y="5546725"/>
          <p14:tracePt t="28602" x="7224713" y="5546725"/>
          <p14:tracePt t="28609" x="7235825" y="5546725"/>
          <p14:tracePt t="28617" x="7248525" y="5534025"/>
          <p14:tracePt t="28626" x="7259638" y="5534025"/>
          <p14:tracePt t="28634" x="7272338" y="5534025"/>
          <p14:tracePt t="28642" x="7272338" y="5522913"/>
          <p14:tracePt t="28659" x="7283450" y="5510213"/>
          <p14:tracePt t="28921" x="7343775" y="5510213"/>
          <p14:tracePt t="28929" x="7404100" y="5510213"/>
          <p14:tracePt t="28938" x="7486650" y="5510213"/>
          <p14:tracePt t="28946" x="7546975" y="5510213"/>
          <p14:tracePt t="28954" x="7618413" y="5499100"/>
          <p14:tracePt t="28962" x="7689850" y="5486400"/>
          <p14:tracePt t="28972" x="7772400" y="5486400"/>
          <p14:tracePt t="28979" x="7832725" y="5486400"/>
          <p14:tracePt t="28987" x="7880350" y="5473700"/>
          <p14:tracePt t="28995" x="7915275" y="5473700"/>
          <p14:tracePt t="29003" x="7999413" y="5462588"/>
          <p14:tracePt t="29012" x="8059738" y="5462588"/>
          <p14:tracePt t="29020" x="8094663" y="5462588"/>
          <p14:tracePt t="29028" x="8118475" y="5462588"/>
          <p14:tracePt t="29039" x="8142288" y="5462588"/>
          <p14:tracePt t="29045" x="8154988" y="5462588"/>
          <p14:tracePt t="29053" x="8166100" y="54625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b="1">
                <a:ea typeface="ＭＳ Ｐゴシック" pitchFamily="1" charset="-128"/>
                <a:cs typeface="ＭＳ Ｐゴシック" pitchFamily="1" charset="-128"/>
              </a:rPr>
              <a:t>Supinación Rotación externa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343400" cy="54102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3000">
                <a:ea typeface="ＭＳ Ｐゴシック" pitchFamily="1" charset="-128"/>
                <a:cs typeface="ＭＳ Ｐゴシック" pitchFamily="1" charset="-128"/>
              </a:rPr>
              <a:t>LTFA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US" sz="3000">
              <a:ea typeface="ＭＳ Ｐゴシック" pitchFamily="1" charset="-128"/>
              <a:cs typeface="ＭＳ Ｐゴシック" pitchFamily="1" charset="-128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3000">
                <a:ea typeface="ＭＳ Ｐゴシック" pitchFamily="1" charset="-128"/>
                <a:cs typeface="ＭＳ Ｐゴシック" pitchFamily="1" charset="-128"/>
              </a:rPr>
              <a:t>Fíbula Distal (espiroideo)</a:t>
            </a:r>
          </a:p>
          <a:p>
            <a:pPr marL="817563" lvl="1" indent="-457200" eaLnBrk="1" hangingPunct="1">
              <a:lnSpc>
                <a:spcPct val="90000"/>
              </a:lnSpc>
              <a:buFontTx/>
              <a:buAutoNum type="arabicPeriod"/>
            </a:pPr>
            <a:endParaRPr lang="en-US" sz="300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3000">
                <a:ea typeface="ＭＳ Ｐゴシック" pitchFamily="1" charset="-128"/>
                <a:cs typeface="ＭＳ Ｐゴシック" pitchFamily="1" charset="-128"/>
              </a:rPr>
              <a:t>LTFP o maléolo posterior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US" sz="3000">
              <a:ea typeface="ＭＳ Ｐゴシック" pitchFamily="1" charset="-128"/>
              <a:cs typeface="ＭＳ Ｐゴシック" pitchFamily="1" charset="-128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sz="3000">
                <a:ea typeface="ＭＳ Ｐゴシック" pitchFamily="1" charset="-128"/>
                <a:cs typeface="ＭＳ Ｐゴシック" pitchFamily="1" charset="-128"/>
              </a:rPr>
              <a:t>Lesión medial: </a:t>
            </a:r>
          </a:p>
          <a:p>
            <a:pPr marL="817563" lvl="1" indent="-457200" eaLnBrk="1" hangingPunct="1">
              <a:lnSpc>
                <a:spcPct val="90000"/>
              </a:lnSpc>
            </a:pPr>
            <a:r>
              <a:rPr lang="en-US" sz="3000"/>
              <a:t>Lig. Deltoideo o Fx. Maléolo medial</a:t>
            </a:r>
          </a:p>
          <a:p>
            <a:pPr marL="457200" indent="-457200" eaLnBrk="1" hangingPunct="1"/>
            <a:endParaRPr lang="en-US" sz="300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32772" name="Picture 4" descr="pg565 fig10"/>
          <p:cNvPicPr>
            <a:picLocks noChangeAspect="1" noChangeArrowheads="1"/>
          </p:cNvPicPr>
          <p:nvPr/>
        </p:nvPicPr>
        <p:blipFill>
          <a:blip r:embed="rId5"/>
          <a:srcRect t="35417"/>
          <a:stretch>
            <a:fillRect/>
          </a:stretch>
        </p:blipFill>
        <p:spPr bwMode="auto">
          <a:xfrm>
            <a:off x="5421313" y="1371600"/>
            <a:ext cx="32654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6"/>
          <a:srcRect l="18462" t="43456" r="65729" b="28419"/>
          <a:stretch>
            <a:fillRect/>
          </a:stretch>
        </p:blipFill>
        <p:spPr bwMode="auto">
          <a:xfrm>
            <a:off x="5562600" y="37338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CuadroTexto 10"/>
          <p:cNvSpPr txBox="1">
            <a:spLocks noChangeArrowheads="1"/>
          </p:cNvSpPr>
          <p:nvPr/>
        </p:nvSpPr>
        <p:spPr bwMode="auto">
          <a:xfrm>
            <a:off x="5791200" y="4572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775" name="CuadroTexto 11"/>
          <p:cNvSpPr txBox="1">
            <a:spLocks noChangeArrowheads="1"/>
          </p:cNvSpPr>
          <p:nvPr/>
        </p:nvSpPr>
        <p:spPr bwMode="auto">
          <a:xfrm>
            <a:off x="5892800" y="5329238"/>
            <a:ext cx="35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776" name="CuadroTexto 12"/>
          <p:cNvSpPr txBox="1">
            <a:spLocks noChangeArrowheads="1"/>
          </p:cNvSpPr>
          <p:nvPr/>
        </p:nvSpPr>
        <p:spPr bwMode="auto">
          <a:xfrm>
            <a:off x="6502400" y="5715000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777" name="CuadroTexto 13"/>
          <p:cNvSpPr txBox="1">
            <a:spLocks noChangeArrowheads="1"/>
          </p:cNvSpPr>
          <p:nvPr/>
        </p:nvSpPr>
        <p:spPr bwMode="auto">
          <a:xfrm>
            <a:off x="7924800" y="4343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Forma libre 18"/>
          <p:cNvSpPr>
            <a:spLocks noChangeArrowheads="1"/>
          </p:cNvSpPr>
          <p:nvPr/>
        </p:nvSpPr>
        <p:spPr bwMode="auto">
          <a:xfrm>
            <a:off x="5740400" y="4953000"/>
            <a:ext cx="2489200" cy="1295400"/>
          </a:xfrm>
          <a:custGeom>
            <a:avLst/>
            <a:gdLst>
              <a:gd name="T0" fmla="*/ 148663 w 2413000"/>
              <a:gd name="T1" fmla="*/ 0 h 1092200"/>
              <a:gd name="T2" fmla="*/ 108118 w 2413000"/>
              <a:gd name="T3" fmla="*/ 107191 h 1092200"/>
              <a:gd name="T4" fmla="*/ 67574 w 2413000"/>
              <a:gd name="T5" fmla="*/ 142921 h 1092200"/>
              <a:gd name="T6" fmla="*/ 40544 w 2413000"/>
              <a:gd name="T7" fmla="*/ 250112 h 1092200"/>
              <a:gd name="T8" fmla="*/ 27029 w 2413000"/>
              <a:gd name="T9" fmla="*/ 303707 h 1092200"/>
              <a:gd name="T10" fmla="*/ 0 w 2413000"/>
              <a:gd name="T11" fmla="*/ 535955 h 1092200"/>
              <a:gd name="T12" fmla="*/ 13515 w 2413000"/>
              <a:gd name="T13" fmla="*/ 928989 h 1092200"/>
              <a:gd name="T14" fmla="*/ 40544 w 2413000"/>
              <a:gd name="T15" fmla="*/ 1036180 h 1092200"/>
              <a:gd name="T16" fmla="*/ 67574 w 2413000"/>
              <a:gd name="T17" fmla="*/ 1089775 h 1092200"/>
              <a:gd name="T18" fmla="*/ 81088 w 2413000"/>
              <a:gd name="T19" fmla="*/ 1161236 h 1092200"/>
              <a:gd name="T20" fmla="*/ 121632 w 2413000"/>
              <a:gd name="T21" fmla="*/ 1196966 h 1092200"/>
              <a:gd name="T22" fmla="*/ 148663 w 2413000"/>
              <a:gd name="T23" fmla="*/ 1250562 h 1092200"/>
              <a:gd name="T24" fmla="*/ 189207 w 2413000"/>
              <a:gd name="T25" fmla="*/ 1286292 h 1092200"/>
              <a:gd name="T26" fmla="*/ 229751 w 2413000"/>
              <a:gd name="T27" fmla="*/ 1339887 h 1092200"/>
              <a:gd name="T28" fmla="*/ 270295 w 2413000"/>
              <a:gd name="T29" fmla="*/ 1357753 h 1092200"/>
              <a:gd name="T30" fmla="*/ 351384 w 2413000"/>
              <a:gd name="T31" fmla="*/ 1429213 h 1092200"/>
              <a:gd name="T32" fmla="*/ 432473 w 2413000"/>
              <a:gd name="T33" fmla="*/ 1464944 h 1092200"/>
              <a:gd name="T34" fmla="*/ 527076 w 2413000"/>
              <a:gd name="T35" fmla="*/ 1500674 h 1092200"/>
              <a:gd name="T36" fmla="*/ 1013608 w 2413000"/>
              <a:gd name="T37" fmla="*/ 1536405 h 1092200"/>
              <a:gd name="T38" fmla="*/ 1500140 w 2413000"/>
              <a:gd name="T39" fmla="*/ 1518539 h 1092200"/>
              <a:gd name="T40" fmla="*/ 1648802 w 2413000"/>
              <a:gd name="T41" fmla="*/ 1464944 h 1092200"/>
              <a:gd name="T42" fmla="*/ 1783950 w 2413000"/>
              <a:gd name="T43" fmla="*/ 1411348 h 1092200"/>
              <a:gd name="T44" fmla="*/ 1824494 w 2413000"/>
              <a:gd name="T45" fmla="*/ 1393484 h 1092200"/>
              <a:gd name="T46" fmla="*/ 1905582 w 2413000"/>
              <a:gd name="T47" fmla="*/ 1339887 h 1092200"/>
              <a:gd name="T48" fmla="*/ 1946127 w 2413000"/>
              <a:gd name="T49" fmla="*/ 1304158 h 1092200"/>
              <a:gd name="T50" fmla="*/ 2027216 w 2413000"/>
              <a:gd name="T51" fmla="*/ 1268427 h 1092200"/>
              <a:gd name="T52" fmla="*/ 2162363 w 2413000"/>
              <a:gd name="T53" fmla="*/ 1161236 h 1092200"/>
              <a:gd name="T54" fmla="*/ 2229937 w 2413000"/>
              <a:gd name="T55" fmla="*/ 1054045 h 1092200"/>
              <a:gd name="T56" fmla="*/ 2256967 w 2413000"/>
              <a:gd name="T57" fmla="*/ 1000449 h 1092200"/>
              <a:gd name="T58" fmla="*/ 2338055 w 2413000"/>
              <a:gd name="T59" fmla="*/ 928989 h 1092200"/>
              <a:gd name="T60" fmla="*/ 2459689 w 2413000"/>
              <a:gd name="T61" fmla="*/ 786068 h 1092200"/>
              <a:gd name="T62" fmla="*/ 2473203 w 2413000"/>
              <a:gd name="T63" fmla="*/ 732471 h 1092200"/>
              <a:gd name="T64" fmla="*/ 2500233 w 2413000"/>
              <a:gd name="T65" fmla="*/ 678876 h 1092200"/>
              <a:gd name="T66" fmla="*/ 2527262 w 2413000"/>
              <a:gd name="T67" fmla="*/ 571685 h 1092200"/>
              <a:gd name="T68" fmla="*/ 2540777 w 2413000"/>
              <a:gd name="T69" fmla="*/ 518090 h 1092200"/>
              <a:gd name="T70" fmla="*/ 2554292 w 2413000"/>
              <a:gd name="T71" fmla="*/ 446630 h 1092200"/>
              <a:gd name="T72" fmla="*/ 2567806 w 2413000"/>
              <a:gd name="T73" fmla="*/ 428764 h 10922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413000"/>
              <a:gd name="T112" fmla="*/ 0 h 1092200"/>
              <a:gd name="T113" fmla="*/ 2413000 w 2413000"/>
              <a:gd name="T114" fmla="*/ 1092200 h 10922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413000" h="1092200">
                <a:moveTo>
                  <a:pt x="139700" y="0"/>
                </a:moveTo>
                <a:cubicBezTo>
                  <a:pt x="129371" y="30988"/>
                  <a:pt x="126219" y="51581"/>
                  <a:pt x="101600" y="76200"/>
                </a:cubicBezTo>
                <a:cubicBezTo>
                  <a:pt x="90807" y="86993"/>
                  <a:pt x="76200" y="93133"/>
                  <a:pt x="63500" y="101600"/>
                </a:cubicBezTo>
                <a:lnTo>
                  <a:pt x="38100" y="177800"/>
                </a:lnTo>
                <a:cubicBezTo>
                  <a:pt x="33867" y="190500"/>
                  <a:pt x="27601" y="202695"/>
                  <a:pt x="25400" y="215900"/>
                </a:cubicBezTo>
                <a:cubicBezTo>
                  <a:pt x="7779" y="321627"/>
                  <a:pt x="16342" y="266608"/>
                  <a:pt x="0" y="381000"/>
                </a:cubicBezTo>
                <a:cubicBezTo>
                  <a:pt x="4233" y="474133"/>
                  <a:pt x="2768" y="567701"/>
                  <a:pt x="12700" y="660400"/>
                </a:cubicBezTo>
                <a:cubicBezTo>
                  <a:pt x="15552" y="687022"/>
                  <a:pt x="23248" y="714323"/>
                  <a:pt x="38100" y="736600"/>
                </a:cubicBezTo>
                <a:lnTo>
                  <a:pt x="63500" y="774700"/>
                </a:lnTo>
                <a:cubicBezTo>
                  <a:pt x="67733" y="791633"/>
                  <a:pt x="66518" y="810977"/>
                  <a:pt x="76200" y="825500"/>
                </a:cubicBezTo>
                <a:cubicBezTo>
                  <a:pt x="84667" y="838200"/>
                  <a:pt x="103507" y="840107"/>
                  <a:pt x="114300" y="850900"/>
                </a:cubicBezTo>
                <a:cubicBezTo>
                  <a:pt x="125093" y="861693"/>
                  <a:pt x="128907" y="878207"/>
                  <a:pt x="139700" y="889000"/>
                </a:cubicBezTo>
                <a:cubicBezTo>
                  <a:pt x="150493" y="899793"/>
                  <a:pt x="166074" y="904629"/>
                  <a:pt x="177800" y="914400"/>
                </a:cubicBezTo>
                <a:cubicBezTo>
                  <a:pt x="191598" y="925898"/>
                  <a:pt x="200956" y="942537"/>
                  <a:pt x="215900" y="952500"/>
                </a:cubicBezTo>
                <a:cubicBezTo>
                  <a:pt x="227039" y="959926"/>
                  <a:pt x="242298" y="958699"/>
                  <a:pt x="254000" y="965200"/>
                </a:cubicBezTo>
                <a:cubicBezTo>
                  <a:pt x="280685" y="980025"/>
                  <a:pt x="301240" y="1006347"/>
                  <a:pt x="330200" y="1016000"/>
                </a:cubicBezTo>
                <a:lnTo>
                  <a:pt x="406400" y="1041400"/>
                </a:lnTo>
                <a:cubicBezTo>
                  <a:pt x="436597" y="1051466"/>
                  <a:pt x="463406" y="1061484"/>
                  <a:pt x="495300" y="1066800"/>
                </a:cubicBezTo>
                <a:cubicBezTo>
                  <a:pt x="644818" y="1091720"/>
                  <a:pt x="805273" y="1086942"/>
                  <a:pt x="952500" y="1092200"/>
                </a:cubicBezTo>
                <a:cubicBezTo>
                  <a:pt x="1104900" y="1087967"/>
                  <a:pt x="1257594" y="1089871"/>
                  <a:pt x="1409700" y="1079500"/>
                </a:cubicBezTo>
                <a:cubicBezTo>
                  <a:pt x="1469166" y="1075445"/>
                  <a:pt x="1499320" y="1055708"/>
                  <a:pt x="1549400" y="1041400"/>
                </a:cubicBezTo>
                <a:cubicBezTo>
                  <a:pt x="1683755" y="1003013"/>
                  <a:pt x="1495316" y="1063661"/>
                  <a:pt x="1676400" y="1003300"/>
                </a:cubicBezTo>
                <a:cubicBezTo>
                  <a:pt x="1689100" y="999067"/>
                  <a:pt x="1703361" y="998026"/>
                  <a:pt x="1714500" y="990600"/>
                </a:cubicBezTo>
                <a:cubicBezTo>
                  <a:pt x="1823689" y="917807"/>
                  <a:pt x="1685540" y="1005080"/>
                  <a:pt x="1790700" y="952500"/>
                </a:cubicBezTo>
                <a:cubicBezTo>
                  <a:pt x="1804352" y="945674"/>
                  <a:pt x="1814852" y="933299"/>
                  <a:pt x="1828800" y="927100"/>
                </a:cubicBezTo>
                <a:cubicBezTo>
                  <a:pt x="1853266" y="916226"/>
                  <a:pt x="1882723" y="916552"/>
                  <a:pt x="1905000" y="901700"/>
                </a:cubicBezTo>
                <a:cubicBezTo>
                  <a:pt x="1996952" y="840398"/>
                  <a:pt x="1953896" y="864552"/>
                  <a:pt x="2032000" y="825500"/>
                </a:cubicBezTo>
                <a:cubicBezTo>
                  <a:pt x="2095063" y="730905"/>
                  <a:pt x="2014012" y="847086"/>
                  <a:pt x="2095500" y="749300"/>
                </a:cubicBezTo>
                <a:cubicBezTo>
                  <a:pt x="2105271" y="737574"/>
                  <a:pt x="2109413" y="721251"/>
                  <a:pt x="2120900" y="711200"/>
                </a:cubicBezTo>
                <a:cubicBezTo>
                  <a:pt x="2143874" y="691098"/>
                  <a:pt x="2175514" y="681986"/>
                  <a:pt x="2197100" y="660400"/>
                </a:cubicBezTo>
                <a:cubicBezTo>
                  <a:pt x="2284093" y="573407"/>
                  <a:pt x="2243412" y="604125"/>
                  <a:pt x="2311400" y="558800"/>
                </a:cubicBezTo>
                <a:cubicBezTo>
                  <a:pt x="2315633" y="546100"/>
                  <a:pt x="2318113" y="532674"/>
                  <a:pt x="2324100" y="520700"/>
                </a:cubicBezTo>
                <a:cubicBezTo>
                  <a:pt x="2330926" y="507048"/>
                  <a:pt x="2343301" y="496548"/>
                  <a:pt x="2349500" y="482600"/>
                </a:cubicBezTo>
                <a:cubicBezTo>
                  <a:pt x="2360374" y="458134"/>
                  <a:pt x="2366433" y="431800"/>
                  <a:pt x="2374900" y="406400"/>
                </a:cubicBezTo>
                <a:cubicBezTo>
                  <a:pt x="2379133" y="393700"/>
                  <a:pt x="2384353" y="381287"/>
                  <a:pt x="2387600" y="368300"/>
                </a:cubicBezTo>
                <a:cubicBezTo>
                  <a:pt x="2391833" y="351367"/>
                  <a:pt x="2393818" y="333706"/>
                  <a:pt x="2400300" y="317500"/>
                </a:cubicBezTo>
                <a:cubicBezTo>
                  <a:pt x="2402523" y="311941"/>
                  <a:pt x="2408767" y="309033"/>
                  <a:pt x="2413000" y="304800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076F7E-7143-6E4D-B6F0-5E30D417A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4"/>
          <a:srcRect l="7368" t="19519" r="5626" b="19637"/>
          <a:stretch>
            <a:fillRect/>
          </a:stretch>
        </p:blipFill>
        <p:spPr bwMode="auto">
          <a:xfrm>
            <a:off x="5076825" y="1333500"/>
            <a:ext cx="3598863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5"/>
          <a:srcRect l="8345" t="3809" r="16312" b="12041"/>
          <a:stretch>
            <a:fillRect/>
          </a:stretch>
        </p:blipFill>
        <p:spPr bwMode="auto">
          <a:xfrm>
            <a:off x="250825" y="1773238"/>
            <a:ext cx="426243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1 Título"/>
          <p:cNvSpPr>
            <a:spLocks noGrp="1"/>
          </p:cNvSpPr>
          <p:nvPr>
            <p:ph type="title"/>
          </p:nvPr>
        </p:nvSpPr>
        <p:spPr>
          <a:xfrm>
            <a:off x="1828800" y="203200"/>
            <a:ext cx="5808663" cy="704850"/>
          </a:xfrm>
        </p:spPr>
        <p:txBody>
          <a:bodyPr/>
          <a:lstStyle/>
          <a:p>
            <a:r>
              <a:rPr lang="es-CL" sz="5400" b="1">
                <a:ea typeface="ＭＳ Ｐゴシック" pitchFamily="1" charset="-128"/>
                <a:cs typeface="ＭＳ Ｐゴシック" pitchFamily="1" charset="-128"/>
              </a:rPr>
              <a:t>¿SER II  v/s  SER IV?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23E523-F2F7-C546-8B98-2B48E159E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 txBox="1">
            <a:spLocks noChangeArrowheads="1"/>
          </p:cNvSpPr>
          <p:nvPr/>
        </p:nvSpPr>
        <p:spPr bwMode="auto">
          <a:xfrm>
            <a:off x="250825" y="260350"/>
            <a:ext cx="8569325" cy="626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None/>
            </a:pPr>
            <a:r>
              <a:rPr lang="en-US" sz="3200" b="1">
                <a:latin typeface="Calibri" pitchFamily="1" charset="0"/>
              </a:rPr>
              <a:t>McConnell;   </a:t>
            </a:r>
            <a:r>
              <a:rPr lang="en-US" sz="3200" b="1" i="1">
                <a:latin typeface="Calibri" pitchFamily="1" charset="0"/>
              </a:rPr>
              <a:t>JBJS</a:t>
            </a:r>
            <a:r>
              <a:rPr lang="en-US" sz="3200" b="1">
                <a:latin typeface="Calibri" pitchFamily="1" charset="0"/>
              </a:rPr>
              <a:t> 2004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endParaRPr lang="en-US" sz="3200">
              <a:latin typeface="Calibri" pitchFamily="1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endParaRPr lang="en-US" sz="3200">
              <a:latin typeface="Calibri" pitchFamily="1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endParaRPr lang="en-US" sz="3200">
              <a:latin typeface="Calibri" pitchFamily="1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None/>
            </a:pPr>
            <a:endParaRPr lang="en-US" sz="3200">
              <a:latin typeface="Calibri" pitchFamily="1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None/>
            </a:pPr>
            <a:r>
              <a:rPr lang="en-US" sz="3200" b="1">
                <a:latin typeface="Calibri" pitchFamily="1" charset="0"/>
              </a:rPr>
              <a:t>Egol;  </a:t>
            </a:r>
            <a:r>
              <a:rPr lang="en-US" sz="3200" b="1" i="1">
                <a:latin typeface="Calibri" pitchFamily="1" charset="0"/>
              </a:rPr>
              <a:t>JBJS</a:t>
            </a:r>
            <a:r>
              <a:rPr lang="en-US" sz="3200" b="1">
                <a:latin typeface="Calibri" pitchFamily="1" charset="0"/>
              </a:rPr>
              <a:t> 2004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endParaRPr lang="en-US" sz="3200">
              <a:latin typeface="Calibri" pitchFamily="1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None/>
            </a:pPr>
            <a:endParaRPr lang="en-US" sz="3200">
              <a:latin typeface="Calibri" pitchFamily="1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None/>
            </a:pPr>
            <a:r>
              <a:rPr lang="en-US" sz="3200" b="1">
                <a:latin typeface="Calibri" pitchFamily="1" charset="0"/>
              </a:rPr>
              <a:t>Park </a:t>
            </a:r>
            <a:r>
              <a:rPr lang="en-US" sz="3200" b="1" i="1">
                <a:latin typeface="Calibri" pitchFamily="1" charset="0"/>
              </a:rPr>
              <a:t>; JOT</a:t>
            </a:r>
            <a:r>
              <a:rPr lang="en-US" sz="3200" b="1">
                <a:latin typeface="Calibri" pitchFamily="1" charset="0"/>
              </a:rPr>
              <a:t> 2006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849313"/>
            <a:ext cx="7231063" cy="1284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1763713" y="1412875"/>
            <a:ext cx="6048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657600"/>
            <a:ext cx="7231063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>
            <a:off x="4830763" y="3975100"/>
            <a:ext cx="33416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5229225"/>
            <a:ext cx="5697538" cy="122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5" name="14 Conector recto"/>
          <p:cNvCxnSpPr/>
          <p:nvPr/>
        </p:nvCxnSpPr>
        <p:spPr>
          <a:xfrm>
            <a:off x="2843213" y="5445125"/>
            <a:ext cx="2176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2916238" y="5676900"/>
            <a:ext cx="161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71550" y="4159250"/>
            <a:ext cx="5529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6CC58A-1170-BF41-8A7D-1DE8D0DF7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2 Marcador de contenido"/>
          <p:cNvSpPr>
            <a:spLocks noGrp="1"/>
          </p:cNvSpPr>
          <p:nvPr>
            <p:ph idx="1"/>
          </p:nvPr>
        </p:nvSpPr>
        <p:spPr>
          <a:xfrm>
            <a:off x="457200" y="736600"/>
            <a:ext cx="3970338" cy="5861050"/>
          </a:xfrm>
        </p:spPr>
        <p:txBody>
          <a:bodyPr/>
          <a:lstStyle/>
          <a:p>
            <a:r>
              <a:rPr lang="es-CL" sz="4000" dirty="0">
                <a:ea typeface="ＭＳ Ｐゴシック" pitchFamily="1" charset="-128"/>
                <a:cs typeface="ＭＳ Ｐゴシック" pitchFamily="1" charset="-128"/>
              </a:rPr>
              <a:t>Rx. con carga:</a:t>
            </a:r>
          </a:p>
          <a:p>
            <a:pPr lvl="1"/>
            <a:r>
              <a:rPr lang="es-CL" sz="3600" dirty="0"/>
              <a:t>Aumento espacio claro medial</a:t>
            </a:r>
          </a:p>
          <a:p>
            <a:pPr lvl="1"/>
            <a:r>
              <a:rPr lang="es-CL" sz="3600" dirty="0"/>
              <a:t>Desplazamiento lateral talo</a:t>
            </a:r>
          </a:p>
          <a:p>
            <a:pPr lvl="1">
              <a:buFont typeface="Arial" pitchFamily="1" charset="0"/>
              <a:buNone/>
            </a:pPr>
            <a:endParaRPr lang="es-CL" sz="3600" dirty="0"/>
          </a:p>
          <a:p>
            <a:pPr lvl="1">
              <a:buFont typeface="Arial" pitchFamily="1" charset="0"/>
              <a:buNone/>
            </a:pPr>
            <a:endParaRPr lang="es-CL" sz="3600" dirty="0"/>
          </a:p>
          <a:p>
            <a:pPr lvl="1">
              <a:buFont typeface="Arial" pitchFamily="1" charset="0"/>
              <a:buNone/>
            </a:pPr>
            <a:r>
              <a:rPr lang="es-CL" sz="3600" dirty="0"/>
              <a:t>   </a:t>
            </a:r>
            <a:r>
              <a:rPr lang="es-CL" sz="3600" b="1" dirty="0"/>
              <a:t>INESTABLE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/>
          <a:srcRect l="26878" t="11858" r="14120" b="20747"/>
          <a:stretch>
            <a:fillRect/>
          </a:stretch>
        </p:blipFill>
        <p:spPr bwMode="auto">
          <a:xfrm>
            <a:off x="4572000" y="282575"/>
            <a:ext cx="4392613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Flecha abajo"/>
          <p:cNvSpPr/>
          <p:nvPr/>
        </p:nvSpPr>
        <p:spPr>
          <a:xfrm>
            <a:off x="2051050" y="4508500"/>
            <a:ext cx="649288" cy="1152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ea typeface="ＭＳ Ｐゴシック" pitchFamily="32" charset="-128"/>
              <a:cs typeface="ＭＳ Ｐゴシック" pitchFamily="32" charset="-128"/>
            </a:endParaRP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6011863" y="3440113"/>
            <a:ext cx="0" cy="1644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V="1">
            <a:off x="6227763" y="3440113"/>
            <a:ext cx="0" cy="1644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6804025" y="3933825"/>
            <a:ext cx="863600" cy="863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D41109-6295-FE44-9C30-7C4C0AED4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08" x="8166100" y="5462588"/>
          <p14:tracePt t="4616" x="8154988" y="5449888"/>
          <p14:tracePt t="4624" x="8118475" y="5414963"/>
          <p14:tracePt t="4632" x="8070850" y="5391150"/>
          <p14:tracePt t="4640" x="8012113" y="5343525"/>
          <p14:tracePt t="4649" x="7951788" y="5283200"/>
          <p14:tracePt t="4658" x="7891463" y="5224463"/>
          <p14:tracePt t="4665" x="7820025" y="5164138"/>
          <p14:tracePt t="4674" x="7761288" y="5116513"/>
          <p14:tracePt t="4681" x="7689850" y="5057775"/>
          <p14:tracePt t="4690" x="7629525" y="5008563"/>
          <p14:tracePt t="4698" x="7594600" y="4997450"/>
          <p14:tracePt t="4706" x="7546975" y="4960938"/>
          <p14:tracePt t="4714" x="7510463" y="4937125"/>
          <p14:tracePt t="4722" x="7451725" y="4902200"/>
          <p14:tracePt t="4731" x="7415213" y="4889500"/>
          <p14:tracePt t="4739" x="7380288" y="4878388"/>
          <p14:tracePt t="4747" x="7343775" y="4865688"/>
          <p14:tracePt t="4755" x="7307263" y="4854575"/>
          <p14:tracePt t="4763" x="7272338" y="4841875"/>
          <p14:tracePt t="4772" x="7224713" y="4818063"/>
          <p14:tracePt t="4780" x="7200900" y="4806950"/>
          <p14:tracePt t="4788" x="7129463" y="4783138"/>
          <p14:tracePt t="4796" x="7081838" y="4770438"/>
          <p14:tracePt t="4804" x="7058025" y="4759325"/>
          <p14:tracePt t="4813" x="6986588" y="4735513"/>
          <p14:tracePt t="4821" x="6938963" y="4711700"/>
          <p14:tracePt t="4829" x="6891338" y="4687888"/>
          <p14:tracePt t="4837" x="6867525" y="4675188"/>
          <p14:tracePt t="4846" x="6796088" y="4640263"/>
          <p14:tracePt t="4854" x="6772275" y="4627563"/>
          <p14:tracePt t="4862" x="6735763" y="4603750"/>
          <p14:tracePt t="4870" x="6699250" y="4579938"/>
          <p14:tracePt t="4878" x="6664325" y="4556125"/>
          <p14:tracePt t="4887" x="6627813" y="4543425"/>
          <p14:tracePt t="4895" x="6580188" y="4508500"/>
          <p14:tracePt t="4903" x="6556375" y="4495800"/>
          <p14:tracePt t="4911" x="6532563" y="4484688"/>
          <p14:tracePt t="4919" x="6484938" y="4471988"/>
          <p14:tracePt t="4928" x="6450013" y="4448175"/>
          <p14:tracePt t="4936" x="6426200" y="4437063"/>
          <p14:tracePt t="4944" x="6378575" y="4424363"/>
          <p14:tracePt t="4952" x="6342063" y="4413250"/>
          <p14:tracePt t="4960" x="6307138" y="4413250"/>
          <p14:tracePt t="4969" x="6270625" y="4400550"/>
          <p14:tracePt t="4977" x="6235700" y="4389438"/>
          <p14:tracePt t="4985" x="6211888" y="4389438"/>
          <p14:tracePt t="4993" x="6175375" y="4376738"/>
          <p14:tracePt t="5002" x="6140450" y="4376738"/>
          <p14:tracePt t="5010" x="6116638" y="4365625"/>
          <p14:tracePt t="5018" x="6067425" y="4365625"/>
          <p14:tracePt t="5026" x="6019800" y="4365625"/>
          <p14:tracePt t="5035" x="6008688" y="4365625"/>
          <p14:tracePt t="5043" x="5961063" y="4365625"/>
          <p14:tracePt t="5051" x="5924550" y="4365625"/>
          <p14:tracePt t="5059" x="5889625" y="4365625"/>
          <p14:tracePt t="5068" x="5853113" y="4365625"/>
          <p14:tracePt t="5076" x="5842000" y="4365625"/>
          <p14:tracePt t="5084" x="5805488" y="4365625"/>
          <p14:tracePt t="5092" x="5794375" y="4365625"/>
          <p14:tracePt t="5100" x="5770563" y="4365625"/>
          <p14:tracePt t="5109" x="5757863" y="4376738"/>
          <p14:tracePt t="5125" x="5746750" y="4389438"/>
          <p14:tracePt t="5133" x="5734050" y="4389438"/>
          <p14:tracePt t="5141" x="5734050" y="4400550"/>
          <p14:tracePt t="5150" x="5722938" y="4413250"/>
          <p14:tracePt t="5158" x="5710238" y="4424363"/>
          <p14:tracePt t="5166" x="5710238" y="4448175"/>
          <p14:tracePt t="5175" x="5710238" y="4471988"/>
          <p14:tracePt t="5182" x="5699125" y="4484688"/>
          <p14:tracePt t="5191" x="5699125" y="4508500"/>
          <p14:tracePt t="5199" x="5686425" y="4532313"/>
          <p14:tracePt t="5208" x="5686425" y="4556125"/>
          <p14:tracePt t="5215" x="5686425" y="4567238"/>
          <p14:tracePt t="5225" x="5675313" y="4592638"/>
          <p14:tracePt t="5232" x="5675313" y="4616450"/>
          <p14:tracePt t="5241" x="5675313" y="4627563"/>
          <p14:tracePt t="5248" x="5675313" y="4651375"/>
          <p14:tracePt t="5256" x="5675313" y="4664075"/>
          <p14:tracePt t="5264" x="5675313" y="4675188"/>
          <p14:tracePt t="5273" x="5675313" y="4699000"/>
          <p14:tracePt t="5281" x="5675313" y="4711700"/>
          <p14:tracePt t="5289" x="5675313" y="4722813"/>
          <p14:tracePt t="5298" x="5675313" y="4735513"/>
          <p14:tracePt t="5305" x="5675313" y="4759325"/>
          <p14:tracePt t="5314" x="5675313" y="4770438"/>
          <p14:tracePt t="5322" x="5675313" y="4783138"/>
          <p14:tracePt t="5330" x="5675313" y="4794250"/>
          <p14:tracePt t="5338" x="5675313" y="4806950"/>
          <p14:tracePt t="5346" x="5675313" y="4830763"/>
          <p14:tracePt t="5355" x="5686425" y="4841875"/>
          <p14:tracePt t="5363" x="5699125" y="4854575"/>
          <p14:tracePt t="5371" x="5699125" y="4865688"/>
          <p14:tracePt t="5379" x="5710238" y="4889500"/>
          <p14:tracePt t="5396" x="5722938" y="4902200"/>
          <p14:tracePt t="5404" x="5734050" y="4926013"/>
          <p14:tracePt t="5420" x="5746750" y="4937125"/>
          <p14:tracePt t="5428" x="5757863" y="4949825"/>
          <p14:tracePt t="5445" x="5770563" y="4960938"/>
          <p14:tracePt t="5453" x="5781675" y="4973638"/>
          <p14:tracePt t="5461" x="5805488" y="4973638"/>
          <p14:tracePt t="5470" x="5818188" y="4984750"/>
          <p14:tracePt t="5478" x="5829300" y="4984750"/>
          <p14:tracePt t="5486" x="5853113" y="4997450"/>
          <p14:tracePt t="5494" x="5865813" y="4997450"/>
          <p14:tracePt t="5503" x="5889625" y="5008563"/>
          <p14:tracePt t="5511" x="5913438" y="5021263"/>
          <p14:tracePt t="5519" x="5924550" y="5021263"/>
          <p14:tracePt t="5527" x="5948363" y="5033963"/>
          <p14:tracePt t="5535" x="5961063" y="5033963"/>
          <p14:tracePt t="5543" x="5984875" y="5033963"/>
          <p14:tracePt t="5552" x="5995988" y="5033963"/>
          <p14:tracePt t="5560" x="6008688" y="5033963"/>
          <p14:tracePt t="5568" x="6032500" y="5033963"/>
          <p14:tracePt t="5576" x="6043613" y="5033963"/>
          <p14:tracePt t="5585" x="6056313" y="5033963"/>
          <p14:tracePt t="5593" x="6080125" y="5033963"/>
          <p14:tracePt t="5601" x="6091238" y="5033963"/>
          <p14:tracePt t="5609" x="6116638" y="5033963"/>
          <p14:tracePt t="5618" x="6140450" y="5033963"/>
          <p14:tracePt t="5626" x="6164263" y="5033963"/>
          <p14:tracePt t="5634" x="6175375" y="5021263"/>
          <p14:tracePt t="5642" x="6199188" y="5008563"/>
          <p14:tracePt t="5651" x="6223000" y="4997450"/>
          <p14:tracePt t="5659" x="6235700" y="4997450"/>
          <p14:tracePt t="5667" x="6270625" y="4984750"/>
          <p14:tracePt t="5675" x="6294438" y="4960938"/>
          <p14:tracePt t="5684" x="6318250" y="4949825"/>
          <p14:tracePt t="5692" x="6342063" y="4926013"/>
          <p14:tracePt t="5700" x="6365875" y="4913313"/>
          <p14:tracePt t="5708" x="6389688" y="4889500"/>
          <p14:tracePt t="5716" x="6413500" y="4865688"/>
          <p14:tracePt t="5725" x="6426200" y="4841875"/>
          <p14:tracePt t="5733" x="6437313" y="4818063"/>
          <p14:tracePt t="5742" x="6461125" y="4794250"/>
          <p14:tracePt t="5749" x="6473825" y="4770438"/>
          <p14:tracePt t="5758" x="6484938" y="4759325"/>
          <p14:tracePt t="5766" x="6497638" y="4735513"/>
          <p14:tracePt t="5775" x="6497638" y="4722813"/>
          <p14:tracePt t="5782" x="6508750" y="4699000"/>
          <p14:tracePt t="5791" x="6508750" y="4687888"/>
          <p14:tracePt t="5799" x="6521450" y="4664075"/>
          <p14:tracePt t="5808" x="6521450" y="4651375"/>
          <p14:tracePt t="5815" x="6521450" y="4640263"/>
          <p14:tracePt t="5823" x="6521450" y="4627563"/>
          <p14:tracePt t="5831" x="6521450" y="4603750"/>
          <p14:tracePt t="5840" x="6521450" y="4592638"/>
          <p14:tracePt t="5848" x="6521450" y="4579938"/>
          <p14:tracePt t="5856" x="6521450" y="4556125"/>
          <p14:tracePt t="5864" x="6521450" y="4543425"/>
          <p14:tracePt t="5875" x="6508750" y="4532313"/>
          <p14:tracePt t="5880" x="6497638" y="4508500"/>
          <p14:tracePt t="5889" x="6497638" y="4495800"/>
          <p14:tracePt t="5897" x="6484938" y="4484688"/>
          <p14:tracePt t="5908" x="6473825" y="4471988"/>
          <p14:tracePt t="5913" x="6461125" y="4460875"/>
          <p14:tracePt t="5922" x="6461125" y="4448175"/>
          <p14:tracePt t="5930" x="6437313" y="4437063"/>
          <p14:tracePt t="5938" x="6426200" y="4437063"/>
          <p14:tracePt t="5946" x="6426200" y="4424363"/>
          <p14:tracePt t="5955" x="6402388" y="4413250"/>
          <p14:tracePt t="5963" x="6378575" y="4413250"/>
          <p14:tracePt t="5971" x="6354763" y="4413250"/>
          <p14:tracePt t="5979" x="6307138" y="4413250"/>
          <p14:tracePt t="5988" x="6283325" y="4413250"/>
          <p14:tracePt t="5996" x="6246813" y="4413250"/>
          <p14:tracePt t="6004" x="6223000" y="4413250"/>
          <p14:tracePt t="6012" x="6188075" y="4424363"/>
          <p14:tracePt t="6020" x="6151563" y="4448175"/>
          <p14:tracePt t="6028" x="6127750" y="4460875"/>
          <p14:tracePt t="6036" x="6091238" y="4471988"/>
          <p14:tracePt t="6045" x="6067425" y="4495800"/>
          <p14:tracePt t="6053" x="6043613" y="4508500"/>
          <p14:tracePt t="6061" x="6019800" y="4532313"/>
          <p14:tracePt t="6069" x="6019800" y="4543425"/>
          <p14:tracePt t="6077" x="6008688" y="4543425"/>
          <p14:tracePt t="6086" x="5995988" y="4543425"/>
          <p14:tracePt t="6094" x="5995988" y="4556125"/>
          <p14:tracePt t="6464" x="6032500" y="4556125"/>
          <p14:tracePt t="6472" x="6080125" y="4567238"/>
          <p14:tracePt t="6481" x="6103938" y="4579938"/>
          <p14:tracePt t="6488" x="6140450" y="4592638"/>
          <p14:tracePt t="6498" x="6164263" y="4603750"/>
          <p14:tracePt t="6505" x="6199188" y="4616450"/>
          <p14:tracePt t="6513" x="6246813" y="4627563"/>
          <p14:tracePt t="6521" x="6283325" y="4640263"/>
          <p14:tracePt t="6530" x="6307138" y="4651375"/>
          <p14:tracePt t="6537" x="6342063" y="4651375"/>
          <p14:tracePt t="6546" x="6378575" y="4664075"/>
          <p14:tracePt t="6554" x="6402388" y="4675188"/>
          <p14:tracePt t="6562" x="6426200" y="4687888"/>
          <p14:tracePt t="6570" x="6450013" y="4687888"/>
          <p14:tracePt t="6579" x="6461125" y="4699000"/>
          <p14:tracePt t="6587" x="6484938" y="4699000"/>
          <p14:tracePt t="6595" x="6497638" y="4699000"/>
          <p14:tracePt t="6603" x="6508750" y="4711700"/>
          <p14:tracePt t="6612" x="6521450" y="4711700"/>
          <p14:tracePt t="6620" x="6532563" y="4711700"/>
          <p14:tracePt t="6628" x="6545263" y="4711700"/>
          <p14:tracePt t="6636" x="6556375" y="4711700"/>
          <p14:tracePt t="6644" x="6569075" y="4711700"/>
          <p14:tracePt t="6653" x="6580188" y="4711700"/>
          <p14:tracePt t="6661" x="6592888" y="4711700"/>
          <p14:tracePt t="6669" x="6616700" y="4711700"/>
          <p14:tracePt t="6686" x="6627813" y="4711700"/>
          <p14:tracePt t="6694" x="6640513" y="4711700"/>
          <p14:tracePt t="6701" x="6651625" y="4711700"/>
          <p14:tracePt t="6735" x="6664325" y="4711700"/>
          <p14:tracePt t="6784" x="6664325" y="4699000"/>
          <p14:tracePt t="6801" x="6651625" y="4699000"/>
          <p14:tracePt t="6817" x="6640513" y="4687888"/>
          <p14:tracePt t="6825" x="6616700" y="4687888"/>
          <p14:tracePt t="6835" x="6604000" y="4687888"/>
          <p14:tracePt t="6842" x="6592888" y="4687888"/>
          <p14:tracePt t="6850" x="6580188" y="4687888"/>
          <p14:tracePt t="6858" x="6569075" y="4687888"/>
          <p14:tracePt t="6866" x="6545263" y="4687888"/>
          <p14:tracePt t="6875" x="6532563" y="4687888"/>
          <p14:tracePt t="6886" x="6508750" y="4687888"/>
          <p14:tracePt t="6891" x="6497638" y="4687888"/>
          <p14:tracePt t="6899" x="6484938" y="4687888"/>
          <p14:tracePt t="6907" x="6473825" y="4687888"/>
          <p14:tracePt t="6916" x="6450013" y="4687888"/>
          <p14:tracePt t="6924" x="6437313" y="4687888"/>
          <p14:tracePt t="6932" x="6426200" y="4687888"/>
          <p14:tracePt t="6940" x="6413500" y="4687888"/>
          <p14:tracePt t="6948" x="6389688" y="4687888"/>
          <p14:tracePt t="6957" x="6378575" y="4687888"/>
          <p14:tracePt t="6965" x="6365875" y="4687888"/>
          <p14:tracePt t="6973" x="6342063" y="4699000"/>
          <p14:tracePt t="6981" x="6330950" y="4699000"/>
          <p14:tracePt t="6989" x="6318250" y="4699000"/>
          <p14:tracePt t="6998" x="6307138" y="4699000"/>
          <p14:tracePt t="7005" x="6294438" y="4699000"/>
          <p14:tracePt t="7022" x="6283325" y="4699000"/>
          <p14:tracePt t="7105" x="6283325" y="4711700"/>
          <p14:tracePt t="7170" x="6294438" y="4711700"/>
          <p14:tracePt t="7178" x="6307138" y="4711700"/>
          <p14:tracePt t="7186" x="6318250" y="4711700"/>
          <p14:tracePt t="7194" x="6330950" y="4711700"/>
          <p14:tracePt t="7211" x="6354763" y="4711700"/>
          <p14:tracePt t="7219" x="6365875" y="4711700"/>
          <p14:tracePt t="7228" x="6378575" y="4711700"/>
          <p14:tracePt t="7236" x="6402388" y="4711700"/>
          <p14:tracePt t="7244" x="6413500" y="4711700"/>
          <p14:tracePt t="7252" x="6437313" y="4711700"/>
          <p14:tracePt t="7260" x="6450013" y="4711700"/>
          <p14:tracePt t="7269" x="6473825" y="4711700"/>
          <p14:tracePt t="7277" x="6484938" y="4711700"/>
          <p14:tracePt t="7285" x="6508750" y="4711700"/>
          <p14:tracePt t="7293" x="6521450" y="4711700"/>
          <p14:tracePt t="7302" x="6545263" y="4711700"/>
          <p14:tracePt t="7310" x="6556375" y="4711700"/>
          <p14:tracePt t="7318" x="6569075" y="4711700"/>
          <p14:tracePt t="7326" x="6592888" y="4711700"/>
          <p14:tracePt t="7334" x="6604000" y="4711700"/>
          <p14:tracePt t="7343" x="6616700" y="4711700"/>
          <p14:tracePt t="7351" x="6640513" y="4711700"/>
          <p14:tracePt t="7360" x="6651625" y="4711700"/>
          <p14:tracePt t="7367" x="6664325" y="4711700"/>
          <p14:tracePt t="7377" x="6675438" y="4711700"/>
          <p14:tracePt t="7384" x="6699250" y="4711700"/>
          <p14:tracePt t="7393" x="6711950" y="4711700"/>
          <p14:tracePt t="7400" x="6735763" y="4711700"/>
          <p14:tracePt t="7410" x="6748463" y="4711700"/>
          <p14:tracePt t="7416" x="6772275" y="4699000"/>
          <p14:tracePt t="7426" x="6796088" y="4699000"/>
          <p14:tracePt t="7433" x="6819900" y="4699000"/>
          <p14:tracePt t="7441" x="6831013" y="4699000"/>
          <p14:tracePt t="7449" x="6854825" y="4699000"/>
          <p14:tracePt t="7457" x="6878638" y="4699000"/>
          <p14:tracePt t="7466" x="6891338" y="4699000"/>
          <p14:tracePt t="7477" x="6915150" y="4699000"/>
          <p14:tracePt t="7482" x="6938963" y="4699000"/>
          <p14:tracePt t="7491" x="6950075" y="4699000"/>
          <p14:tracePt t="7499" x="6973888" y="4699000"/>
          <p14:tracePt t="7510" x="6986588" y="4687888"/>
          <p14:tracePt t="7516" x="7010400" y="4687888"/>
          <p14:tracePt t="7523" x="7021513" y="4687888"/>
          <p14:tracePt t="7532" x="7045325" y="4687888"/>
          <p14:tracePt t="7540" x="7058025" y="4687888"/>
          <p14:tracePt t="7548" x="7081838" y="4687888"/>
          <p14:tracePt t="7556" x="7092950" y="4675188"/>
          <p14:tracePt t="7564" x="7116763" y="4675188"/>
          <p14:tracePt t="7573" x="7140575" y="4675188"/>
          <p14:tracePt t="7581" x="7164388" y="4675188"/>
          <p14:tracePt t="7589" x="7200900" y="4664075"/>
          <p14:tracePt t="7598" x="7224713" y="4664075"/>
          <p14:tracePt t="7606" x="7248525" y="4664075"/>
          <p14:tracePt t="7613" x="7283450" y="4664075"/>
          <p14:tracePt t="7622" x="7307263" y="4651375"/>
          <p14:tracePt t="7630" x="7343775" y="4651375"/>
          <p14:tracePt t="7638" x="7367588" y="4651375"/>
          <p14:tracePt t="7646" x="7391400" y="4651375"/>
          <p14:tracePt t="7655" x="7415213" y="4651375"/>
          <p14:tracePt t="7663" x="7427913" y="4651375"/>
          <p14:tracePt t="7671" x="7439025" y="4651375"/>
          <p14:tracePt t="7679" x="7462838" y="4640263"/>
          <p14:tracePt t="7696" x="7475538" y="4640263"/>
          <p14:tracePt t="7704" x="7486650" y="4640263"/>
          <p14:tracePt t="7712" x="7499350" y="4640263"/>
          <p14:tracePt t="7728" x="7510463" y="4640263"/>
          <p14:tracePt t="7762" x="7523163" y="4640263"/>
          <p14:tracePt t="7786" x="7534275" y="4640263"/>
          <p14:tracePt t="7827" x="7534275" y="4627563"/>
          <p14:tracePt t="7844" x="7546975" y="4627563"/>
          <p14:tracePt t="7992" x="7534275" y="4627563"/>
          <p14:tracePt t="8008" x="7523163" y="4627563"/>
          <p14:tracePt t="8016" x="7510463" y="4627563"/>
          <p14:tracePt t="8033" x="7499350" y="4627563"/>
          <p14:tracePt t="8041" x="7486650" y="4627563"/>
          <p14:tracePt t="8049" x="7475538" y="4627563"/>
          <p14:tracePt t="8057" x="7451725" y="4627563"/>
          <p14:tracePt t="8066" x="7439025" y="4627563"/>
          <p14:tracePt t="8074" x="7415213" y="4627563"/>
          <p14:tracePt t="8082" x="7391400" y="4640263"/>
          <p14:tracePt t="8090" x="7367588" y="4640263"/>
          <p14:tracePt t="8099" x="7343775" y="4640263"/>
          <p14:tracePt t="8107" x="7307263" y="4651375"/>
          <p14:tracePt t="8115" x="7283450" y="4651375"/>
          <p14:tracePt t="8123" x="7248525" y="4651375"/>
          <p14:tracePt t="8132" x="7212013" y="4651375"/>
          <p14:tracePt t="8139" x="7188200" y="4651375"/>
          <p14:tracePt t="8149" x="7140575" y="4664075"/>
          <p14:tracePt t="8156" x="7105650" y="4664075"/>
          <p14:tracePt t="8165" x="7081838" y="4664075"/>
          <p14:tracePt t="8172" x="7045325" y="4664075"/>
          <p14:tracePt t="8182" x="7010400" y="4664075"/>
          <p14:tracePt t="8189" x="6986588" y="4664075"/>
          <p14:tracePt t="8199" x="6938963" y="4664075"/>
          <p14:tracePt t="8205" x="6915150" y="4675188"/>
          <p14:tracePt t="8214" x="6878638" y="4675188"/>
          <p14:tracePt t="8221" x="6843713" y="4675188"/>
          <p14:tracePt t="8230" x="6819900" y="4675188"/>
          <p14:tracePt t="8238" x="6783388" y="4675188"/>
          <p14:tracePt t="8246" x="6759575" y="4675188"/>
          <p14:tracePt t="8254" x="6735763" y="4675188"/>
          <p14:tracePt t="8263" x="6724650" y="4675188"/>
          <p14:tracePt t="8271" x="6711950" y="4687888"/>
          <p14:tracePt t="8282" x="6699250" y="4687888"/>
          <p14:tracePt t="8295" x="6688138" y="4687888"/>
          <p14:tracePt t="8986" x="6699250" y="4687888"/>
          <p14:tracePt t="8994" x="6711950" y="4687888"/>
          <p14:tracePt t="9001" x="6735763" y="4687888"/>
          <p14:tracePt t="9010" x="6759575" y="4687888"/>
          <p14:tracePt t="9018" x="6783388" y="4687888"/>
          <p14:tracePt t="9027" x="6819900" y="4687888"/>
          <p14:tracePt t="9036" x="6843713" y="4675188"/>
          <p14:tracePt t="9043" x="6878638" y="4675188"/>
          <p14:tracePt t="9053" x="6891338" y="4675188"/>
          <p14:tracePt t="9059" x="6926263" y="4664075"/>
          <p14:tracePt t="9069" x="6950075" y="4664075"/>
          <p14:tracePt t="9075" x="6973888" y="4664075"/>
          <p14:tracePt t="9084" x="6997700" y="4664075"/>
          <p14:tracePt t="9092" x="7010400" y="4664075"/>
          <p14:tracePt t="9100" x="7034213" y="4651375"/>
          <p14:tracePt t="9108" x="7045325" y="4651375"/>
          <p14:tracePt t="9125" x="7058025" y="4651375"/>
          <p14:tracePt t="9136" x="7069138" y="4651375"/>
          <p14:tracePt t="9141" x="7069138" y="4640263"/>
          <p14:tracePt t="9150" x="7081838" y="4640263"/>
          <p14:tracePt t="9166" x="7092950" y="4640263"/>
          <p14:tracePt t="9183" x="7105650" y="4627563"/>
          <p14:tracePt t="9191" x="7116763" y="4627563"/>
          <p14:tracePt t="9199" x="7116763" y="4616450"/>
          <p14:tracePt t="9207" x="7129463" y="4603750"/>
          <p14:tracePt t="9216" x="7140575" y="4592638"/>
          <p14:tracePt t="9224" x="7140575" y="4579938"/>
          <p14:tracePt t="9232" x="7153275" y="4567238"/>
          <p14:tracePt t="9240" x="7164388" y="4556125"/>
          <p14:tracePt t="9249" x="7177088" y="4543425"/>
          <p14:tracePt t="9257" x="7177088" y="4519613"/>
          <p14:tracePt t="9265" x="7188200" y="4508500"/>
          <p14:tracePt t="9273" x="7200900" y="4495800"/>
          <p14:tracePt t="9281" x="7200900" y="4484688"/>
          <p14:tracePt t="9289" x="7212013" y="4471988"/>
          <p14:tracePt t="9306" x="7212013" y="4460875"/>
          <p14:tracePt t="9314" x="7224713" y="4448175"/>
          <p14:tracePt t="9322" x="7224713" y="4437063"/>
          <p14:tracePt t="9330" x="7224713" y="4424363"/>
          <p14:tracePt t="9338" x="7224713" y="4413250"/>
          <p14:tracePt t="9355" x="7224713" y="4400550"/>
          <p14:tracePt t="9363" x="7224713" y="4376738"/>
          <p14:tracePt t="9371" x="7212013" y="4376738"/>
          <p14:tracePt t="9380" x="7200900" y="4365625"/>
          <p14:tracePt t="9388" x="7200900" y="4352925"/>
          <p14:tracePt t="9396" x="7177088" y="4341813"/>
          <p14:tracePt t="9404" x="7164388" y="4329113"/>
          <p14:tracePt t="9413" x="7140575" y="4318000"/>
          <p14:tracePt t="9421" x="7116763" y="4305300"/>
          <p14:tracePt t="9429" x="7092950" y="4294188"/>
          <p14:tracePt t="9437" x="7069138" y="4281488"/>
          <p14:tracePt t="9446" x="7034213" y="4281488"/>
          <p14:tracePt t="9453" x="7010400" y="4270375"/>
          <p14:tracePt t="9462" x="6986588" y="4270375"/>
          <p14:tracePt t="9470" x="6938963" y="4257675"/>
          <p14:tracePt t="9478" x="6902450" y="4257675"/>
          <p14:tracePt t="9486" x="6867525" y="4257675"/>
          <p14:tracePt t="9495" x="6831013" y="4257675"/>
          <p14:tracePt t="9503" x="6796088" y="4257675"/>
          <p14:tracePt t="9511" x="6772275" y="4257675"/>
          <p14:tracePt t="9519" x="6735763" y="4257675"/>
          <p14:tracePt t="9528" x="6711950" y="4257675"/>
          <p14:tracePt t="9536" x="6688138" y="4257675"/>
          <p14:tracePt t="9544" x="6664325" y="4270375"/>
          <p14:tracePt t="9553" x="6651625" y="4270375"/>
          <p14:tracePt t="9561" x="6640513" y="4270375"/>
          <p14:tracePt t="9569" x="6627813" y="4281488"/>
          <p14:tracePt t="9577" x="6616700" y="4294188"/>
          <p14:tracePt t="9586" x="6604000" y="4294188"/>
          <p14:tracePt t="9593" x="6592888" y="4305300"/>
          <p14:tracePt t="9603" x="6580188" y="4305300"/>
          <p14:tracePt t="9610" x="6580188" y="4318000"/>
          <p14:tracePt t="9619" x="6569075" y="4318000"/>
          <p14:tracePt t="9626" x="6556375" y="4329113"/>
          <p14:tracePt t="9643" x="6545263" y="4341813"/>
          <p14:tracePt t="9659" x="6532563" y="4352925"/>
          <p14:tracePt t="9669" x="6521450" y="4365625"/>
          <p14:tracePt t="9675" x="6521450" y="4376738"/>
          <p14:tracePt t="9684" x="6508750" y="4400550"/>
          <p14:tracePt t="9692" x="6497638" y="4413250"/>
          <p14:tracePt t="9700" x="6497638" y="4437063"/>
          <p14:tracePt t="9708" x="6484938" y="4448175"/>
          <p14:tracePt t="9719" x="6473825" y="4471988"/>
          <p14:tracePt t="9725" x="6473825" y="4484688"/>
          <p14:tracePt t="9733" x="6461125" y="4495800"/>
          <p14:tracePt t="9741" x="6461125" y="4508500"/>
          <p14:tracePt t="9757" x="6450013" y="4508500"/>
          <p14:tracePt t="12025" x="6413500" y="4484688"/>
          <p14:tracePt t="12033" x="6389688" y="4471988"/>
          <p14:tracePt t="12049" x="6365875" y="4448175"/>
          <p14:tracePt t="12073" x="6294438" y="4400550"/>
          <p14:tracePt t="12074" x="6246813" y="4376738"/>
          <p14:tracePt t="12074" x="6199188" y="4352925"/>
          <p14:tracePt t="12101" x="6151563" y="4341813"/>
          <p14:tracePt t="12102" x="6080125" y="4318000"/>
          <p14:tracePt t="12124" x="6043613" y="4305300"/>
          <p14:tracePt t="12124" x="5961063" y="4305300"/>
          <p14:tracePt t="12134" x="5913438" y="4305300"/>
          <p14:tracePt t="12141" x="5876925" y="4305300"/>
          <p14:tracePt t="12152" x="5842000" y="4305300"/>
          <p14:tracePt t="12158" x="5805488" y="4305300"/>
          <p14:tracePt t="12164" x="5770563" y="4305300"/>
          <p14:tracePt t="12173" x="5734050" y="4305300"/>
          <p14:tracePt t="12182" x="5710238" y="4305300"/>
          <p14:tracePt t="12190" x="5662613" y="4305300"/>
          <p14:tracePt t="12199" x="5638800" y="4305300"/>
          <p14:tracePt t="12208" x="5603875" y="4318000"/>
          <p14:tracePt t="12214" x="5580063" y="4341813"/>
          <p14:tracePt t="12224" x="5556250" y="4352925"/>
          <p14:tracePt t="12230" x="5532438" y="4376738"/>
          <p14:tracePt t="12240" x="5508625" y="4389438"/>
          <p14:tracePt t="12246" x="5483225" y="4413250"/>
          <p14:tracePt t="12256" x="5459413" y="4437063"/>
          <p14:tracePt t="12263" x="5448300" y="4448175"/>
          <p14:tracePt t="12272" x="5435600" y="4471988"/>
          <p14:tracePt t="12280" x="5435600" y="4495800"/>
          <p14:tracePt t="12289" x="5424488" y="4508500"/>
          <p14:tracePt t="12296" x="5411788" y="4519613"/>
          <p14:tracePt t="12306" x="5411788" y="4543425"/>
          <p14:tracePt t="12312" x="5411788" y="4556125"/>
          <p14:tracePt t="12320" x="5411788" y="4579938"/>
          <p14:tracePt t="12329" x="5400675" y="4603750"/>
          <p14:tracePt t="12340" x="5400675" y="4616450"/>
          <p14:tracePt t="12345" x="5400675" y="4640263"/>
          <p14:tracePt t="12354" x="5400675" y="4651375"/>
          <p14:tracePt t="12362" x="5400675" y="4675188"/>
          <p14:tracePt t="12373" x="5400675" y="4687888"/>
          <p14:tracePt t="12378" x="5400675" y="4711700"/>
          <p14:tracePt t="12387" x="5411788" y="4722813"/>
          <p14:tracePt t="12395" x="5411788" y="4746625"/>
          <p14:tracePt t="12403" x="5424488" y="4759325"/>
          <p14:tracePt t="12411" x="5435600" y="4770438"/>
          <p14:tracePt t="12420" x="5459413" y="4783138"/>
          <p14:tracePt t="12427" x="5472113" y="4794250"/>
          <p14:tracePt t="12436" x="5483225" y="4806950"/>
          <p14:tracePt t="12444" x="5508625" y="4818063"/>
          <p14:tracePt t="12452" x="5519738" y="4830763"/>
          <p14:tracePt t="12460" x="5543550" y="4841875"/>
          <p14:tracePt t="12468" x="5567363" y="4841875"/>
          <p14:tracePt t="12477" x="5591175" y="4854575"/>
          <p14:tracePt t="12485" x="5614988" y="4865688"/>
          <p14:tracePt t="12493" x="5651500" y="4865688"/>
          <p14:tracePt t="12501" x="5686425" y="4878388"/>
          <p14:tracePt t="12509" x="5710238" y="4889500"/>
          <p14:tracePt t="12518" x="5746750" y="4889500"/>
          <p14:tracePt t="12526" x="5781675" y="4902200"/>
          <p14:tracePt t="12534" x="5805488" y="4902200"/>
          <p14:tracePt t="12542" x="5829300" y="4913313"/>
          <p14:tracePt t="12551" x="5853113" y="4913313"/>
          <p14:tracePt t="12558" x="5876925" y="4913313"/>
          <p14:tracePt t="12569" x="5900738" y="4913313"/>
          <p14:tracePt t="12576" x="5913438" y="4913313"/>
          <p14:tracePt t="12585" x="5937250" y="4913313"/>
          <p14:tracePt t="12593" x="5961063" y="4913313"/>
          <p14:tracePt t="12601" x="5984875" y="4913313"/>
          <p14:tracePt t="12609" x="5995988" y="4913313"/>
          <p14:tracePt t="12617" x="6019800" y="4902200"/>
          <p14:tracePt t="12625" x="6043613" y="4889500"/>
          <p14:tracePt t="12633" x="6067425" y="4878388"/>
          <p14:tracePt t="12641" x="6080125" y="4854575"/>
          <p14:tracePt t="12649" x="6103938" y="4830763"/>
          <p14:tracePt t="12658" x="6116638" y="4818063"/>
          <p14:tracePt t="12666" x="6127750" y="4794250"/>
          <p14:tracePt t="12674" x="6140450" y="4759325"/>
          <p14:tracePt t="12682" x="6151563" y="4711700"/>
          <p14:tracePt t="12690" x="6151563" y="4687888"/>
          <p14:tracePt t="12699" x="6151563" y="4651375"/>
          <p14:tracePt t="12707" x="6151563" y="4616450"/>
          <p14:tracePt t="12716" x="6151563" y="4592638"/>
          <p14:tracePt t="12724" x="6151563" y="4556125"/>
          <p14:tracePt t="12732" x="6151563" y="4543425"/>
          <p14:tracePt t="12741" x="6140450" y="4532313"/>
          <p14:tracePt t="12749" x="6127750" y="4519613"/>
          <p14:tracePt t="12757" x="6116638" y="4519613"/>
          <p14:tracePt t="12765" x="6091238" y="4519613"/>
          <p14:tracePt t="12774" x="6067425" y="4519613"/>
          <p14:tracePt t="12781" x="6056313" y="4519613"/>
          <p14:tracePt t="12790" x="6032500" y="4519613"/>
          <p14:tracePt t="12797" x="6008688" y="4543425"/>
          <p14:tracePt t="12807" x="5984875" y="4556125"/>
          <p14:tracePt t="12813" x="5961063" y="4592638"/>
          <p14:tracePt t="12824" x="5948363" y="4616450"/>
          <p14:tracePt t="12830" x="5937250" y="4640263"/>
          <p14:tracePt t="12840" x="5924550" y="4675188"/>
          <p14:tracePt t="12846" x="5913438" y="4687888"/>
          <p14:tracePt t="12856" x="5913438" y="4711700"/>
          <p14:tracePt t="12863" x="5900738" y="4722813"/>
          <p14:tracePt t="12874" x="5900738" y="4735513"/>
          <p14:tracePt t="12881" x="5900738" y="4746625"/>
          <p14:tracePt t="12890" x="5900738" y="4759325"/>
          <p14:tracePt t="12913" x="5900738" y="47704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0866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Pronación – Abducción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87500"/>
            <a:ext cx="4418013" cy="4508500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sz="28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Fx. Maléolo medial o Lig. deltoideo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80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marL="457200" indent="-457200" eaLnBrk="1" hangingPunct="1">
              <a:buFontTx/>
              <a:buAutoNum type="arabicPeriod"/>
            </a:pPr>
            <a:r>
              <a:rPr lang="en-US" sz="28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LTFP o maléolo posterior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80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marL="457200" indent="-457200" eaLnBrk="1" hangingPunct="1">
              <a:buFontTx/>
              <a:buAutoNum type="arabicPeriod"/>
            </a:pPr>
            <a:r>
              <a:rPr lang="en-US" sz="28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Fx. fibular axial o en cuña </a:t>
            </a:r>
          </a:p>
          <a:p>
            <a:pPr marL="457200" indent="-457200" eaLnBrk="1" hangingPunct="1">
              <a:buFont typeface="Arial" pitchFamily="1" charset="0"/>
              <a:buNone/>
            </a:pPr>
            <a:r>
              <a:rPr lang="en-US" sz="28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      </a:t>
            </a:r>
          </a:p>
          <a:p>
            <a:pPr marL="457200" indent="-457200" eaLnBrk="1" hangingPunct="1">
              <a:buFont typeface="Arial" pitchFamily="1" charset="0"/>
              <a:buNone/>
            </a:pPr>
            <a:r>
              <a:rPr lang="en-US" sz="28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Membrana interósea lesionada hasta el nivel de la fractura</a:t>
            </a:r>
          </a:p>
          <a:p>
            <a:pPr marL="457200" indent="-457200" eaLnBrk="1" hangingPunct="1"/>
            <a:endParaRPr lang="en-US" sz="280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37892" name="Picture 4" descr="pg565 fig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2825" y="1001713"/>
            <a:ext cx="206057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7921625" y="4691063"/>
            <a:ext cx="2286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2" charset="0"/>
                <a:ea typeface="新細明體" pitchFamily="32" charset="-120"/>
                <a:cs typeface="新細明體" pitchFamily="32" charset="-120"/>
              </a:rPr>
              <a:t>1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702425" y="4157663"/>
            <a:ext cx="2286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2" charset="0"/>
                <a:ea typeface="新細明體" pitchFamily="32" charset="-120"/>
                <a:cs typeface="新細明體" pitchFamily="32" charset="-120"/>
              </a:rPr>
              <a:t>2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6092825" y="3014663"/>
            <a:ext cx="2286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2" charset="0"/>
                <a:ea typeface="新細明體" pitchFamily="32" charset="-120"/>
                <a:cs typeface="新細明體" pitchFamily="32" charset="-120"/>
              </a:rPr>
              <a:t>3</a:t>
            </a:r>
          </a:p>
        </p:txBody>
      </p: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6"/>
          <a:srcRect l="18462" t="43456" r="65729" b="28419"/>
          <a:stretch>
            <a:fillRect/>
          </a:stretch>
        </p:blipFill>
        <p:spPr bwMode="auto">
          <a:xfrm>
            <a:off x="5867400" y="41148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CuadroTexto 8"/>
          <p:cNvSpPr txBox="1">
            <a:spLocks noChangeArrowheads="1"/>
          </p:cNvSpPr>
          <p:nvPr/>
        </p:nvSpPr>
        <p:spPr bwMode="auto">
          <a:xfrm>
            <a:off x="7950200" y="4648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898" name="CuadroTexto 9"/>
          <p:cNvSpPr txBox="1">
            <a:spLocks noChangeArrowheads="1"/>
          </p:cNvSpPr>
          <p:nvPr/>
        </p:nvSpPr>
        <p:spPr bwMode="auto">
          <a:xfrm>
            <a:off x="6629400" y="60198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899" name="CuadroTexto 10"/>
          <p:cNvSpPr txBox="1">
            <a:spLocks noChangeArrowheads="1"/>
          </p:cNvSpPr>
          <p:nvPr/>
        </p:nvSpPr>
        <p:spPr bwMode="auto">
          <a:xfrm>
            <a:off x="5867400" y="5334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Forma libre 11"/>
          <p:cNvSpPr>
            <a:spLocks noChangeArrowheads="1"/>
          </p:cNvSpPr>
          <p:nvPr/>
        </p:nvSpPr>
        <p:spPr bwMode="auto">
          <a:xfrm>
            <a:off x="5776913" y="4902200"/>
            <a:ext cx="2592387" cy="1749425"/>
          </a:xfrm>
          <a:custGeom>
            <a:avLst/>
            <a:gdLst>
              <a:gd name="T0" fmla="*/ 2592635 w 2592139"/>
              <a:gd name="T1" fmla="*/ 0 h 1749678"/>
              <a:gd name="T2" fmla="*/ 2579933 w 2592139"/>
              <a:gd name="T3" fmla="*/ 634816 h 1749678"/>
              <a:gd name="T4" fmla="*/ 2554527 w 2592139"/>
              <a:gd name="T5" fmla="*/ 761780 h 1749678"/>
              <a:gd name="T6" fmla="*/ 2529123 w 2592139"/>
              <a:gd name="T7" fmla="*/ 850654 h 1749678"/>
              <a:gd name="T8" fmla="*/ 2503718 w 2592139"/>
              <a:gd name="T9" fmla="*/ 926832 h 1749678"/>
              <a:gd name="T10" fmla="*/ 2465611 w 2592139"/>
              <a:gd name="T11" fmla="*/ 1003010 h 1749678"/>
              <a:gd name="T12" fmla="*/ 2452909 w 2592139"/>
              <a:gd name="T13" fmla="*/ 1066492 h 1749678"/>
              <a:gd name="T14" fmla="*/ 2376693 w 2592139"/>
              <a:gd name="T15" fmla="*/ 1206152 h 1749678"/>
              <a:gd name="T16" fmla="*/ 2300479 w 2592139"/>
              <a:gd name="T17" fmla="*/ 1307722 h 1749678"/>
              <a:gd name="T18" fmla="*/ 2249669 w 2592139"/>
              <a:gd name="T19" fmla="*/ 1345810 h 1749678"/>
              <a:gd name="T20" fmla="*/ 2173455 w 2592139"/>
              <a:gd name="T21" fmla="*/ 1396596 h 1749678"/>
              <a:gd name="T22" fmla="*/ 2135347 w 2592139"/>
              <a:gd name="T23" fmla="*/ 1421988 h 1749678"/>
              <a:gd name="T24" fmla="*/ 2084537 w 2592139"/>
              <a:gd name="T25" fmla="*/ 1460078 h 1749678"/>
              <a:gd name="T26" fmla="*/ 2033729 w 2592139"/>
              <a:gd name="T27" fmla="*/ 1485470 h 1749678"/>
              <a:gd name="T28" fmla="*/ 1995621 w 2592139"/>
              <a:gd name="T29" fmla="*/ 1510863 h 1749678"/>
              <a:gd name="T30" fmla="*/ 1957513 w 2592139"/>
              <a:gd name="T31" fmla="*/ 1523560 h 1749678"/>
              <a:gd name="T32" fmla="*/ 1855895 w 2592139"/>
              <a:gd name="T33" fmla="*/ 1574344 h 1749678"/>
              <a:gd name="T34" fmla="*/ 1817787 w 2592139"/>
              <a:gd name="T35" fmla="*/ 1599738 h 1749678"/>
              <a:gd name="T36" fmla="*/ 1754275 w 2592139"/>
              <a:gd name="T37" fmla="*/ 1612434 h 1749678"/>
              <a:gd name="T38" fmla="*/ 1678061 w 2592139"/>
              <a:gd name="T39" fmla="*/ 1637826 h 1749678"/>
              <a:gd name="T40" fmla="*/ 1563739 w 2592139"/>
              <a:gd name="T41" fmla="*/ 1675916 h 1749678"/>
              <a:gd name="T42" fmla="*/ 1474821 w 2592139"/>
              <a:gd name="T43" fmla="*/ 1701308 h 1749678"/>
              <a:gd name="T44" fmla="*/ 1131855 w 2592139"/>
              <a:gd name="T45" fmla="*/ 1726700 h 1749678"/>
              <a:gd name="T46" fmla="*/ 636461 w 2592139"/>
              <a:gd name="T47" fmla="*/ 1701308 h 1749678"/>
              <a:gd name="T48" fmla="*/ 547543 w 2592139"/>
              <a:gd name="T49" fmla="*/ 1663218 h 1749678"/>
              <a:gd name="T50" fmla="*/ 509437 w 2592139"/>
              <a:gd name="T51" fmla="*/ 1650522 h 1749678"/>
              <a:gd name="T52" fmla="*/ 471329 w 2592139"/>
              <a:gd name="T53" fmla="*/ 1625130 h 1749678"/>
              <a:gd name="T54" fmla="*/ 395115 w 2592139"/>
              <a:gd name="T55" fmla="*/ 1599738 h 1749678"/>
              <a:gd name="T56" fmla="*/ 357007 w 2592139"/>
              <a:gd name="T57" fmla="*/ 1587040 h 1749678"/>
              <a:gd name="T58" fmla="*/ 306197 w 2592139"/>
              <a:gd name="T59" fmla="*/ 1510863 h 1749678"/>
              <a:gd name="T60" fmla="*/ 268091 w 2592139"/>
              <a:gd name="T61" fmla="*/ 1472774 h 1749678"/>
              <a:gd name="T62" fmla="*/ 242685 w 2592139"/>
              <a:gd name="T63" fmla="*/ 1434685 h 1749678"/>
              <a:gd name="T64" fmla="*/ 166471 w 2592139"/>
              <a:gd name="T65" fmla="*/ 1383900 h 1749678"/>
              <a:gd name="T66" fmla="*/ 115661 w 2592139"/>
              <a:gd name="T67" fmla="*/ 1269632 h 1749678"/>
              <a:gd name="T68" fmla="*/ 90257 w 2592139"/>
              <a:gd name="T69" fmla="*/ 1180758 h 1749678"/>
              <a:gd name="T70" fmla="*/ 64851 w 2592139"/>
              <a:gd name="T71" fmla="*/ 1142670 h 1749678"/>
              <a:gd name="T72" fmla="*/ 39447 w 2592139"/>
              <a:gd name="T73" fmla="*/ 1066492 h 1749678"/>
              <a:gd name="T74" fmla="*/ 26745 w 2592139"/>
              <a:gd name="T75" fmla="*/ 1028402 h 1749678"/>
              <a:gd name="T76" fmla="*/ 14041 w 2592139"/>
              <a:gd name="T77" fmla="*/ 939528 h 1749678"/>
              <a:gd name="T78" fmla="*/ 1339 w 2592139"/>
              <a:gd name="T79" fmla="*/ 888742 h 174967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592139"/>
              <a:gd name="T121" fmla="*/ 0 h 1749678"/>
              <a:gd name="T122" fmla="*/ 2592139 w 2592139"/>
              <a:gd name="T123" fmla="*/ 1749678 h 174967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592139" h="1749678">
                <a:moveTo>
                  <a:pt x="2592139" y="0"/>
                </a:moveTo>
                <a:cubicBezTo>
                  <a:pt x="2587906" y="211667"/>
                  <a:pt x="2590011" y="423555"/>
                  <a:pt x="2579439" y="635000"/>
                </a:cubicBezTo>
                <a:cubicBezTo>
                  <a:pt x="2577283" y="678118"/>
                  <a:pt x="2567691" y="721044"/>
                  <a:pt x="2554039" y="762000"/>
                </a:cubicBezTo>
                <a:cubicBezTo>
                  <a:pt x="2511358" y="890043"/>
                  <a:pt x="2576479" y="691432"/>
                  <a:pt x="2528639" y="850900"/>
                </a:cubicBezTo>
                <a:cubicBezTo>
                  <a:pt x="2520946" y="876545"/>
                  <a:pt x="2518091" y="904823"/>
                  <a:pt x="2503239" y="927100"/>
                </a:cubicBezTo>
                <a:cubicBezTo>
                  <a:pt x="2478407" y="964349"/>
                  <a:pt x="2475655" y="961236"/>
                  <a:pt x="2465139" y="1003300"/>
                </a:cubicBezTo>
                <a:cubicBezTo>
                  <a:pt x="2459904" y="1024241"/>
                  <a:pt x="2460188" y="1046653"/>
                  <a:pt x="2452439" y="1066800"/>
                </a:cubicBezTo>
                <a:cubicBezTo>
                  <a:pt x="2434784" y="1112703"/>
                  <a:pt x="2406529" y="1164851"/>
                  <a:pt x="2376239" y="1206500"/>
                </a:cubicBezTo>
                <a:cubicBezTo>
                  <a:pt x="2351340" y="1240736"/>
                  <a:pt x="2333906" y="1282700"/>
                  <a:pt x="2300039" y="1308100"/>
                </a:cubicBezTo>
                <a:cubicBezTo>
                  <a:pt x="2283106" y="1320800"/>
                  <a:pt x="2266579" y="1334062"/>
                  <a:pt x="2249239" y="1346200"/>
                </a:cubicBezTo>
                <a:cubicBezTo>
                  <a:pt x="2224230" y="1363706"/>
                  <a:pt x="2198439" y="1380067"/>
                  <a:pt x="2173039" y="1397000"/>
                </a:cubicBezTo>
                <a:cubicBezTo>
                  <a:pt x="2160339" y="1405467"/>
                  <a:pt x="2147150" y="1413242"/>
                  <a:pt x="2134939" y="1422400"/>
                </a:cubicBezTo>
                <a:cubicBezTo>
                  <a:pt x="2118006" y="1435100"/>
                  <a:pt x="2102088" y="1449282"/>
                  <a:pt x="2084139" y="1460500"/>
                </a:cubicBezTo>
                <a:cubicBezTo>
                  <a:pt x="2068085" y="1470534"/>
                  <a:pt x="2049777" y="1476507"/>
                  <a:pt x="2033339" y="1485900"/>
                </a:cubicBezTo>
                <a:cubicBezTo>
                  <a:pt x="2020087" y="1493473"/>
                  <a:pt x="2008891" y="1504474"/>
                  <a:pt x="1995239" y="1511300"/>
                </a:cubicBezTo>
                <a:cubicBezTo>
                  <a:pt x="1983265" y="1517287"/>
                  <a:pt x="1969326" y="1518460"/>
                  <a:pt x="1957139" y="1524000"/>
                </a:cubicBezTo>
                <a:cubicBezTo>
                  <a:pt x="1922669" y="1539668"/>
                  <a:pt x="1887044" y="1553797"/>
                  <a:pt x="1855539" y="1574800"/>
                </a:cubicBezTo>
                <a:cubicBezTo>
                  <a:pt x="1842839" y="1583267"/>
                  <a:pt x="1831731" y="1594841"/>
                  <a:pt x="1817439" y="1600200"/>
                </a:cubicBezTo>
                <a:cubicBezTo>
                  <a:pt x="1797228" y="1607779"/>
                  <a:pt x="1774764" y="1607220"/>
                  <a:pt x="1753939" y="1612900"/>
                </a:cubicBezTo>
                <a:cubicBezTo>
                  <a:pt x="1728108" y="1619945"/>
                  <a:pt x="1703139" y="1629833"/>
                  <a:pt x="1677739" y="1638300"/>
                </a:cubicBezTo>
                <a:lnTo>
                  <a:pt x="1563439" y="1676400"/>
                </a:lnTo>
                <a:cubicBezTo>
                  <a:pt x="1527126" y="1688504"/>
                  <a:pt x="1514406" y="1693827"/>
                  <a:pt x="1474539" y="1701800"/>
                </a:cubicBezTo>
                <a:cubicBezTo>
                  <a:pt x="1346422" y="1727423"/>
                  <a:pt x="1300074" y="1719179"/>
                  <a:pt x="1131639" y="1727200"/>
                </a:cubicBezTo>
                <a:cubicBezTo>
                  <a:pt x="899219" y="1720559"/>
                  <a:pt x="803912" y="1749678"/>
                  <a:pt x="636339" y="1701800"/>
                </a:cubicBezTo>
                <a:cubicBezTo>
                  <a:pt x="576771" y="1684781"/>
                  <a:pt x="615172" y="1692729"/>
                  <a:pt x="547439" y="1663700"/>
                </a:cubicBezTo>
                <a:cubicBezTo>
                  <a:pt x="535134" y="1658427"/>
                  <a:pt x="521313" y="1656987"/>
                  <a:pt x="509339" y="1651000"/>
                </a:cubicBezTo>
                <a:cubicBezTo>
                  <a:pt x="495687" y="1644174"/>
                  <a:pt x="485187" y="1631799"/>
                  <a:pt x="471239" y="1625600"/>
                </a:cubicBezTo>
                <a:cubicBezTo>
                  <a:pt x="446773" y="1614726"/>
                  <a:pt x="420439" y="1608667"/>
                  <a:pt x="395039" y="1600200"/>
                </a:cubicBezTo>
                <a:lnTo>
                  <a:pt x="356939" y="1587500"/>
                </a:lnTo>
                <a:cubicBezTo>
                  <a:pt x="235396" y="1465957"/>
                  <a:pt x="379657" y="1621578"/>
                  <a:pt x="306139" y="1511300"/>
                </a:cubicBezTo>
                <a:cubicBezTo>
                  <a:pt x="296176" y="1496356"/>
                  <a:pt x="279537" y="1486998"/>
                  <a:pt x="268039" y="1473200"/>
                </a:cubicBezTo>
                <a:cubicBezTo>
                  <a:pt x="258268" y="1461474"/>
                  <a:pt x="254126" y="1445151"/>
                  <a:pt x="242639" y="1435100"/>
                </a:cubicBezTo>
                <a:cubicBezTo>
                  <a:pt x="219665" y="1414998"/>
                  <a:pt x="166439" y="1384300"/>
                  <a:pt x="166439" y="1384300"/>
                </a:cubicBezTo>
                <a:cubicBezTo>
                  <a:pt x="136212" y="1293620"/>
                  <a:pt x="155891" y="1330377"/>
                  <a:pt x="115639" y="1270000"/>
                </a:cubicBezTo>
                <a:cubicBezTo>
                  <a:pt x="111570" y="1253724"/>
                  <a:pt x="99349" y="1199320"/>
                  <a:pt x="90239" y="1181100"/>
                </a:cubicBezTo>
                <a:cubicBezTo>
                  <a:pt x="83413" y="1167448"/>
                  <a:pt x="71038" y="1156948"/>
                  <a:pt x="64839" y="1143000"/>
                </a:cubicBezTo>
                <a:cubicBezTo>
                  <a:pt x="53965" y="1118534"/>
                  <a:pt x="47906" y="1092200"/>
                  <a:pt x="39439" y="1066800"/>
                </a:cubicBezTo>
                <a:lnTo>
                  <a:pt x="26739" y="1028700"/>
                </a:lnTo>
                <a:cubicBezTo>
                  <a:pt x="22506" y="999067"/>
                  <a:pt x="19910" y="969153"/>
                  <a:pt x="14039" y="939800"/>
                </a:cubicBezTo>
                <a:cubicBezTo>
                  <a:pt x="0" y="869607"/>
                  <a:pt x="1339" y="923966"/>
                  <a:pt x="1339" y="889000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B4765F-52E6-384C-B013-D3FCEA289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51" x="5900738" y="4770438"/>
          <p14:tracePt t="5559" x="5900738" y="4746625"/>
          <p14:tracePt t="5567" x="5913438" y="4722813"/>
          <p14:tracePt t="5575" x="5924550" y="4699000"/>
          <p14:tracePt t="5583" x="5937250" y="4675188"/>
          <p14:tracePt t="5592" x="5948363" y="4651375"/>
          <p14:tracePt t="5600" x="5961063" y="4627563"/>
          <p14:tracePt t="5609" x="5972175" y="4616450"/>
          <p14:tracePt t="5616" x="5972175" y="4592638"/>
          <p14:tracePt t="5626" x="5984875" y="4556125"/>
          <p14:tracePt t="5633" x="5984875" y="4543425"/>
          <p14:tracePt t="5642" x="5984875" y="4519613"/>
          <p14:tracePt t="5649" x="5984875" y="4495800"/>
          <p14:tracePt t="5659" x="5984875" y="4484688"/>
          <p14:tracePt t="5665" x="5984875" y="4460875"/>
          <p14:tracePt t="5676" x="5984875" y="4437063"/>
          <p14:tracePt t="5682" x="5972175" y="4413250"/>
          <p14:tracePt t="5693" x="5961063" y="4365625"/>
          <p14:tracePt t="5698" x="5937250" y="4352925"/>
          <p14:tracePt t="5709" x="5900738" y="4305300"/>
          <p14:tracePt t="5714" x="5900738" y="4294188"/>
          <p14:tracePt t="5726" x="5865813" y="4270375"/>
          <p14:tracePt t="5731" x="5842000" y="4246563"/>
          <p14:tracePt t="5742" x="5829300" y="4222750"/>
          <p14:tracePt t="5748" x="5794375" y="4186238"/>
          <p14:tracePt t="5759" x="5770563" y="4162425"/>
          <p14:tracePt t="5764" x="5746750" y="4138613"/>
          <p14:tracePt t="5775" x="5710238" y="4114800"/>
          <p14:tracePt t="5780" x="5686425" y="4090988"/>
          <p14:tracePt t="5792" x="5662613" y="4067175"/>
          <p14:tracePt t="5797" x="5638800" y="4054475"/>
          <p14:tracePt t="5809" x="5591175" y="4019550"/>
          <p14:tracePt t="5814" x="5556250" y="3995738"/>
          <p14:tracePt t="5825" x="5519738" y="3959225"/>
          <p14:tracePt t="5830" x="5483225" y="3935413"/>
          <p14:tracePt t="5842" x="5448300" y="3911600"/>
          <p14:tracePt t="5847" x="5400675" y="3863975"/>
          <p14:tracePt t="5858" x="5353050" y="3816350"/>
          <p14:tracePt t="5863" x="5305425" y="3768725"/>
          <p14:tracePt t="5875" x="5233988" y="3697288"/>
          <p14:tracePt t="5881" x="5162550" y="3625850"/>
          <p14:tracePt t="5892" x="5030788" y="3482975"/>
          <p14:tracePt t="5897" x="4924425" y="3387725"/>
          <p14:tracePt t="5908" x="4792663" y="3279775"/>
          <p14:tracePt t="5913" x="4660900" y="3184525"/>
          <p14:tracePt t="5925" x="4602163" y="3124200"/>
          <p14:tracePt t="5931" x="4483100" y="3041650"/>
          <p14:tracePt t="5942" x="4387850" y="2957513"/>
          <p14:tracePt t="5947" x="4351338" y="2933700"/>
          <p14:tracePt t="5958" x="4208463" y="2827338"/>
          <p14:tracePt t="6232" x="4208463" y="2803525"/>
          <p14:tracePt t="6242" x="4208463" y="2767013"/>
          <p14:tracePt t="6248" x="4195763" y="2719388"/>
          <p14:tracePt t="6258" x="4184650" y="2659063"/>
          <p14:tracePt t="6265" x="4160838" y="2600325"/>
          <p14:tracePt t="6273" x="4124325" y="2528888"/>
          <p14:tracePt t="6281" x="4089400" y="2457450"/>
          <p14:tracePt t="6290" x="4029075" y="2373313"/>
          <p14:tracePt t="6298" x="3981450" y="2301875"/>
          <p14:tracePt t="6306" x="3922713" y="2241550"/>
          <p14:tracePt t="6314" x="3875088" y="2193925"/>
          <p14:tracePt t="6323" x="3814763" y="2135188"/>
          <p14:tracePt t="6330" x="3767138" y="2087563"/>
          <p14:tracePt t="6339" x="3743325" y="2074863"/>
          <p14:tracePt t="6347" x="3660775" y="2016125"/>
          <p14:tracePt t="6355" x="3611563" y="1979613"/>
          <p14:tracePt t="6363" x="3563938" y="1955800"/>
          <p14:tracePt t="6372" x="3505200" y="1931988"/>
          <p14:tracePt t="6380" x="3457575" y="1897063"/>
          <p14:tracePt t="6388" x="3409950" y="1884363"/>
          <p14:tracePt t="6396" x="3349625" y="1849438"/>
          <p14:tracePt t="6405" x="3302000" y="1824038"/>
          <p14:tracePt t="6412" x="3243263" y="1800225"/>
          <p14:tracePt t="6421" x="3182938" y="1765300"/>
          <p14:tracePt t="6429" x="3124200" y="1741488"/>
          <p14:tracePt t="6438" x="3063875" y="1704975"/>
          <p14:tracePt t="6446" x="3016250" y="1693863"/>
          <p14:tracePt t="6454" x="2992438" y="1681163"/>
          <p14:tracePt t="6463" x="2955925" y="1657350"/>
          <p14:tracePt t="6471" x="2921000" y="1646238"/>
          <p14:tracePt t="6479" x="2884488" y="1622425"/>
          <p14:tracePt t="6487" x="2849563" y="1609725"/>
          <p14:tracePt t="6496" x="2813050" y="1585913"/>
          <p14:tracePt t="6504" x="2765425" y="1562100"/>
          <p14:tracePt t="6513" x="2717800" y="1550988"/>
          <p14:tracePt t="6520" x="2682875" y="1538288"/>
          <p14:tracePt t="6529" x="2635250" y="1527175"/>
          <p14:tracePt t="6536" x="2587625" y="1503363"/>
          <p14:tracePt t="6546" x="2540000" y="1490663"/>
          <p14:tracePt t="6553" x="2492375" y="1466850"/>
          <p14:tracePt t="6563" x="2468563" y="1466850"/>
          <p14:tracePt t="6569" x="2384425" y="1443038"/>
          <p14:tracePt t="6579" x="2336800" y="1431925"/>
          <p14:tracePt t="6585" x="2312988" y="1419225"/>
          <p14:tracePt t="6596" x="2241550" y="1408113"/>
          <p14:tracePt t="6602" x="2181225" y="1395413"/>
          <p14:tracePt t="6613" x="2133600" y="1395413"/>
          <p14:tracePt t="6618" x="2109788" y="1395413"/>
          <p14:tracePt t="6629" x="2062163" y="1384300"/>
          <p14:tracePt t="6635" x="2014538" y="1384300"/>
          <p14:tracePt t="6646" x="1966913" y="1384300"/>
          <p14:tracePt t="6651" x="1919288" y="1384300"/>
          <p14:tracePt t="6662" x="1884363" y="1384300"/>
          <p14:tracePt t="6668" x="1811338" y="1384300"/>
          <p14:tracePt t="6678" x="1763713" y="1384300"/>
          <p14:tracePt t="6684" x="1716088" y="1384300"/>
          <p14:tracePt t="6695" x="1681163" y="1384300"/>
          <p14:tracePt t="6701" x="1633538" y="1384300"/>
          <p14:tracePt t="6711" x="1585913" y="1384300"/>
          <p14:tracePt t="6717" x="1562100" y="1384300"/>
          <p14:tracePt t="6728" x="1514475" y="1395413"/>
          <p14:tracePt t="6734" x="1454150" y="1408113"/>
          <p14:tracePt t="6745" x="1430338" y="1419225"/>
          <p14:tracePt t="6750" x="1382713" y="1431925"/>
          <p14:tracePt t="6762" x="1347788" y="1455738"/>
          <p14:tracePt t="6767" x="1311275" y="1466850"/>
          <p14:tracePt t="6778" x="1287463" y="1479550"/>
          <p14:tracePt t="6784" x="1263650" y="1503363"/>
          <p14:tracePt t="6795" x="1228725" y="1527175"/>
          <p14:tracePt t="6800" x="1203325" y="1538288"/>
          <p14:tracePt t="6811" x="1179513" y="1562100"/>
          <p14:tracePt t="6817" x="1155700" y="1585913"/>
          <p14:tracePt t="6828" x="1131888" y="1609725"/>
          <p14:tracePt t="6834" x="1108075" y="1633538"/>
          <p14:tracePt t="6845" x="1084263" y="1657350"/>
          <p14:tracePt t="6850" x="1073150" y="1681163"/>
          <p14:tracePt t="6862" x="1049338" y="1704975"/>
          <p14:tracePt t="6867" x="1025525" y="1728788"/>
          <p14:tracePt t="6878" x="1012825" y="1752600"/>
          <p14:tracePt t="6885" x="1001713" y="1765300"/>
          <p14:tracePt t="6895" x="989013" y="1789113"/>
          <p14:tracePt t="6899" x="977900" y="1812925"/>
          <p14:tracePt t="6912" x="965200" y="1824038"/>
          <p14:tracePt t="6916" x="965200" y="1836738"/>
          <p14:tracePt t="6928" x="954088" y="1860550"/>
          <p14:tracePt t="6933" x="941388" y="1884363"/>
          <p14:tracePt t="6945" x="930275" y="1908175"/>
          <p14:tracePt t="6950" x="930275" y="1920875"/>
          <p14:tracePt t="6962" x="930275" y="1944688"/>
          <p14:tracePt t="6967" x="917575" y="1968500"/>
          <p14:tracePt t="6978" x="917575" y="1992313"/>
          <p14:tracePt t="6983" x="917575" y="2003425"/>
          <p14:tracePt t="6995" x="906463" y="2016125"/>
          <p14:tracePt t="7001" x="906463" y="2039938"/>
          <p14:tracePt t="7012" x="906463" y="2051050"/>
          <p14:tracePt t="7017" x="906463" y="2063750"/>
          <p14:tracePt t="7028" x="906463" y="2087563"/>
          <p14:tracePt t="7033" x="906463" y="2098675"/>
          <p14:tracePt t="7045" x="906463" y="2122488"/>
          <p14:tracePt t="7046" x="893763" y="2135188"/>
          <p14:tracePt t="7053" x="893763" y="2159000"/>
          <p14:tracePt t="7062" x="893763" y="2170113"/>
          <p14:tracePt t="7070" x="893763" y="2193925"/>
          <p14:tracePt t="7079" x="893763" y="2206625"/>
          <p14:tracePt t="7087" x="893763" y="2217738"/>
          <p14:tracePt t="7096" x="893763" y="2230438"/>
          <p14:tracePt t="7103" x="893763" y="2241550"/>
          <p14:tracePt t="7112" x="893763" y="2254250"/>
          <p14:tracePt t="7119" x="893763" y="2265363"/>
          <p14:tracePt t="7129" x="893763" y="2278063"/>
          <p14:tracePt t="7136" x="893763" y="2290763"/>
          <p14:tracePt t="7146" x="893763" y="2301875"/>
          <p14:tracePt t="7161" x="893763" y="2314575"/>
          <p14:tracePt t="7168" x="893763" y="2325688"/>
          <p14:tracePt t="7194" x="893763" y="2338388"/>
          <p14:tracePt t="7202" x="906463" y="2349500"/>
          <p14:tracePt t="7218" x="906463" y="2373313"/>
          <p14:tracePt t="7227" x="917575" y="2373313"/>
          <p14:tracePt t="7234" x="930275" y="2386013"/>
          <p14:tracePt t="7243" x="941388" y="2409825"/>
          <p14:tracePt t="7250" x="954088" y="2420938"/>
          <p14:tracePt t="7259" x="965200" y="2433638"/>
          <p14:tracePt t="7267" x="977900" y="2444750"/>
          <p14:tracePt t="7276" x="1001713" y="2457450"/>
          <p14:tracePt t="7283" x="1025525" y="2481263"/>
          <p14:tracePt t="7292" x="1036638" y="2492375"/>
          <p14:tracePt t="7300" x="1060450" y="2505075"/>
          <p14:tracePt t="7308" x="1084263" y="2516188"/>
          <p14:tracePt t="7316" x="1096963" y="2540000"/>
          <p14:tracePt t="7328" x="1120775" y="2552700"/>
          <p14:tracePt t="7334" x="1144588" y="2563813"/>
          <p14:tracePt t="7341" x="1168400" y="2576513"/>
          <p14:tracePt t="7349" x="1216025" y="2600325"/>
          <p14:tracePt t="7357" x="1252538" y="2624138"/>
          <p14:tracePt t="7366" x="1263650" y="2624138"/>
          <p14:tracePt t="7374" x="1300163" y="2647950"/>
          <p14:tracePt t="7382" x="1335088" y="2659063"/>
          <p14:tracePt t="7390" x="1358900" y="2671763"/>
          <p14:tracePt t="7398" x="1406525" y="2695575"/>
          <p14:tracePt t="7407" x="1430338" y="2695575"/>
          <p14:tracePt t="7415" x="1454150" y="2706688"/>
          <p14:tracePt t="7423" x="1477963" y="2719388"/>
          <p14:tracePt t="7431" x="1514475" y="2730500"/>
          <p14:tracePt t="7440" x="1538288" y="2743200"/>
          <p14:tracePt t="7448" x="1562100" y="2743200"/>
          <p14:tracePt t="7456" x="1585913" y="2755900"/>
          <p14:tracePt t="7464" x="1597025" y="2767013"/>
          <p14:tracePt t="7472" x="1620838" y="2767013"/>
          <p14:tracePt t="7480" x="1644650" y="2779713"/>
          <p14:tracePt t="7489" x="1657350" y="2779713"/>
          <p14:tracePt t="7497" x="1681163" y="2790825"/>
          <p14:tracePt t="7505" x="1704975" y="2803525"/>
          <p14:tracePt t="7513" x="1728788" y="2803525"/>
          <p14:tracePt t="7522" x="1752600" y="2803525"/>
          <p14:tracePt t="7530" x="1776413" y="2814638"/>
          <p14:tracePt t="7538" x="1824038" y="2814638"/>
          <p14:tracePt t="7546" x="1847850" y="2814638"/>
          <p14:tracePt t="7554" x="1871663" y="2827338"/>
          <p14:tracePt t="7563" x="1908175" y="2827338"/>
          <p14:tracePt t="7571" x="1943100" y="2827338"/>
          <p14:tracePt t="7579" x="1979613" y="2827338"/>
          <p14:tracePt t="7588" x="2014538" y="2827338"/>
          <p14:tracePt t="7596" x="2038350" y="2827338"/>
          <p14:tracePt t="7604" x="2074863" y="2827338"/>
          <p14:tracePt t="7613" x="2109788" y="2827338"/>
          <p14:tracePt t="7621" x="2146300" y="2827338"/>
          <p14:tracePt t="7629" x="2181225" y="2827338"/>
          <p14:tracePt t="7637" x="2217738" y="2827338"/>
          <p14:tracePt t="7646" x="2252663" y="2827338"/>
          <p14:tracePt t="7653" x="2276475" y="2827338"/>
          <p14:tracePt t="7663" x="2324100" y="2827338"/>
          <p14:tracePt t="7670" x="2360613" y="2827338"/>
          <p14:tracePt t="7679" x="2384425" y="2827338"/>
          <p14:tracePt t="7686" x="2419350" y="2827338"/>
          <p14:tracePt t="7696" x="2455863" y="2827338"/>
          <p14:tracePt t="7702" x="2479675" y="2827338"/>
          <p14:tracePt t="7712" x="2516188" y="2827338"/>
          <p14:tracePt t="7719" x="2540000" y="2827338"/>
          <p14:tracePt t="7730" x="2574925" y="2827338"/>
          <p14:tracePt t="7735" x="2598738" y="2827338"/>
          <p14:tracePt t="7746" x="2622550" y="2827338"/>
          <p14:tracePt t="7752" x="2670175" y="2814638"/>
          <p14:tracePt t="7762" x="2693988" y="2814638"/>
          <p14:tracePt t="7768" x="2741613" y="2803525"/>
          <p14:tracePt t="7778" x="2778125" y="2790825"/>
          <p14:tracePt t="7784" x="2825750" y="2790825"/>
          <p14:tracePt t="7794" x="2873375" y="2767013"/>
          <p14:tracePt t="7801" x="2932113" y="2755900"/>
          <p14:tracePt t="7811" x="3003550" y="2743200"/>
          <p14:tracePt t="7817" x="3027363" y="2730500"/>
          <p14:tracePt t="7828" x="3124200" y="2706688"/>
          <p14:tracePt t="7834" x="3135313" y="2695575"/>
          <p14:tracePt t="7844" x="3182938" y="2682875"/>
          <p14:tracePt t="7850" x="3230563" y="2671763"/>
          <p14:tracePt t="7861" x="3267075" y="2647950"/>
          <p14:tracePt t="7866" x="3302000" y="2635250"/>
          <p14:tracePt t="7877" x="3338513" y="2624138"/>
          <p14:tracePt t="7883" x="3362325" y="2611438"/>
          <p14:tracePt t="7894" x="3386138" y="2600325"/>
          <p14:tracePt t="7900" x="3409950" y="2587625"/>
          <p14:tracePt t="7911" x="3433763" y="2576513"/>
          <p14:tracePt t="7916" x="3457575" y="2563813"/>
          <p14:tracePt t="7928" x="3481388" y="2540000"/>
          <p14:tracePt t="7932" x="3505200" y="2528888"/>
          <p14:tracePt t="7944" x="3529013" y="2505075"/>
          <p14:tracePt t="7949" x="3540125" y="2481263"/>
          <p14:tracePt t="7961" x="3563938" y="2457450"/>
          <p14:tracePt t="7965" x="3576638" y="2433638"/>
          <p14:tracePt t="7978" x="3600450" y="2420938"/>
          <p14:tracePt t="7983" x="3600450" y="2397125"/>
          <p14:tracePt t="7994" x="3611563" y="2386013"/>
          <p14:tracePt t="7999" x="3624263" y="2362200"/>
          <p14:tracePt t="8011" x="3635375" y="2349500"/>
          <p14:tracePt t="8015" x="3648075" y="2338388"/>
          <p14:tracePt t="8028" x="3648075" y="2314575"/>
          <p14:tracePt t="8032" x="3660775" y="2301875"/>
          <p14:tracePt t="8044" x="3671888" y="2278063"/>
          <p14:tracePt t="8049" x="3684588" y="2254250"/>
          <p14:tracePt t="8061" x="3684588" y="2230438"/>
          <p14:tracePt t="8065" x="3695700" y="2217738"/>
          <p14:tracePt t="8078" x="3708400" y="2193925"/>
          <p14:tracePt t="8082" x="3719513" y="2170113"/>
          <p14:tracePt t="8094" x="3732213" y="2146300"/>
          <p14:tracePt t="8098" x="3732213" y="2111375"/>
          <p14:tracePt t="8112" x="3743325" y="2087563"/>
          <p14:tracePt t="8116" x="3743325" y="2063750"/>
          <p14:tracePt t="8128" x="3756025" y="2016125"/>
          <p14:tracePt t="8132" x="3756025" y="2003425"/>
          <p14:tracePt t="8144" x="3756025" y="1968500"/>
          <p14:tracePt t="8148" x="3756025" y="1944688"/>
          <p14:tracePt t="8161" x="3756025" y="1920875"/>
          <p14:tracePt t="8164" x="3756025" y="1897063"/>
          <p14:tracePt t="8179" x="3756025" y="1884363"/>
          <p14:tracePt t="8179" x="3756025" y="1860550"/>
          <p14:tracePt t="8187" x="3756025" y="1836738"/>
          <p14:tracePt t="8195" x="3756025" y="1812925"/>
          <p14:tracePt t="8204" x="3743325" y="1800225"/>
          <p14:tracePt t="8212" x="3732213" y="1776413"/>
          <p14:tracePt t="8220" x="3719513" y="1752600"/>
          <p14:tracePt t="8229" x="3708400" y="1741488"/>
          <p14:tracePt t="8236" x="3695700" y="1717675"/>
          <p14:tracePt t="8245" x="3684588" y="1693863"/>
          <p14:tracePt t="8253" x="3660775" y="1670050"/>
          <p14:tracePt t="8262" x="3660775" y="1657350"/>
          <p14:tracePt t="8269" x="3635375" y="1633538"/>
          <p14:tracePt t="8279" x="3624263" y="1622425"/>
          <p14:tracePt t="8286" x="3624263" y="1609725"/>
          <p14:tracePt t="8295" x="3600450" y="1598613"/>
          <p14:tracePt t="8302" x="3600450" y="1585913"/>
          <p14:tracePt t="8312" x="3576638" y="1574800"/>
          <p14:tracePt t="8318" x="3576638" y="1562100"/>
          <p14:tracePt t="8329" x="3552825" y="1538288"/>
          <p14:tracePt t="8335" x="3540125" y="1538288"/>
          <p14:tracePt t="8345" x="3529013" y="1514475"/>
          <p14:tracePt t="8351" x="3505200" y="1503363"/>
          <p14:tracePt t="8362" x="3492500" y="1490663"/>
          <p14:tracePt t="8368" x="3481388" y="1479550"/>
          <p14:tracePt t="8378" x="3457575" y="1479550"/>
          <p14:tracePt t="8384" x="3433763" y="1455738"/>
          <p14:tracePt t="8395" x="3409950" y="1455738"/>
          <p14:tracePt t="8400" x="3397250" y="1443038"/>
          <p14:tracePt t="8411" x="3373438" y="1431925"/>
          <p14:tracePt t="8417" x="3362325" y="1431925"/>
          <p14:tracePt t="8428" x="3338513" y="1419225"/>
          <p14:tracePt t="8434" x="3314700" y="1408113"/>
          <p14:tracePt t="8445" x="3302000" y="1408113"/>
          <p14:tracePt t="8450" x="3278188" y="1395413"/>
          <p14:tracePt t="8462" x="3267075" y="1395413"/>
          <p14:tracePt t="8467" x="3243263" y="1395413"/>
          <p14:tracePt t="8478" x="3219450" y="1384300"/>
          <p14:tracePt t="8484" x="3206750" y="1384300"/>
          <p14:tracePt t="8495" x="3182938" y="1384300"/>
          <p14:tracePt t="8500" x="3171825" y="1371600"/>
          <p14:tracePt t="8512" x="3135313" y="1371600"/>
          <p14:tracePt t="8517" x="3111500" y="1371600"/>
          <p14:tracePt t="8528" x="3100388" y="1358900"/>
          <p14:tracePt t="8533" x="3063875" y="1358900"/>
          <p14:tracePt t="8545" x="3052763" y="1358900"/>
          <p14:tracePt t="8550" x="3016250" y="1358900"/>
          <p14:tracePt t="8562" x="2992438" y="1358900"/>
          <p14:tracePt t="8566" x="2979738" y="1358900"/>
          <p14:tracePt t="8579" x="2955925" y="1358900"/>
          <p14:tracePt t="8584" x="2932113" y="1358900"/>
          <p14:tracePt t="8595" x="2908300" y="1358900"/>
          <p14:tracePt t="8599" x="2897188" y="1358900"/>
          <p14:tracePt t="8612" x="2873375" y="1358900"/>
          <p14:tracePt t="8621" x="2849563" y="1358900"/>
          <p14:tracePt t="8629" x="2836863" y="1358900"/>
          <p14:tracePt t="8633" x="2813050" y="1358900"/>
          <p14:tracePt t="8645" x="2801938" y="1347788"/>
          <p14:tracePt t="8650" x="2778125" y="1347788"/>
          <p14:tracePt t="8662" x="2765425" y="1347788"/>
          <p14:tracePt t="8667" x="2741613" y="1347788"/>
          <p14:tracePt t="8678" x="2730500" y="1347788"/>
          <p14:tracePt t="8682" x="2706688" y="1347788"/>
          <p14:tracePt t="8695" x="2682875" y="1347788"/>
          <p14:tracePt t="8700" x="2670175" y="1347788"/>
          <p14:tracePt t="8712" x="2646363" y="1347788"/>
          <p14:tracePt t="8713" x="2622550" y="1347788"/>
          <p14:tracePt t="8722" x="2598738" y="1347788"/>
          <p14:tracePt t="8729" x="2574925" y="1347788"/>
          <p14:tracePt t="8738" x="2551113" y="1347788"/>
          <p14:tracePt t="8746" x="2516188" y="1347788"/>
          <p14:tracePt t="8754" x="2492375" y="1347788"/>
          <p14:tracePt t="8763" x="2455863" y="1347788"/>
          <p14:tracePt t="8770" x="2432050" y="1347788"/>
          <p14:tracePt t="8779" x="2395538" y="1347788"/>
          <p14:tracePt t="8787" x="2347913" y="1347788"/>
          <p14:tracePt t="8796" x="2324100" y="1347788"/>
          <p14:tracePt t="8804" x="2265363" y="1358900"/>
          <p14:tracePt t="8812" x="2241550" y="1371600"/>
          <p14:tracePt t="8820" x="2170113" y="1384300"/>
          <p14:tracePt t="8829" x="2146300" y="1384300"/>
          <p14:tracePt t="8836" x="2109788" y="1395413"/>
          <p14:tracePt t="8846" x="2051050" y="1419225"/>
          <p14:tracePt t="8853" x="2038350" y="1431925"/>
          <p14:tracePt t="8862" x="2003425" y="1443038"/>
          <p14:tracePt t="8869" x="1966913" y="1466850"/>
          <p14:tracePt t="8879" x="1943100" y="1479550"/>
          <p14:tracePt t="8886" x="1908175" y="1503363"/>
          <p14:tracePt t="8896" x="1884363" y="1527175"/>
          <p14:tracePt t="8902" x="1860550" y="1538288"/>
          <p14:tracePt t="8913" x="1824038" y="1562100"/>
          <p14:tracePt t="8919" x="1800225" y="1585913"/>
          <p14:tracePt t="8929" x="1776413" y="1609725"/>
          <p14:tracePt t="8935" x="1752600" y="1646238"/>
          <p14:tracePt t="8946" x="1728788" y="1670050"/>
          <p14:tracePt t="8951" x="1704975" y="1693863"/>
          <p14:tracePt t="8962" x="1692275" y="1704975"/>
          <p14:tracePt t="8968" x="1681163" y="1728788"/>
          <p14:tracePt t="8979" x="1657350" y="1741488"/>
          <p14:tracePt t="8985" x="1657350" y="1765300"/>
          <p14:tracePt t="8995" x="1644650" y="1776413"/>
          <p14:tracePt t="9001" x="1633538" y="1789113"/>
          <p14:tracePt t="9012" x="1633538" y="1800225"/>
          <p14:tracePt t="9017" x="1620838" y="1824038"/>
          <p14:tracePt t="9028" x="1620838" y="1836738"/>
          <p14:tracePt t="9034" x="1609725" y="1849438"/>
          <p14:tracePt t="9045" x="1597025" y="1873250"/>
          <p14:tracePt t="9051" x="1597025" y="1897063"/>
          <p14:tracePt t="9062" x="1585913" y="1908175"/>
          <p14:tracePt t="9067" x="1585913" y="1920875"/>
          <p14:tracePt t="9078" x="1573213" y="1944688"/>
          <p14:tracePt t="9082" x="1573213" y="1968500"/>
          <p14:tracePt t="9095" x="1562100" y="1992313"/>
          <p14:tracePt t="9099" x="1562100" y="2003425"/>
          <p14:tracePt t="9111" x="1562100" y="2016125"/>
          <p14:tracePt t="9115" x="1562100" y="2027238"/>
          <p14:tracePt t="9132" x="1549400" y="2039938"/>
          <p14:tracePt t="9157" x="1549400" y="2051050"/>
          <p14:tracePt t="9264" x="1549400" y="2063750"/>
          <p14:tracePt t="9280" x="1538288" y="2074863"/>
          <p14:tracePt t="9296" x="1538288" y="2087563"/>
          <p14:tracePt t="9305" x="1538288" y="2098675"/>
          <p14:tracePt t="9314" x="1538288" y="2111375"/>
          <p14:tracePt t="9321" x="1525588" y="2111375"/>
          <p14:tracePt t="9330" x="1525588" y="2135188"/>
          <p14:tracePt t="9346" x="1525588" y="2146300"/>
          <p14:tracePt t="9353" x="1514475" y="2159000"/>
          <p14:tracePt t="9379" x="1514475" y="2170113"/>
          <p14:tracePt t="9386" x="1514475" y="2182813"/>
          <p14:tracePt t="9403" x="1514475" y="2206625"/>
          <p14:tracePt t="9411" x="1514475" y="2217738"/>
          <p14:tracePt t="9420" x="1514475" y="2230438"/>
          <p14:tracePt t="9428" x="1514475" y="2254250"/>
          <p14:tracePt t="9436" x="1514475" y="2265363"/>
          <p14:tracePt t="9444" x="1514475" y="2278063"/>
          <p14:tracePt t="9452" x="1514475" y="2301875"/>
          <p14:tracePt t="9461" x="1514475" y="2325688"/>
          <p14:tracePt t="9469" x="1514475" y="2349500"/>
          <p14:tracePt t="9477" x="1514475" y="2362200"/>
          <p14:tracePt t="9485" x="1514475" y="2386013"/>
          <p14:tracePt t="9494" x="1514475" y="2397125"/>
          <p14:tracePt t="9502" x="1525588" y="2409825"/>
          <p14:tracePt t="9839" x="1538288" y="2409825"/>
          <p14:tracePt t="9848" x="1562100" y="2420938"/>
          <p14:tracePt t="9855" x="1573213" y="2420938"/>
          <p14:tracePt t="9865" x="1585913" y="2433638"/>
          <p14:tracePt t="9871" x="1620838" y="2444750"/>
          <p14:tracePt t="9880" x="1644650" y="2468563"/>
          <p14:tracePt t="9888" x="1668463" y="2481263"/>
          <p14:tracePt t="9896" x="1704975" y="2492375"/>
          <p14:tracePt t="9904" x="1728788" y="2505075"/>
          <p14:tracePt t="9912" x="1752600" y="2516188"/>
          <p14:tracePt t="9920" x="1776413" y="2528888"/>
          <p14:tracePt t="9929" x="1787525" y="2540000"/>
          <p14:tracePt t="9937" x="1811338" y="2540000"/>
          <p14:tracePt t="9946" x="1836738" y="2552700"/>
          <p14:tracePt t="9953" x="1847850" y="2552700"/>
          <p14:tracePt t="9962" x="1871663" y="2563813"/>
          <p14:tracePt t="9970" x="1884363" y="2576513"/>
          <p14:tracePt t="9978" x="1895475" y="2576513"/>
          <p14:tracePt t="9987" x="1908175" y="2576513"/>
          <p14:tracePt t="9995" x="1919288" y="2587625"/>
          <p14:tracePt t="10003" x="1943100" y="2587625"/>
          <p14:tracePt t="10011" x="1955800" y="2600325"/>
          <p14:tracePt t="10019" x="1966913" y="2600325"/>
          <p14:tracePt t="10027" x="1979613" y="2600325"/>
          <p14:tracePt t="10036" x="2003425" y="2611438"/>
          <p14:tracePt t="10044" x="2014538" y="2611438"/>
          <p14:tracePt t="10052" x="2038350" y="2624138"/>
          <p14:tracePt t="10060" x="2051050" y="2624138"/>
          <p14:tracePt t="10069" x="2062163" y="2624138"/>
          <p14:tracePt t="10077" x="2085975" y="2635250"/>
          <p14:tracePt t="10086" x="2122488" y="2635250"/>
          <p14:tracePt t="10093" x="2133600" y="2647950"/>
          <p14:tracePt t="10102" x="2157413" y="2647950"/>
          <p14:tracePt t="10110" x="2181225" y="2659063"/>
          <p14:tracePt t="10119" x="2205038" y="2659063"/>
          <p14:tracePt t="10126" x="2228850" y="2659063"/>
          <p14:tracePt t="10136" x="2252663" y="2671763"/>
          <p14:tracePt t="10142" x="2265363" y="2671763"/>
          <p14:tracePt t="10152" x="2289175" y="2671763"/>
          <p14:tracePt t="10159" x="2300288" y="2671763"/>
          <p14:tracePt t="10169" x="2312988" y="2682875"/>
          <p14:tracePt t="10175" x="2336800" y="2682875"/>
          <p14:tracePt t="10186" x="2347913" y="2682875"/>
          <p14:tracePt t="10191" x="2371725" y="2695575"/>
          <p14:tracePt t="10202" x="2408238" y="2695575"/>
          <p14:tracePt t="10208" x="2419350" y="2695575"/>
          <p14:tracePt t="10219" x="2479675" y="2695575"/>
          <p14:tracePt t="10224" x="2516188" y="2706688"/>
          <p14:tracePt t="10235" x="2551113" y="2719388"/>
          <p14:tracePt t="10241" x="2587625" y="2719388"/>
          <p14:tracePt t="10252" x="2635250" y="2719388"/>
          <p14:tracePt t="10257" x="2670175" y="2719388"/>
          <p14:tracePt t="10268" x="2717800" y="2719388"/>
          <p14:tracePt t="10274" x="2765425" y="2730500"/>
          <p14:tracePt t="10285" x="2801938" y="2730500"/>
          <p14:tracePt t="10290" x="2860675" y="2730500"/>
          <p14:tracePt t="10302" x="2921000" y="2743200"/>
          <p14:tracePt t="10308" x="2968625" y="2743200"/>
          <p14:tracePt t="10318" x="3003550" y="2743200"/>
          <p14:tracePt t="10323" x="3052763" y="2755900"/>
          <p14:tracePt t="10335" x="3076575" y="2767013"/>
          <p14:tracePt t="10340" x="3124200" y="2767013"/>
          <p14:tracePt t="10352" x="3159125" y="2767013"/>
          <p14:tracePt t="10357" x="3206750" y="2779713"/>
          <p14:tracePt t="10368" x="3254375" y="2779713"/>
          <p14:tracePt t="10373" x="3290888" y="2790825"/>
          <p14:tracePt t="10385" x="3325813" y="2803525"/>
          <p14:tracePt t="10391" x="3362325" y="2803525"/>
          <p14:tracePt t="10402" x="3397250" y="2814638"/>
          <p14:tracePt t="10407" x="3421063" y="2827338"/>
          <p14:tracePt t="10418" x="3457575" y="2827338"/>
          <p14:tracePt t="10423" x="3481388" y="2838450"/>
          <p14:tracePt t="10435" x="3505200" y="2851150"/>
          <p14:tracePt t="10440" x="3529013" y="2862263"/>
          <p14:tracePt t="10451" x="3563938" y="2862263"/>
          <p14:tracePt t="10456" x="3576638" y="2874963"/>
          <p14:tracePt t="10468" x="3611563" y="2886075"/>
          <p14:tracePt t="10473" x="3635375" y="2898775"/>
          <p14:tracePt t="10485" x="3660775" y="2909888"/>
          <p14:tracePt t="10490" x="3684588" y="2922588"/>
          <p14:tracePt t="10501" x="3708400" y="2933700"/>
          <p14:tracePt t="10506" x="3732213" y="2946400"/>
          <p14:tracePt t="10518" x="3756025" y="2957513"/>
          <p14:tracePt t="10523" x="3779838" y="2970213"/>
          <p14:tracePt t="10535" x="3790950" y="2981325"/>
          <p14:tracePt t="10541" x="3814763" y="2994025"/>
          <p14:tracePt t="10551" x="3827463" y="2994025"/>
          <p14:tracePt t="10556" x="3838575" y="3005138"/>
          <p14:tracePt t="10569" x="3851275" y="3005138"/>
          <p14:tracePt t="10574" x="3862388" y="3017838"/>
          <p14:tracePt t="10585" x="3862388" y="3028950"/>
          <p14:tracePt t="10590" x="3875088" y="3028950"/>
          <p14:tracePt t="10606" x="3875088" y="3041650"/>
          <p14:tracePt t="10618" x="3886200" y="3041650"/>
          <p14:tracePt t="10635" x="3886200" y="3052763"/>
          <p14:tracePt t="10652" x="3886200" y="3065463"/>
          <p14:tracePt t="10653" x="3886200" y="3076575"/>
          <p14:tracePt t="10668" x="3886200" y="3089275"/>
          <p14:tracePt t="10677" x="3886200" y="3100388"/>
          <p14:tracePt t="10684" x="3886200" y="3113088"/>
          <p14:tracePt t="10693" x="3886200" y="3124200"/>
          <p14:tracePt t="10701" x="3875088" y="3148013"/>
          <p14:tracePt t="10709" x="3875088" y="3160713"/>
          <p14:tracePt t="10718" x="3862388" y="3171825"/>
          <p14:tracePt t="10726" x="3862388" y="3184525"/>
          <p14:tracePt t="10735" x="3851275" y="3208338"/>
          <p14:tracePt t="10742" x="3851275" y="3221038"/>
          <p14:tracePt t="10751" x="3838575" y="3232150"/>
          <p14:tracePt t="10758" x="3838575" y="3244850"/>
          <p14:tracePt t="10768" x="3838575" y="3255963"/>
          <p14:tracePt t="10775" x="3827463" y="3268663"/>
          <p14:tracePt t="10784" x="3827463" y="3279775"/>
          <p14:tracePt t="10801" x="3827463" y="3292475"/>
          <p14:tracePt t="10808" x="3814763" y="3303588"/>
          <p14:tracePt t="10824" x="3814763" y="3316288"/>
          <p14:tracePt t="10841" x="3814763" y="3327400"/>
          <p14:tracePt t="10849" x="3814763" y="3340100"/>
          <p14:tracePt t="10874" x="3803650" y="3351213"/>
          <p14:tracePt t="10890" x="3790950" y="3363913"/>
          <p14:tracePt t="10898" x="3790950" y="3375025"/>
          <p14:tracePt t="10915" x="3779838" y="3387725"/>
          <p14:tracePt t="10923" x="3767138" y="3387725"/>
          <p14:tracePt t="10931" x="3767138" y="3398838"/>
          <p14:tracePt t="10940" x="3756025" y="3411538"/>
          <p14:tracePt t="10948" x="3743325" y="3411538"/>
          <p14:tracePt t="10956" x="3732213" y="3422650"/>
          <p14:tracePt t="10964" x="3719513" y="3422650"/>
          <p14:tracePt t="10972" x="3708400" y="3435350"/>
          <p14:tracePt t="10981" x="3695700" y="3435350"/>
          <p14:tracePt t="10989" x="3684588" y="3446463"/>
          <p14:tracePt t="10997" x="3671888" y="3459163"/>
          <p14:tracePt t="11005" x="3660775" y="3459163"/>
          <p14:tracePt t="11013" x="3648075" y="3459163"/>
          <p14:tracePt t="11021" x="3635375" y="3470275"/>
          <p14:tracePt t="11030" x="3624263" y="3470275"/>
          <p14:tracePt t="11038" x="3611563" y="3482975"/>
          <p14:tracePt t="11046" x="3587750" y="3494088"/>
          <p14:tracePt t="11054" x="3576638" y="3494088"/>
          <p14:tracePt t="11063" x="3563938" y="3506788"/>
          <p14:tracePt t="11071" x="3540125" y="3517900"/>
          <p14:tracePt t="11079" x="3529013" y="3517900"/>
          <p14:tracePt t="11087" x="3505200" y="3530600"/>
          <p14:tracePt t="11095" x="3481388" y="3541713"/>
          <p14:tracePt t="11103" x="3457575" y="3541713"/>
          <p14:tracePt t="11111" x="3421063" y="3554413"/>
          <p14:tracePt t="11120" x="3373438" y="3565525"/>
          <p14:tracePt t="11128" x="3349625" y="3578225"/>
          <p14:tracePt t="11136" x="3302000" y="3578225"/>
          <p14:tracePt t="11145" x="3254375" y="3589338"/>
          <p14:tracePt t="11153" x="3206750" y="3602038"/>
          <p14:tracePt t="11161" x="3182938" y="3602038"/>
          <p14:tracePt t="11169" x="3135313" y="3602038"/>
          <p14:tracePt t="11177" x="3087688" y="3613150"/>
          <p14:tracePt t="11186" x="3052763" y="3613150"/>
          <p14:tracePt t="11194" x="3016250" y="3613150"/>
          <p14:tracePt t="11202" x="2992438" y="3613150"/>
          <p14:tracePt t="11210" x="2944813" y="3613150"/>
          <p14:tracePt t="11219" x="2921000" y="3613150"/>
          <p14:tracePt t="11227" x="2884488" y="3613150"/>
          <p14:tracePt t="11235" x="2873375" y="3613150"/>
          <p14:tracePt t="11243" x="2836863" y="3613150"/>
          <p14:tracePt t="11252" x="2813050" y="3613150"/>
          <p14:tracePt t="11259" x="2789238" y="3613150"/>
          <p14:tracePt t="11268" x="2765425" y="3613150"/>
          <p14:tracePt t="11276" x="2754313" y="3613150"/>
          <p14:tracePt t="11285" x="2730500" y="3613150"/>
          <p14:tracePt t="11292" x="2717800" y="3613150"/>
          <p14:tracePt t="11302" x="2706688" y="3613150"/>
          <p14:tracePt t="11309" x="2682875" y="3602038"/>
          <p14:tracePt t="11325" x="2670175" y="3602038"/>
          <p14:tracePt t="11334" x="2659063" y="3589338"/>
          <p14:tracePt t="11342" x="2646363" y="3589338"/>
          <p14:tracePt t="11351" x="2646363" y="3578225"/>
          <p14:tracePt t="11358" x="2635250" y="3565525"/>
          <p14:tracePt t="11368" x="2622550" y="3554413"/>
          <p14:tracePt t="11375" x="2611438" y="3541713"/>
          <p14:tracePt t="11384" x="2598738" y="3530600"/>
          <p14:tracePt t="11391" x="2587625" y="3506788"/>
          <p14:tracePt t="11400" x="2574925" y="3494088"/>
          <p14:tracePt t="11408" x="2563813" y="3470275"/>
          <p14:tracePt t="11416" x="2540000" y="3459163"/>
          <p14:tracePt t="11424" x="2540000" y="3435350"/>
          <p14:tracePt t="11432" x="2527300" y="3422650"/>
          <p14:tracePt t="11440" x="2503488" y="3411538"/>
          <p14:tracePt t="11448" x="2503488" y="3398838"/>
          <p14:tracePt t="11457" x="2492375" y="3375025"/>
          <p14:tracePt t="11465" x="2479675" y="3363913"/>
          <p14:tracePt t="11484" x="2468563" y="3340100"/>
          <p14:tracePt t="11489" x="2455863" y="3340100"/>
          <p14:tracePt t="11498" x="2444750" y="3327400"/>
          <p14:tracePt t="11506" x="2444750" y="3316288"/>
          <p14:tracePt t="11518" x="2432050" y="3303588"/>
          <p14:tracePt t="11523" x="2419350" y="3303588"/>
          <p14:tracePt t="11531" x="2419350" y="3292475"/>
          <p14:tracePt t="11539" x="2408238" y="3279775"/>
          <p14:tracePt t="11547" x="2395538" y="3268663"/>
          <p14:tracePt t="11555" x="2395538" y="3255963"/>
          <p14:tracePt t="11564" x="2384425" y="3244850"/>
          <p14:tracePt t="11580" x="2371725" y="3232150"/>
          <p14:tracePt t="11597" x="2360613" y="3221038"/>
          <p14:tracePt t="11613" x="2347913" y="3221038"/>
          <p14:tracePt t="11621" x="2347913" y="3208338"/>
          <p14:tracePt t="11654" x="2336800" y="3208338"/>
          <p14:tracePt t="11769" x="2324100" y="3208338"/>
          <p14:tracePt t="11794" x="2312988" y="3208338"/>
          <p14:tracePt t="11810" x="2300288" y="3208338"/>
          <p14:tracePt t="11826" x="2289175" y="3221038"/>
          <p14:tracePt t="11838" x="2276475" y="3221038"/>
          <p14:tracePt t="11843" x="2265363" y="3232150"/>
          <p14:tracePt t="11860" x="2241550" y="3244850"/>
          <p14:tracePt t="11868" x="2241550" y="3255963"/>
          <p14:tracePt t="11877" x="2228850" y="3255963"/>
          <p14:tracePt t="11888" x="2217738" y="3268663"/>
          <p14:tracePt t="11893" x="2205038" y="3279775"/>
          <p14:tracePt t="11900" x="2193925" y="3292475"/>
          <p14:tracePt t="11909" x="2181225" y="3292475"/>
          <p14:tracePt t="11917" x="2170113" y="3303588"/>
          <p14:tracePt t="11925" x="2157413" y="3316288"/>
          <p14:tracePt t="11933" x="2157413" y="3327400"/>
          <p14:tracePt t="11942" x="2146300" y="3327400"/>
          <p14:tracePt t="11950" x="2146300" y="3340100"/>
          <p14:tracePt t="11966" x="2133600" y="3363913"/>
          <p14:tracePt t="11982" x="2122488" y="3375025"/>
          <p14:tracePt t="11991" x="2122488" y="3387725"/>
          <p14:tracePt t="11999" x="2122488" y="3411538"/>
          <p14:tracePt t="12007" x="2109788" y="3422650"/>
          <p14:tracePt t="12015" x="2109788" y="3435350"/>
          <p14:tracePt t="12024" x="2109788" y="3446463"/>
          <p14:tracePt t="12032" x="2109788" y="3470275"/>
          <p14:tracePt t="12040" x="2109788" y="3482975"/>
          <p14:tracePt t="12048" x="2109788" y="3494088"/>
          <p14:tracePt t="12056" x="2109788" y="3506788"/>
          <p14:tracePt t="12064" x="2109788" y="3517900"/>
          <p14:tracePt t="12081" x="2109788" y="3530600"/>
          <p14:tracePt t="12090" x="2109788" y="3541713"/>
          <p14:tracePt t="12097" x="2109788" y="3554413"/>
          <p14:tracePt t="12106" x="2109788" y="3565525"/>
          <p14:tracePt t="12122" x="2109788" y="3578225"/>
          <p14:tracePt t="12147" x="2122488" y="3589338"/>
          <p14:tracePt t="12163" x="2122488" y="3602038"/>
          <p14:tracePt t="12179" x="2133600" y="3602038"/>
          <p14:tracePt t="12919" x="2146300" y="3602038"/>
          <p14:tracePt t="12960" x="2157413" y="3602038"/>
          <p14:tracePt t="12993" x="2170113" y="3602038"/>
          <p14:tracePt t="13011" x="2170113" y="3589338"/>
          <p14:tracePt t="13017" x="2181225" y="3589338"/>
          <p14:tracePt t="13027" x="2181225" y="3578225"/>
          <p14:tracePt t="13050" x="2193925" y="3565525"/>
          <p14:tracePt t="13067" x="2193925" y="3554413"/>
          <p14:tracePt t="13075" x="2205038" y="3554413"/>
          <p14:tracePt t="13092" x="2217738" y="3541713"/>
          <p14:tracePt t="13108" x="2217738" y="3530600"/>
          <p14:tracePt t="13116" x="2228850" y="3530600"/>
          <p14:tracePt t="13133" x="2241550" y="3530600"/>
          <p14:tracePt t="13141" x="2241550" y="3517900"/>
          <p14:tracePt t="13149" x="2252663" y="3517900"/>
          <p14:tracePt t="13165" x="2265363" y="3506788"/>
          <p14:tracePt t="13182" x="2276475" y="3506788"/>
          <p14:tracePt t="13190" x="2289175" y="3506788"/>
          <p14:tracePt t="13198" x="2289175" y="3494088"/>
          <p14:tracePt t="13215" x="2300288" y="3494088"/>
          <p14:tracePt t="13223" x="2312988" y="3482975"/>
          <p14:tracePt t="13231" x="2324100" y="3482975"/>
          <p14:tracePt t="13247" x="2336800" y="3470275"/>
          <p14:tracePt t="13264" x="2347913" y="3470275"/>
          <p14:tracePt t="13280" x="2360613" y="3470275"/>
          <p14:tracePt t="13313" x="2371725" y="3470275"/>
          <p14:tracePt t="13338" x="2384425" y="3470275"/>
          <p14:tracePt t="13355" x="2395538" y="3470275"/>
          <p14:tracePt t="13379" x="2408238" y="3470275"/>
          <p14:tracePt t="13395" x="2419350" y="3470275"/>
          <p14:tracePt t="14144" x="2408238" y="3470275"/>
          <p14:tracePt t="14152" x="2384425" y="3482975"/>
          <p14:tracePt t="14160" x="2360613" y="3506788"/>
          <p14:tracePt t="14168" x="2324100" y="3530600"/>
          <p14:tracePt t="14177" x="2289175" y="3541713"/>
          <p14:tracePt t="14184" x="2252663" y="3554413"/>
          <p14:tracePt t="14192" x="2217738" y="3578225"/>
          <p14:tracePt t="14201" x="2157413" y="3602038"/>
          <p14:tracePt t="14209" x="2133600" y="3602038"/>
          <p14:tracePt t="14218" x="2074863" y="3625850"/>
          <p14:tracePt t="14226" x="2038350" y="3636963"/>
          <p14:tracePt t="14234" x="2003425" y="3649663"/>
          <p14:tracePt t="14242" x="1966913" y="3662363"/>
          <p14:tracePt t="14250" x="1931988" y="3662363"/>
          <p14:tracePt t="14258" x="1884363" y="3673475"/>
          <p14:tracePt t="14267" x="1860550" y="3686175"/>
          <p14:tracePt t="14275" x="1836738" y="3686175"/>
          <p14:tracePt t="14283" x="1800225" y="3686175"/>
          <p14:tracePt t="14291" x="1776413" y="3697288"/>
          <p14:tracePt t="14299" x="1752600" y="3697288"/>
          <p14:tracePt t="14308" x="1728788" y="3697288"/>
          <p14:tracePt t="14316" x="1704975" y="3697288"/>
          <p14:tracePt t="14324" x="1681163" y="3697288"/>
          <p14:tracePt t="14333" x="1657350" y="3697288"/>
          <p14:tracePt t="14341" x="1644650" y="3697288"/>
          <p14:tracePt t="14349" x="1620838" y="3697288"/>
          <p14:tracePt t="14357" x="1597025" y="3697288"/>
          <p14:tracePt t="14365" x="1573213" y="3697288"/>
          <p14:tracePt t="14373" x="1562100" y="3697288"/>
          <p14:tracePt t="14382" x="1538288" y="3697288"/>
          <p14:tracePt t="14390" x="1525588" y="3697288"/>
          <p14:tracePt t="14398" x="1501775" y="3697288"/>
          <p14:tracePt t="14406" x="1490663" y="3697288"/>
          <p14:tracePt t="14414" x="1466850" y="3697288"/>
          <p14:tracePt t="14423" x="1454150" y="3697288"/>
          <p14:tracePt t="14431" x="1443038" y="3697288"/>
          <p14:tracePt t="14439" x="1430338" y="3686175"/>
          <p14:tracePt t="14448" x="1419225" y="3686175"/>
          <p14:tracePt t="14456" x="1406525" y="3686175"/>
          <p14:tracePt t="14472" x="1395413" y="3673475"/>
          <p14:tracePt t="14480" x="1382713" y="3673475"/>
          <p14:tracePt t="14505" x="1371600" y="3662363"/>
          <p14:tracePt t="14513" x="1358900" y="3662363"/>
          <p14:tracePt t="14530" x="1347788" y="3649663"/>
          <p14:tracePt t="14546" x="1335088" y="3649663"/>
          <p14:tracePt t="14555" x="1323975" y="3636963"/>
          <p14:tracePt t="14571" x="1311275" y="3636963"/>
          <p14:tracePt t="14588" x="1300163" y="3636963"/>
          <p14:tracePt t="14596" x="1300163" y="3625850"/>
          <p14:tracePt t="14604" x="1287463" y="3625850"/>
          <p14:tracePt t="14612" x="1276350" y="3625850"/>
          <p14:tracePt t="14621" x="1276350" y="3613150"/>
          <p14:tracePt t="14638" x="1263650" y="3602038"/>
          <p14:tracePt t="14644" x="1252538" y="3602038"/>
          <p14:tracePt t="14661" x="1239838" y="3589338"/>
          <p14:tracePt t="14678" x="1228725" y="3578225"/>
          <p14:tracePt t="14686" x="1228725" y="3565525"/>
          <p14:tracePt t="14694" x="1216025" y="3565525"/>
          <p14:tracePt t="14702" x="1216025" y="3554413"/>
          <p14:tracePt t="14710" x="1203325" y="3541713"/>
          <p14:tracePt t="14727" x="1192213" y="3530600"/>
          <p14:tracePt t="14738" x="1192213" y="3517900"/>
          <p14:tracePt t="14743" x="1192213" y="3506788"/>
          <p14:tracePt t="14760" x="1179513" y="3482975"/>
          <p14:tracePt t="14784" x="1179513" y="3470275"/>
          <p14:tracePt t="14792" x="1179513" y="3459163"/>
          <p14:tracePt t="14809" x="1168400" y="3459163"/>
          <p14:tracePt t="14817" x="1168400" y="3446463"/>
          <p14:tracePt t="15918" x="1192213" y="3446463"/>
          <p14:tracePt t="15926" x="1216025" y="3446463"/>
          <p14:tracePt t="15935" x="1228725" y="3446463"/>
          <p14:tracePt t="15943" x="1252538" y="3446463"/>
          <p14:tracePt t="15951" x="1276350" y="3446463"/>
          <p14:tracePt t="15959" x="1300163" y="3446463"/>
          <p14:tracePt t="15968" x="1311275" y="3446463"/>
          <p14:tracePt t="15975" x="1323975" y="3446463"/>
          <p14:tracePt t="15984" x="1347788" y="3446463"/>
          <p14:tracePt t="15992" x="1358900" y="3459163"/>
          <p14:tracePt t="16009" x="1371600" y="3459163"/>
          <p14:tracePt t="16017" x="1382713" y="3459163"/>
          <p14:tracePt t="16034" x="1395413" y="3459163"/>
          <p14:tracePt t="16050" x="1406525" y="3459163"/>
          <p14:tracePt t="16066" x="1419225" y="3459163"/>
          <p14:tracePt t="16090" x="1430338" y="3459163"/>
          <p14:tracePt t="16116" x="1443038" y="3459163"/>
          <p14:tracePt t="16140" x="1454150" y="3459163"/>
          <p14:tracePt t="16148" x="1454150" y="3446463"/>
          <p14:tracePt t="16164" x="1466850" y="3446463"/>
          <p14:tracePt t="16633" x="1466850" y="3459163"/>
          <p14:tracePt t="16674" x="1466850" y="3470275"/>
          <p14:tracePt t="16690" x="1466850" y="3482975"/>
          <p14:tracePt t="16707" x="1477963" y="3494088"/>
          <p14:tracePt t="16715" x="1477963" y="3506788"/>
          <p14:tracePt t="16732" x="1490663" y="3517900"/>
          <p14:tracePt t="16740" x="1490663" y="3530600"/>
          <p14:tracePt t="16756" x="1490663" y="3541713"/>
          <p14:tracePt t="16764" x="1501775" y="3554413"/>
          <p14:tracePt t="16781" x="1501775" y="3565525"/>
          <p14:tracePt t="16789" x="1514475" y="3578225"/>
          <p14:tracePt t="16797" x="1514475" y="3589338"/>
          <p14:tracePt t="16806" x="1514475" y="3602038"/>
          <p14:tracePt t="16814" x="1525588" y="3602038"/>
          <p14:tracePt t="16822" x="1525588" y="3613150"/>
          <p14:tracePt t="16830" x="1538288" y="3625850"/>
          <p14:tracePt t="16839" x="1538288" y="3636963"/>
          <p14:tracePt t="16846" x="1549400" y="3649663"/>
          <p14:tracePt t="16863" x="1562100" y="3662363"/>
          <p14:tracePt t="16871" x="1562100" y="3673475"/>
          <p14:tracePt t="16880" x="1573213" y="3686175"/>
          <p14:tracePt t="16888" x="1585913" y="3697288"/>
          <p14:tracePt t="16896" x="1585913" y="3709988"/>
          <p14:tracePt t="16904" x="1597025" y="3733800"/>
          <p14:tracePt t="16913" x="1620838" y="3744913"/>
          <p14:tracePt t="16920" x="1620838" y="3768725"/>
          <p14:tracePt t="16930" x="1633538" y="3781425"/>
          <p14:tracePt t="16937" x="1657350" y="3805238"/>
          <p14:tracePt t="16947" x="1668463" y="3840163"/>
          <p14:tracePt t="16953" x="1681163" y="3863975"/>
          <p14:tracePt t="16963" x="1704975" y="3887788"/>
          <p14:tracePt t="16970" x="1716088" y="3911600"/>
          <p14:tracePt t="16980" x="1728788" y="3935413"/>
          <p14:tracePt t="16986" x="1752600" y="3971925"/>
          <p14:tracePt t="16995" x="1763713" y="3995738"/>
          <p14:tracePt t="17002" x="1776413" y="4006850"/>
          <p14:tracePt t="17011" x="1800225" y="4030663"/>
          <p14:tracePt t="17019" x="1824038" y="4054475"/>
          <p14:tracePt t="17027" x="1836738" y="4078288"/>
          <p14:tracePt t="17036" x="1847850" y="4102100"/>
          <p14:tracePt t="17046" x="1871663" y="4127500"/>
          <p14:tracePt t="17052" x="1895475" y="4138613"/>
          <p14:tracePt t="17512" x="1908175" y="4138613"/>
          <p14:tracePt t="17521" x="1931988" y="4138613"/>
          <p14:tracePt t="17530" x="1943100" y="4138613"/>
          <p14:tracePt t="17537" x="1966913" y="4138613"/>
          <p14:tracePt t="17546" x="1990725" y="4151313"/>
          <p14:tracePt t="17553" x="2014538" y="4151313"/>
          <p14:tracePt t="17562" x="2051050" y="4151313"/>
          <p14:tracePt t="17570" x="2074863" y="4162425"/>
          <p14:tracePt t="17578" x="2085975" y="4162425"/>
          <p14:tracePt t="17586" x="2109788" y="4175125"/>
          <p14:tracePt t="17595" x="2122488" y="4175125"/>
          <p14:tracePt t="17602" x="2133600" y="4186238"/>
          <p14:tracePt t="17611" x="2157413" y="4186238"/>
          <p14:tracePt t="17619" x="2170113" y="4186238"/>
          <p14:tracePt t="17628" x="2181225" y="4186238"/>
          <p14:tracePt t="17636" x="2193925" y="4198938"/>
          <p14:tracePt t="17644" x="2205038" y="4198938"/>
          <p14:tracePt t="17652" x="2217738" y="4198938"/>
          <p14:tracePt t="17660" x="2217738" y="4210050"/>
          <p14:tracePt t="17668" x="2228850" y="4210050"/>
          <p14:tracePt t="17677" x="2241550" y="4210050"/>
          <p14:tracePt t="17693" x="2252663" y="4222750"/>
          <p14:tracePt t="17709" x="2265363" y="4222750"/>
          <p14:tracePt t="17726" x="2276475" y="4233863"/>
          <p14:tracePt t="17751" x="2289175" y="4233863"/>
          <p14:tracePt t="17759" x="2300288" y="4246563"/>
          <p14:tracePt t="17775" x="2324100" y="4257675"/>
          <p14:tracePt t="17783" x="2336800" y="4270375"/>
          <p14:tracePt t="17791" x="2347913" y="4270375"/>
          <p14:tracePt t="17800" x="2360613" y="4294188"/>
          <p14:tracePt t="17808" x="2371725" y="4294188"/>
          <p14:tracePt t="17817" x="2384425" y="4305300"/>
          <p14:tracePt t="17825" x="2408238" y="4318000"/>
          <p14:tracePt t="17833" x="2419350" y="4329113"/>
          <p14:tracePt t="17841" x="2432050" y="4341813"/>
          <p14:tracePt t="17857" x="2455863" y="4352925"/>
          <p14:tracePt t="17874" x="2468563" y="4365625"/>
          <p14:tracePt t="17883" x="2479675" y="4365625"/>
          <p14:tracePt t="17900" x="2479675" y="4376738"/>
          <p14:tracePt t="17906" x="2492375" y="4376738"/>
          <p14:tracePt t="17916" x="2492375" y="4389438"/>
          <p14:tracePt t="17923" x="2492375" y="4400550"/>
          <p14:tracePt t="17931" x="2503488" y="4400550"/>
          <p14:tracePt t="17940" x="2503488" y="4413250"/>
          <p14:tracePt t="17956" x="2503488" y="4424363"/>
          <p14:tracePt t="17964" x="2503488" y="4437063"/>
          <p14:tracePt t="17972" x="2503488" y="4448175"/>
          <p14:tracePt t="17980" x="2503488" y="4460875"/>
          <p14:tracePt t="17989" x="2503488" y="4471988"/>
          <p14:tracePt t="17997" x="2503488" y="4484688"/>
          <p14:tracePt t="18005" x="2503488" y="4495800"/>
          <p14:tracePt t="18013" x="2503488" y="4508500"/>
          <p14:tracePt t="18021" x="2503488" y="4519613"/>
          <p14:tracePt t="18038" x="2503488" y="4532313"/>
          <p14:tracePt t="18046" x="2492375" y="4543425"/>
          <p14:tracePt t="18054" x="2479675" y="4543425"/>
          <p14:tracePt t="18062" x="2468563" y="4543425"/>
          <p14:tracePt t="18070" x="2455863" y="4556125"/>
          <p14:tracePt t="18079" x="2432050" y="4556125"/>
          <p14:tracePt t="18852" x="2444750" y="4556125"/>
          <p14:tracePt t="18860" x="2455863" y="4556125"/>
          <p14:tracePt t="18868" x="2479675" y="4543425"/>
          <p14:tracePt t="18877" x="2516188" y="4543425"/>
          <p14:tracePt t="18884" x="2527300" y="4532313"/>
          <p14:tracePt t="18893" x="2563813" y="4519613"/>
          <p14:tracePt t="18901" x="2574925" y="4519613"/>
          <p14:tracePt t="18909" x="2611438" y="4519613"/>
          <p14:tracePt t="18917" x="2635250" y="4508500"/>
          <p14:tracePt t="18925" x="2646363" y="4508500"/>
          <p14:tracePt t="18934" x="2670175" y="4495800"/>
          <p14:tracePt t="18942" x="2693988" y="4495800"/>
          <p14:tracePt t="18953" x="2706688" y="4495800"/>
          <p14:tracePt t="18958" x="2730500" y="4484688"/>
          <p14:tracePt t="18966" x="2741613" y="4484688"/>
          <p14:tracePt t="18975" x="2754313" y="4484688"/>
          <p14:tracePt t="18983" x="2765425" y="4484688"/>
          <p14:tracePt t="18991" x="2778125" y="4484688"/>
          <p14:tracePt t="19007" x="2789238" y="4484688"/>
          <p14:tracePt t="19015" x="2801938" y="4484688"/>
          <p14:tracePt t="19032" x="2813050" y="4484688"/>
          <p14:tracePt t="19065" x="2825750" y="4484688"/>
          <p14:tracePt t="19089" x="2836863" y="4484688"/>
          <p14:tracePt t="19123" x="2849563" y="4484688"/>
          <p14:tracePt t="19139" x="2860675" y="4484688"/>
          <p14:tracePt t="19147" x="2873375" y="4484688"/>
          <p14:tracePt t="19164" x="2884488" y="4484688"/>
          <p14:tracePt t="19172" x="2897188" y="4484688"/>
          <p14:tracePt t="19188" x="2908300" y="4484688"/>
          <p14:tracePt t="19197" x="2921000" y="4484688"/>
          <p14:tracePt t="19204" x="2932113" y="4484688"/>
          <p14:tracePt t="19213" x="2944813" y="4484688"/>
          <p14:tracePt t="19221" x="2968625" y="4484688"/>
          <p14:tracePt t="19229" x="2979738" y="4484688"/>
          <p14:tracePt t="19238" x="3003550" y="4484688"/>
          <p14:tracePt t="19246" x="3027363" y="4484688"/>
          <p14:tracePt t="19254" x="3040063" y="4484688"/>
          <p14:tracePt t="19262" x="3076575" y="4484688"/>
          <p14:tracePt t="19270" x="3100388" y="4484688"/>
          <p14:tracePt t="19279" x="3135313" y="4484688"/>
          <p14:tracePt t="19287" x="3171825" y="4484688"/>
          <p14:tracePt t="19295" x="3195638" y="4484688"/>
          <p14:tracePt t="19303" x="3243263" y="4484688"/>
          <p14:tracePt t="19312" x="3278188" y="4484688"/>
          <p14:tracePt t="19320" x="3314700" y="4484688"/>
          <p14:tracePt t="19328" x="3349625" y="4484688"/>
          <p14:tracePt t="19336" x="3397250" y="4471988"/>
          <p14:tracePt t="19345" x="3433763" y="4471988"/>
          <p14:tracePt t="19353" x="3457575" y="4460875"/>
          <p14:tracePt t="19361" x="3492500" y="4448175"/>
          <p14:tracePt t="19369" x="3516313" y="4448175"/>
          <p14:tracePt t="20256" x="3529013" y="4448175"/>
          <p14:tracePt t="20265" x="3540125" y="4448175"/>
          <p14:tracePt t="20273" x="3563938" y="4448175"/>
          <p14:tracePt t="20281" x="3587750" y="4437063"/>
          <p14:tracePt t="20289" x="3635375" y="4437063"/>
          <p14:tracePt t="20297" x="3660775" y="4424363"/>
          <p14:tracePt t="20306" x="3684588" y="4424363"/>
          <p14:tracePt t="20314" x="3708400" y="4413250"/>
          <p14:tracePt t="20322" x="3743325" y="4413250"/>
          <p14:tracePt t="20330" x="3767138" y="4400550"/>
          <p14:tracePt t="20338" x="3790950" y="4400550"/>
          <p14:tracePt t="20347" x="3803650" y="4400550"/>
          <p14:tracePt t="20355" x="3838575" y="4400550"/>
          <p14:tracePt t="20363" x="3862388" y="4389438"/>
          <p14:tracePt t="20372" x="3886200" y="4389438"/>
          <p14:tracePt t="20380" x="3910013" y="4389438"/>
          <p14:tracePt t="20388" x="3933825" y="4376738"/>
          <p14:tracePt t="20396" x="3970338" y="4376738"/>
          <p14:tracePt t="20404" x="3994150" y="4365625"/>
          <p14:tracePt t="20413" x="4029075" y="4365625"/>
          <p14:tracePt t="20420" x="4065588" y="4365625"/>
          <p14:tracePt t="20430" x="4089400" y="4352925"/>
          <p14:tracePt t="20437" x="4124325" y="4352925"/>
          <p14:tracePt t="20447" x="4148138" y="4352925"/>
          <p14:tracePt t="20454" x="4171950" y="4352925"/>
          <p14:tracePt t="20463" x="4195763" y="4341813"/>
          <p14:tracePt t="20470" x="4232275" y="4341813"/>
          <p14:tracePt t="20480" x="4279900" y="4329113"/>
          <p14:tracePt t="20486" x="4316413" y="4318000"/>
          <p14:tracePt t="20497" x="4351338" y="4305300"/>
          <p14:tracePt t="20503" x="4398963" y="4294188"/>
          <p14:tracePt t="20513" x="4470400" y="4281488"/>
          <p14:tracePt t="20519" x="4530725" y="4257675"/>
          <p14:tracePt t="20530" x="4589463" y="4246563"/>
          <p14:tracePt t="20536" x="4649788" y="4210050"/>
          <p14:tracePt t="20546" x="4708525" y="4186238"/>
          <p14:tracePt t="20552" x="4779963" y="4162425"/>
          <p14:tracePt t="20563" x="4827588" y="4138613"/>
          <p14:tracePt t="20569" x="4887913" y="4114800"/>
          <p14:tracePt t="20579" x="4948238" y="4090988"/>
          <p14:tracePt t="20585" x="5006975" y="4067175"/>
          <p14:tracePt t="20596" x="5067300" y="4030663"/>
          <p14:tracePt t="20602" x="5149850" y="4006850"/>
          <p14:tracePt t="20612" x="5210175" y="3983038"/>
          <p14:tracePt t="20618" x="5292725" y="3935413"/>
          <p14:tracePt t="20629" x="5376863" y="3887788"/>
          <p14:tracePt t="20634" x="5448300" y="3840163"/>
          <p14:tracePt t="20646" x="5543550" y="3792538"/>
          <p14:tracePt t="20651" x="5627688" y="3733800"/>
          <p14:tracePt t="20662" x="5722938" y="3673475"/>
          <p14:tracePt t="20668" x="5805488" y="3613150"/>
          <p14:tracePt t="20679" x="5900738" y="3554413"/>
          <p14:tracePt t="20685" x="5995988" y="3482975"/>
          <p14:tracePt t="20696" x="6067425" y="3435350"/>
          <p14:tracePt t="20701" x="6127750" y="3387725"/>
          <p14:tracePt t="20712" x="6164263" y="3363913"/>
          <p14:tracePt t="20718" x="6211888" y="3327400"/>
          <p14:tracePt t="20729" x="6259513" y="3292475"/>
          <p14:tracePt t="20734" x="6294438" y="3268663"/>
          <p14:tracePt t="20746" x="6330950" y="3232150"/>
          <p14:tracePt t="20750" x="6354763" y="3208338"/>
          <p14:tracePt t="20762" x="6378575" y="3184525"/>
          <p14:tracePt t="20767" x="6402388" y="3148013"/>
          <p14:tracePt t="20779" x="6413500" y="3124200"/>
          <p14:tracePt t="20784" x="6450013" y="3089275"/>
          <p14:tracePt t="20796" x="6461125" y="3041650"/>
          <p14:tracePt t="20801" x="6484938" y="3005138"/>
          <p14:tracePt t="20812" x="6497638" y="2970213"/>
          <p14:tracePt t="20819" x="6521450" y="2933700"/>
          <p14:tracePt t="20829" x="6545263" y="2886075"/>
          <p14:tracePt t="20834" x="6569075" y="2827338"/>
          <p14:tracePt t="20846" x="6604000" y="2779713"/>
          <p14:tracePt t="20850" x="6627813" y="2730500"/>
          <p14:tracePt t="20862" x="6664325" y="2682875"/>
          <p14:tracePt t="20867" x="6699250" y="2635250"/>
          <p14:tracePt t="20878" x="6735763" y="2576513"/>
          <p14:tracePt t="20884" x="6772275" y="2528888"/>
          <p14:tracePt t="20895" x="6807200" y="2468563"/>
          <p14:tracePt t="20898" x="6843713" y="2420938"/>
          <p14:tracePt t="20912" x="6854825" y="2397125"/>
          <p14:tracePt t="20917" x="6891338" y="2338388"/>
          <p14:tracePt t="20928" x="6902450" y="2301875"/>
          <p14:tracePt t="20932" x="6926263" y="2265363"/>
          <p14:tracePt t="20945" x="6938963" y="2230438"/>
          <p14:tracePt t="20948" x="6950075" y="2206625"/>
          <p14:tracePt t="20961" x="6962775" y="2170113"/>
          <p14:tracePt t="20964" x="6962775" y="2146300"/>
          <p14:tracePt t="20978" x="6973888" y="2122488"/>
          <p14:tracePt t="20982" x="6973888" y="2098675"/>
          <p14:tracePt t="20995" x="6973888" y="2051050"/>
          <p14:tracePt t="20997" x="6973888" y="2027238"/>
          <p14:tracePt t="21012" x="6973888" y="2003425"/>
          <p14:tracePt t="21015" x="6962775" y="1979613"/>
          <p14:tracePt t="21028" x="6950075" y="1968500"/>
          <p14:tracePt t="21032" x="6938963" y="1944688"/>
          <p14:tracePt t="21045" x="6926263" y="1920875"/>
          <p14:tracePt t="21046" x="6902450" y="1908175"/>
          <p14:tracePt t="21053" x="6891338" y="1897063"/>
          <p14:tracePt t="21062" x="6867525" y="1884363"/>
          <p14:tracePt t="21070" x="6843713" y="1884363"/>
          <p14:tracePt t="21079" x="6819900" y="1873250"/>
          <p14:tracePt t="21086" x="6772275" y="1873250"/>
          <p14:tracePt t="21096" x="6759575" y="1873250"/>
          <p14:tracePt t="21102" x="6724650" y="1873250"/>
          <p14:tracePt t="21112" x="6675438" y="1873250"/>
          <p14:tracePt t="21119" x="6664325" y="1884363"/>
          <p14:tracePt t="21129" x="6627813" y="1897063"/>
          <p14:tracePt t="21135" x="6604000" y="1920875"/>
          <p14:tracePt t="21145" x="6569075" y="1944688"/>
          <p14:tracePt t="21152" x="6545263" y="1955800"/>
          <p14:tracePt t="21161" x="6532563" y="1979613"/>
          <p14:tracePt t="21168" x="6521450" y="2003425"/>
          <p14:tracePt t="21178" x="6508750" y="2016125"/>
          <p14:tracePt t="21184" x="6497638" y="2027238"/>
          <p14:tracePt t="21195" x="6497638" y="2051050"/>
          <p14:tracePt t="21201" x="6484938" y="2063750"/>
          <p14:tracePt t="21212" x="6484938" y="2074863"/>
          <p14:tracePt t="21217" x="6473825" y="2098675"/>
          <p14:tracePt t="21228" x="6473825" y="2111375"/>
          <p14:tracePt t="21234" x="6473825" y="2135188"/>
          <p14:tracePt t="21245" x="6473825" y="2146300"/>
          <p14:tracePt t="21250" x="6473825" y="2159000"/>
          <p14:tracePt t="21261" x="6473825" y="2170113"/>
          <p14:tracePt t="21267" x="6473825" y="2182813"/>
          <p14:tracePt t="21278" x="6473825" y="2193925"/>
          <p14:tracePt t="21283" x="6473825" y="2206625"/>
          <p14:tracePt t="21295" x="6473825" y="2217738"/>
          <p14:tracePt t="21299" x="6473825" y="2230438"/>
          <p14:tracePt t="21311" x="6473825" y="2241550"/>
          <p14:tracePt t="21324" x="6473825" y="2278063"/>
          <p14:tracePt t="21332" x="6473825" y="2301875"/>
          <p14:tracePt t="21341" x="6437313" y="2325688"/>
          <p14:tracePt t="21349" x="6413500" y="2373313"/>
          <p14:tracePt t="21357" x="6354763" y="2433638"/>
          <p14:tracePt t="21366" x="6235700" y="2540000"/>
          <p14:tracePt t="21373" x="6140450" y="2624138"/>
          <p14:tracePt t="21382" x="6008688" y="2719388"/>
          <p14:tracePt t="21390" x="5842000" y="2851150"/>
          <p14:tracePt t="21398" x="5675313" y="2981325"/>
          <p14:tracePt t="21406" x="5483225" y="3113088"/>
          <p14:tracePt t="21415" x="5292725" y="3268663"/>
          <p14:tracePt t="21423" x="5102225" y="3411538"/>
          <p14:tracePt t="21431" x="4911725" y="3554413"/>
          <p14:tracePt t="21439" x="4721225" y="3686175"/>
          <p14:tracePt t="21447" x="4554538" y="3816350"/>
          <p14:tracePt t="21456" x="4483100" y="3876675"/>
          <p14:tracePt t="21464" x="4340225" y="3983038"/>
          <p14:tracePt t="21472" x="4219575" y="4102100"/>
          <p14:tracePt t="21480" x="4124325" y="4186238"/>
          <p14:tracePt t="21489" x="4017963" y="4281488"/>
          <p14:tracePt t="21497" x="3946525" y="4341813"/>
          <p14:tracePt t="21505" x="3922713" y="4365625"/>
          <p14:tracePt t="21513" x="3862388" y="4424363"/>
          <p14:tracePt t="21850" x="3862388" y="4460875"/>
          <p14:tracePt t="21859" x="3862388" y="4484688"/>
          <p14:tracePt t="21867" x="3875088" y="4495800"/>
          <p14:tracePt t="21875" x="3886200" y="4532313"/>
          <p14:tracePt t="21883" x="3886200" y="4543425"/>
          <p14:tracePt t="21891" x="3898900" y="4567238"/>
          <p14:tracePt t="21901" x="3898900" y="4592638"/>
          <p14:tracePt t="21908" x="3910013" y="4616450"/>
          <p14:tracePt t="21917" x="3922713" y="4627563"/>
          <p14:tracePt t="21924" x="3922713" y="4651375"/>
          <p14:tracePt t="21934" x="3933825" y="4664075"/>
          <p14:tracePt t="21941" x="3946525" y="4687888"/>
          <p14:tracePt t="21951" x="3957638" y="4711700"/>
          <p14:tracePt t="21957" x="3957638" y="4735513"/>
          <p14:tracePt t="21967" x="3970338" y="4759325"/>
          <p14:tracePt t="21974" x="3981450" y="4783138"/>
          <p14:tracePt t="21984" x="3994150" y="4794250"/>
          <p14:tracePt t="21990" x="3994150" y="4818063"/>
          <p14:tracePt t="22001" x="3994150" y="4830763"/>
          <p14:tracePt t="22007" x="4005263" y="4841875"/>
          <p14:tracePt t="22018" x="4005263" y="4865688"/>
          <p14:tracePt t="22023" x="4017963" y="4878388"/>
          <p14:tracePt t="22040" x="4017963" y="4889500"/>
          <p14:tracePt t="22049" x="4017963" y="4902200"/>
          <p14:tracePt t="22066" x="4017963" y="4913313"/>
          <p14:tracePt t="22072" x="4017963" y="4926013"/>
          <p14:tracePt t="22081" x="4017963" y="4937125"/>
          <p14:tracePt t="22089" x="4017963" y="4949825"/>
          <p14:tracePt t="22097" x="4017963" y="4960938"/>
          <p14:tracePt t="22105" x="4017963" y="4973638"/>
          <p14:tracePt t="22114" x="4017963" y="4984750"/>
          <p14:tracePt t="22122" x="4017963" y="4997450"/>
          <p14:tracePt t="22130" x="4017963" y="5021263"/>
          <p14:tracePt t="22138" x="4017963" y="5033963"/>
          <p14:tracePt t="22150" x="4017963" y="5045075"/>
          <p14:tracePt t="22155" x="4005263" y="5068888"/>
          <p14:tracePt t="22163" x="3994150" y="5081588"/>
          <p14:tracePt t="22171" x="3981450" y="5092700"/>
          <p14:tracePt t="22179" x="3981450" y="5116513"/>
          <p14:tracePt t="22188" x="3970338" y="5129213"/>
          <p14:tracePt t="22196" x="3957638" y="5153025"/>
          <p14:tracePt t="22204" x="3933825" y="5164138"/>
          <p14:tracePt t="22212" x="3933825" y="5176838"/>
          <p14:tracePt t="22220" x="3910013" y="5187950"/>
          <p14:tracePt t="22229" x="3898900" y="5211763"/>
          <p14:tracePt t="22237" x="3886200" y="5224463"/>
          <p14:tracePt t="22245" x="3862388" y="5235575"/>
          <p14:tracePt t="22253" x="3851275" y="5259388"/>
          <p14:tracePt t="22261" x="3838575" y="5272088"/>
          <p14:tracePt t="22269" x="3827463" y="5283200"/>
          <p14:tracePt t="22278" x="3803650" y="5295900"/>
          <p14:tracePt t="22286" x="3790950" y="5307013"/>
          <p14:tracePt t="22294" x="3779838" y="5319713"/>
          <p14:tracePt t="22302" x="3767138" y="5330825"/>
          <p14:tracePt t="22311" x="3756025" y="5330825"/>
          <p14:tracePt t="22319" x="3743325" y="5343525"/>
          <p14:tracePt t="22327" x="3732213" y="5354638"/>
          <p14:tracePt t="22335" x="3719513" y="5367338"/>
          <p14:tracePt t="22343" x="3719513" y="5378450"/>
          <p14:tracePt t="22352" x="3708400" y="5378450"/>
          <p14:tracePt t="22360" x="3708400" y="5391150"/>
          <p14:tracePt t="22368" x="3695700" y="5391150"/>
          <p14:tracePt t="22376" x="3684588" y="5402263"/>
          <p14:tracePt t="22393" x="3671888" y="5414963"/>
          <p14:tracePt t="22401" x="3660775" y="5426075"/>
          <p14:tracePt t="22409" x="3635375" y="5438775"/>
          <p14:tracePt t="22417" x="3600450" y="5449888"/>
          <p14:tracePt t="22426" x="3576638" y="5473700"/>
          <p14:tracePt t="22434" x="3540125" y="5486400"/>
          <p14:tracePt t="22442" x="3505200" y="5499100"/>
          <p14:tracePt t="22450" x="3457575" y="5510213"/>
          <p14:tracePt t="22458" x="3397250" y="5522913"/>
          <p14:tracePt t="22466" x="3338513" y="5534025"/>
          <p14:tracePt t="22475" x="3278188" y="5546725"/>
          <p14:tracePt t="22483" x="3219450" y="5557838"/>
          <p14:tracePt t="22491" x="3159125" y="5570538"/>
          <p14:tracePt t="22499" x="3087688" y="5581650"/>
          <p14:tracePt t="22508" x="3040063" y="5581650"/>
          <p14:tracePt t="22516" x="2968625" y="5594350"/>
          <p14:tracePt t="22525" x="2908300" y="5605463"/>
          <p14:tracePt t="22532" x="2897188" y="5605463"/>
          <p14:tracePt t="22541" x="2836863" y="5605463"/>
          <p14:tracePt t="22549" x="2789238" y="5605463"/>
          <p14:tracePt t="22557" x="2754313" y="5605463"/>
          <p14:tracePt t="22566" x="2717800" y="5605463"/>
          <p14:tracePt t="22573" x="2682875" y="5605463"/>
          <p14:tracePt t="22583" x="2659063" y="5605463"/>
          <p14:tracePt t="22590" x="2622550" y="5605463"/>
          <p14:tracePt t="22599" x="2611438" y="5605463"/>
          <p14:tracePt t="22606" x="2587625" y="5605463"/>
          <p14:tracePt t="22616" x="2563813" y="5605463"/>
          <p14:tracePt t="22623" x="2551113" y="5605463"/>
          <p14:tracePt t="22632" x="2527300" y="5605463"/>
          <p14:tracePt t="22639" x="2516188" y="5605463"/>
          <p14:tracePt t="22649" x="2492375" y="5605463"/>
          <p14:tracePt t="22656" x="2479675" y="5605463"/>
          <p14:tracePt t="22664" x="2455863" y="5605463"/>
          <p14:tracePt t="22672" x="2432050" y="5605463"/>
          <p14:tracePt t="22680" x="2384425" y="5605463"/>
          <p14:tracePt t="22688" x="2371725" y="5605463"/>
          <p14:tracePt t="22697" x="2324100" y="5605463"/>
          <p14:tracePt t="22705" x="2300288" y="5605463"/>
          <p14:tracePt t="22714" x="2265363" y="5594350"/>
          <p14:tracePt t="22721" x="2217738" y="5581650"/>
          <p14:tracePt t="22730" x="2193925" y="5570538"/>
          <p14:tracePt t="22738" x="2157413" y="5570538"/>
          <p14:tracePt t="22749" x="2122488" y="5557838"/>
          <p14:tracePt t="22754" x="2085975" y="5546725"/>
          <p14:tracePt t="22762" x="2062163" y="5546725"/>
          <p14:tracePt t="22771" x="2038350" y="5534025"/>
          <p14:tracePt t="22779" x="2003425" y="5534025"/>
          <p14:tracePt t="22787" x="1979613" y="5522913"/>
          <p14:tracePt t="22795" x="1955800" y="5522913"/>
          <p14:tracePt t="22804" x="1931988" y="5510213"/>
          <p14:tracePt t="22812" x="1895475" y="5510213"/>
          <p14:tracePt t="22820" x="1884363" y="5510213"/>
          <p14:tracePt t="22828" x="1860550" y="5499100"/>
          <p14:tracePt t="22836" x="1836738" y="5499100"/>
          <p14:tracePt t="22844" x="1811338" y="5499100"/>
          <p14:tracePt t="22853" x="1800225" y="5499100"/>
          <p14:tracePt t="22861" x="1787525" y="5499100"/>
          <p14:tracePt t="22869" x="1776413" y="5499100"/>
          <p14:tracePt t="22886" x="1763713" y="5499100"/>
          <p14:tracePt t="24685" x="1776413" y="5499100"/>
          <p14:tracePt t="24693" x="1800225" y="5499100"/>
          <p14:tracePt t="24702" x="1824038" y="5499100"/>
          <p14:tracePt t="24710" x="1884363" y="5499100"/>
          <p14:tracePt t="24718" x="1919288" y="5510213"/>
          <p14:tracePt t="24727" x="1955800" y="5510213"/>
          <p14:tracePt t="24734" x="2003425" y="5522913"/>
          <p14:tracePt t="24743" x="2062163" y="5534025"/>
          <p14:tracePt t="24751" x="2133600" y="5534025"/>
          <p14:tracePt t="24759" x="2193925" y="5546725"/>
          <p14:tracePt t="24767" x="2252663" y="5546725"/>
          <p14:tracePt t="24775" x="2324100" y="5557838"/>
          <p14:tracePt t="24784" x="2408238" y="5557838"/>
          <p14:tracePt t="24792" x="2468563" y="5570538"/>
          <p14:tracePt t="24800" x="2492375" y="5570538"/>
          <p14:tracePt t="24808" x="2540000" y="5581650"/>
          <p14:tracePt t="24817" x="2587625" y="5581650"/>
          <p14:tracePt t="24825" x="2622550" y="5594350"/>
          <p14:tracePt t="24833" x="2659063" y="5594350"/>
          <p14:tracePt t="24841" x="2682875" y="5605463"/>
          <p14:tracePt t="24849" x="2706688" y="5605463"/>
          <p14:tracePt t="24858" x="2730500" y="5618163"/>
          <p14:tracePt t="24866" x="2754313" y="5618163"/>
          <p14:tracePt t="24874" x="2765425" y="5618163"/>
          <p14:tracePt t="24882" x="2789238" y="5629275"/>
          <p14:tracePt t="24890" x="2801938" y="5629275"/>
          <p14:tracePt t="24899" x="2825750" y="5629275"/>
          <p14:tracePt t="24907" x="2849563" y="5629275"/>
          <p14:tracePt t="24915" x="2873375" y="5641975"/>
          <p14:tracePt t="24924" x="2897188" y="5641975"/>
          <p14:tracePt t="24931" x="2921000" y="5641975"/>
          <p14:tracePt t="24940" x="2979738" y="5641975"/>
          <p14:tracePt t="24948" x="3003550" y="5641975"/>
          <p14:tracePt t="24956" x="3040063" y="5653088"/>
          <p14:tracePt t="24964" x="3076575" y="5653088"/>
          <p14:tracePt t="24973" x="3111500" y="5653088"/>
          <p14:tracePt t="24981" x="3148013" y="5653088"/>
          <p14:tracePt t="24989" x="3182938" y="5653088"/>
          <p14:tracePt t="24997" x="3219450" y="5653088"/>
          <p14:tracePt t="25006" x="3254375" y="5653088"/>
          <p14:tracePt t="25014" x="3290888" y="5653088"/>
          <p14:tracePt t="25022" x="3314700" y="5653088"/>
          <p14:tracePt t="25031" x="3338513" y="5665788"/>
          <p14:tracePt t="25039" x="3373438" y="5665788"/>
          <p14:tracePt t="25048" x="3397250" y="5665788"/>
          <p14:tracePt t="25055" x="3421063" y="5665788"/>
          <p14:tracePt t="25064" x="3444875" y="5665788"/>
          <p14:tracePt t="25072" x="3468688" y="5665788"/>
          <p14:tracePt t="25081" x="3492500" y="5665788"/>
          <p14:tracePt t="25088" x="3505200" y="5665788"/>
          <p14:tracePt t="25098" x="3529013" y="5665788"/>
          <p14:tracePt t="25104" x="3540125" y="5676900"/>
          <p14:tracePt t="25114" x="3552825" y="5676900"/>
          <p14:tracePt t="25121" x="3563938" y="5676900"/>
          <p14:tracePt t="25131" x="3576638" y="5676900"/>
          <p14:tracePt t="25137" x="3587750" y="5676900"/>
          <p14:tracePt t="25163" x="3600450" y="5676900"/>
          <p14:tracePt t="25179" x="3600450" y="5689600"/>
          <p14:tracePt t="25228" x="3600450" y="5700713"/>
          <p14:tracePt t="25236" x="3576638" y="5713413"/>
          <p14:tracePt t="25244" x="3552825" y="5713413"/>
          <p14:tracePt t="25252" x="3516313" y="5724525"/>
          <p14:tracePt t="25260" x="3468688" y="5737225"/>
          <p14:tracePt t="25268" x="3421063" y="5748338"/>
          <p14:tracePt t="25277" x="3373438" y="5761038"/>
          <p14:tracePt t="25285" x="3325813" y="5772150"/>
          <p14:tracePt t="25298" x="3254375" y="5784850"/>
          <p14:tracePt t="25304" x="3182938" y="5784850"/>
          <p14:tracePt t="25310" x="3124200" y="5795963"/>
          <p14:tracePt t="25318" x="3052763" y="5808663"/>
          <p14:tracePt t="25326" x="2992438" y="5808663"/>
          <p14:tracePt t="25334" x="2955925" y="5819775"/>
          <p14:tracePt t="25343" x="2897188" y="5819775"/>
          <p14:tracePt t="25351" x="2849563" y="5832475"/>
          <p14:tracePt t="25359" x="2801938" y="5832475"/>
          <p14:tracePt t="25367" x="2754313" y="5843588"/>
          <p14:tracePt t="25376" x="2706688" y="5843588"/>
          <p14:tracePt t="25383" x="2670175" y="5843588"/>
          <p14:tracePt t="25392" x="2635250" y="5856288"/>
          <p14:tracePt t="25400" x="2598738" y="5856288"/>
          <p14:tracePt t="25408" x="2563813" y="5856288"/>
          <p14:tracePt t="25416" x="2527300" y="5867400"/>
          <p14:tracePt t="25424" x="2492375" y="5867400"/>
          <p14:tracePt t="25433" x="2455863" y="5880100"/>
          <p14:tracePt t="25441" x="2432050" y="5880100"/>
          <p14:tracePt t="25449" x="2408238" y="5891213"/>
          <p14:tracePt t="25457" x="2371725" y="5891213"/>
          <p14:tracePt t="25466" x="2347913" y="5903913"/>
          <p14:tracePt t="25474" x="2336800" y="5915025"/>
          <p14:tracePt t="25482" x="2312988" y="5915025"/>
          <p14:tracePt t="25490" x="2300288" y="5927725"/>
          <p14:tracePt t="25499" x="2289175" y="5927725"/>
          <p14:tracePt t="25506" x="2289175" y="5938838"/>
          <p14:tracePt t="25515" x="2276475" y="5938838"/>
          <p14:tracePt t="25523" x="2276475" y="5951538"/>
          <p14:tracePt t="25532" x="2265363" y="5951538"/>
          <p14:tracePt t="25548" x="2265363" y="5964238"/>
          <p14:tracePt t="25581" x="2265363" y="5975350"/>
          <p14:tracePt t="25597" x="2265363" y="5988050"/>
          <p14:tracePt t="25614" x="2265363" y="5999163"/>
          <p14:tracePt t="25622" x="2265363" y="6011863"/>
          <p14:tracePt t="25631" x="2276475" y="6011863"/>
          <p14:tracePt t="25639" x="2300288" y="6022975"/>
          <p14:tracePt t="25647" x="2312988" y="6022975"/>
          <p14:tracePt t="25655" x="2336800" y="6035675"/>
          <p14:tracePt t="25664" x="2347913" y="6035675"/>
          <p14:tracePt t="25671" x="2371725" y="6046788"/>
          <p14:tracePt t="25681" x="2395538" y="6046788"/>
          <p14:tracePt t="25688" x="2419350" y="6059488"/>
          <p14:tracePt t="25697" x="2444750" y="6059488"/>
          <p14:tracePt t="25704" x="2468563" y="6059488"/>
          <p14:tracePt t="25712" x="2492375" y="6059488"/>
          <p14:tracePt t="25720" x="2503488" y="6059488"/>
          <p14:tracePt t="25729" x="2527300" y="6070600"/>
          <p14:tracePt t="25736" x="2551113" y="6070600"/>
          <p14:tracePt t="25745" x="2574925" y="6070600"/>
          <p14:tracePt t="25753" x="2598738" y="6070600"/>
          <p14:tracePt t="25762" x="2622550" y="6070600"/>
          <p14:tracePt t="25770" x="2635250" y="6070600"/>
          <p14:tracePt t="25778" x="2659063" y="6070600"/>
          <p14:tracePt t="25786" x="2670175" y="6070600"/>
          <p14:tracePt t="25794" x="2693988" y="6070600"/>
          <p14:tracePt t="25803" x="2706688" y="6070600"/>
          <p14:tracePt t="25814" x="2730500" y="6070600"/>
          <p14:tracePt t="25819" x="2754313" y="6070600"/>
          <p14:tracePt t="25827" x="2765425" y="6070600"/>
          <p14:tracePt t="25836" x="2789238" y="6070600"/>
          <p14:tracePt t="25844" x="2813050" y="6070600"/>
          <p14:tracePt t="25852" x="2873375" y="6070600"/>
          <p14:tracePt t="25860" x="2908300" y="6070600"/>
          <p14:tracePt t="25868" x="2944813" y="6059488"/>
          <p14:tracePt t="25877" x="2979738" y="6059488"/>
          <p14:tracePt t="25885" x="3040063" y="6046788"/>
          <p14:tracePt t="25893" x="3063875" y="6046788"/>
          <p14:tracePt t="25901" x="3135313" y="6035675"/>
          <p14:tracePt t="25909" x="3159125" y="6035675"/>
          <p14:tracePt t="25918" x="3206750" y="6022975"/>
          <p14:tracePt t="25926" x="3267075" y="6022975"/>
          <p14:tracePt t="25934" x="3325813" y="6011863"/>
          <p14:tracePt t="25942" x="3373438" y="6011863"/>
          <p14:tracePt t="25950" x="3386138" y="6011863"/>
          <p14:tracePt t="25959" x="3433763" y="6011863"/>
          <p14:tracePt t="25967" x="3468688" y="6011863"/>
          <p14:tracePt t="25975" x="3505200" y="6011863"/>
          <p14:tracePt t="25983" x="3540125" y="6011863"/>
          <p14:tracePt t="25992" x="3576638" y="6011863"/>
          <p14:tracePt t="26000" x="3600450" y="6011863"/>
          <p14:tracePt t="26008" x="3648075" y="6011863"/>
          <p14:tracePt t="26016" x="3695700" y="5999163"/>
          <p14:tracePt t="26024" x="3708400" y="5999163"/>
          <p14:tracePt t="26033" x="3779838" y="5999163"/>
          <p14:tracePt t="26041" x="3814763" y="5988050"/>
          <p14:tracePt t="26049" x="3862388" y="5975350"/>
          <p14:tracePt t="26057" x="3886200" y="5975350"/>
          <p14:tracePt t="26065" x="3933825" y="5951538"/>
          <p14:tracePt t="26074" x="3970338" y="5938838"/>
          <p14:tracePt t="26082" x="4005263" y="5927725"/>
          <p14:tracePt t="26090" x="4029075" y="5915025"/>
          <p14:tracePt t="26098" x="4052888" y="5903913"/>
          <p14:tracePt t="26106" x="4065588" y="5903913"/>
          <p14:tracePt t="26370" x="4076700" y="5891213"/>
          <p14:tracePt t="26378" x="4100513" y="5880100"/>
          <p14:tracePt t="26386" x="4124325" y="5856288"/>
          <p14:tracePt t="26394" x="4148138" y="5843588"/>
          <p14:tracePt t="26402" x="4208463" y="5795963"/>
          <p14:tracePt t="26411" x="4268788" y="5748338"/>
          <p14:tracePt t="26419" x="4340225" y="5700713"/>
          <p14:tracePt t="26427" x="4411663" y="5641975"/>
          <p14:tracePt t="26435" x="4483100" y="5594350"/>
          <p14:tracePt t="26443" x="4554538" y="5534025"/>
          <p14:tracePt t="26452" x="4625975" y="5486400"/>
          <p14:tracePt t="26460" x="4697413" y="5426075"/>
          <p14:tracePt t="26469" x="4756150" y="5378450"/>
          <p14:tracePt t="26476" x="4803775" y="5330825"/>
          <p14:tracePt t="26485" x="4840288" y="5295900"/>
          <p14:tracePt t="26493" x="4887913" y="5248275"/>
          <p14:tracePt t="26502" x="4924425" y="5211763"/>
          <p14:tracePt t="26509" x="4972050" y="5176838"/>
          <p14:tracePt t="26519" x="4995863" y="5129213"/>
          <p14:tracePt t="26526" x="5030788" y="5092700"/>
          <p14:tracePt t="26536" x="5078413" y="5057775"/>
          <p14:tracePt t="26542" x="5091113" y="5033963"/>
          <p14:tracePt t="26552" x="5138738" y="4997450"/>
          <p14:tracePt t="26558" x="5173663" y="4973638"/>
          <p14:tracePt t="26569" x="5197475" y="4949825"/>
          <p14:tracePt t="26575" x="5233988" y="4926013"/>
          <p14:tracePt t="26585" x="5257800" y="4902200"/>
          <p14:tracePt t="26591" x="5281613" y="4878388"/>
          <p14:tracePt t="26602" x="5316538" y="4854575"/>
          <p14:tracePt t="26608" x="5340350" y="4841875"/>
          <p14:tracePt t="26618" x="5376863" y="4818063"/>
          <p14:tracePt t="26624" x="5400675" y="4794250"/>
          <p14:tracePt t="26635" x="5424488" y="4759325"/>
          <p14:tracePt t="26641" x="5459413" y="4722813"/>
          <p14:tracePt t="26652" x="5495925" y="4687888"/>
          <p14:tracePt t="26657" x="5532438" y="4640263"/>
          <p14:tracePt t="26668" x="5556250" y="4592638"/>
          <p14:tracePt t="26674" x="5603875" y="4556125"/>
          <p14:tracePt t="26685" x="5638800" y="4495800"/>
          <p14:tracePt t="26690" x="5686425" y="4437063"/>
          <p14:tracePt t="26701" x="5746750" y="4365625"/>
          <p14:tracePt t="26706" x="5794375" y="4294188"/>
          <p14:tracePt t="26718" x="5853113" y="4210050"/>
          <p14:tracePt t="26723" x="5900738" y="4138613"/>
          <p14:tracePt t="26735" x="5961063" y="4054475"/>
          <p14:tracePt t="26740" x="6008688" y="3983038"/>
          <p14:tracePt t="26751" x="6056313" y="3911600"/>
          <p14:tracePt t="26757" x="6103938" y="3840163"/>
          <p14:tracePt t="26768" x="6151563" y="3757613"/>
          <p14:tracePt t="26773" x="6188075" y="3709988"/>
          <p14:tracePt t="26785" x="6235700" y="3625850"/>
          <p14:tracePt t="26790" x="6270625" y="3565525"/>
          <p14:tracePt t="26802" x="6318250" y="3506788"/>
          <p14:tracePt t="26808" x="6354763" y="3422650"/>
          <p14:tracePt t="26818" x="6389688" y="3363913"/>
          <p14:tracePt t="26823" x="6437313" y="3279775"/>
          <p14:tracePt t="26834" x="6461125" y="3221038"/>
          <p14:tracePt t="26839" x="6497638" y="3160713"/>
          <p14:tracePt t="26851" x="6508750" y="3136900"/>
          <p14:tracePt t="26857" x="6532563" y="3076575"/>
          <p14:tracePt t="26868" x="6545263" y="3028950"/>
          <p14:tracePt t="26873" x="6569075" y="2994025"/>
          <p14:tracePt t="26885" x="6580188" y="2970213"/>
          <p14:tracePt t="26890" x="6592888" y="2933700"/>
          <p14:tracePt t="26901" x="6592888" y="2922588"/>
          <p14:tracePt t="26906" x="6604000" y="2898775"/>
          <p14:tracePt t="26918" x="6604000" y="2886075"/>
          <p14:tracePt t="26922" x="6616700" y="2886075"/>
          <p14:tracePt t="26935" x="6616700" y="2874963"/>
          <p14:tracePt t="26939" x="6616700" y="2862263"/>
          <p14:tracePt t="26951" x="6627813" y="2862263"/>
          <p14:tracePt t="26955" x="6627813" y="2851150"/>
          <p14:tracePt t="26968" x="6627813" y="2838450"/>
          <p14:tracePt t="26972" x="6640513" y="2838450"/>
          <p14:tracePt t="26984" x="6640513" y="2827338"/>
          <p14:tracePt t="27002" x="6651625" y="2814638"/>
          <p14:tracePt t="27068" x="6616700" y="2862263"/>
          <p14:tracePt t="27076" x="6592888" y="2898775"/>
          <p14:tracePt t="27084" x="6545263" y="2957513"/>
          <p14:tracePt t="27093" x="6484938" y="3028950"/>
          <p14:tracePt t="27101" x="6426200" y="3100388"/>
          <p14:tracePt t="27110" x="6354763" y="3195638"/>
          <p14:tracePt t="27118" x="6294438" y="3279775"/>
          <p14:tracePt t="27126" x="6223000" y="3363913"/>
          <p14:tracePt t="27135" x="6175375" y="3446463"/>
          <p14:tracePt t="27142" x="6151563" y="3470275"/>
          <p14:tracePt t="27152" x="6116638" y="3530600"/>
          <p14:tracePt t="27158" x="6080125" y="3565525"/>
          <p14:tracePt t="27167" x="6056313" y="3602038"/>
          <p14:tracePt t="27175" x="6043613" y="3625850"/>
          <p14:tracePt t="27183" x="6043613" y="3636963"/>
          <p14:tracePt t="27191" x="6032500" y="3649663"/>
          <p14:tracePt t="27218" x="6032500" y="3662363"/>
          <p14:tracePt t="27266" x="6032500" y="3649663"/>
          <p14:tracePt t="27273" x="6043613" y="3625850"/>
          <p14:tracePt t="27282" x="6056313" y="3589338"/>
          <p14:tracePt t="27290" x="6067425" y="3541713"/>
          <p14:tracePt t="27298" x="6103938" y="3482975"/>
          <p14:tracePt t="27306" x="6140450" y="3411538"/>
          <p14:tracePt t="27314" x="6175375" y="3316288"/>
          <p14:tracePt t="27323" x="6211888" y="3244850"/>
          <p14:tracePt t="27331" x="6246813" y="3160713"/>
          <p14:tracePt t="27339" x="6259513" y="3113088"/>
          <p14:tracePt t="27348" x="6283325" y="3041650"/>
          <p14:tracePt t="27356" x="6307138" y="2994025"/>
          <p14:tracePt t="27364" x="6318250" y="2957513"/>
          <p14:tracePt t="27372" x="6318250" y="2922588"/>
          <p14:tracePt t="27380" x="6330950" y="2909888"/>
          <p14:tracePt t="27389" x="6330950" y="2898775"/>
          <p14:tracePt t="27405" x="6318250" y="2898775"/>
          <p14:tracePt t="27413" x="6294438" y="2909888"/>
          <p14:tracePt t="27421" x="6211888" y="2994025"/>
          <p14:tracePt t="27430" x="6164263" y="3041650"/>
          <p14:tracePt t="27438" x="6091238" y="3136900"/>
          <p14:tracePt t="27446" x="6019800" y="3244850"/>
          <p14:tracePt t="27454" x="5948363" y="3351213"/>
          <p14:tracePt t="27463" x="5876925" y="3470275"/>
          <p14:tracePt t="27470" x="5818188" y="3565525"/>
          <p14:tracePt t="27479" x="5794375" y="3602038"/>
          <p14:tracePt t="27487" x="5757863" y="3673475"/>
          <p14:tracePt t="27495" x="5722938" y="3721100"/>
          <p14:tracePt t="27503" x="5710238" y="3768725"/>
          <p14:tracePt t="27512" x="5699125" y="3781425"/>
          <p14:tracePt t="27520" x="5686425" y="3792538"/>
          <p14:tracePt t="27528" x="5686425" y="3805238"/>
          <p14:tracePt t="27537" x="5686425" y="3816350"/>
          <p14:tracePt t="27586" x="5675313" y="3816350"/>
          <p14:tracePt t="27594" x="5675313" y="3829050"/>
          <p14:tracePt t="27603" x="5662613" y="3829050"/>
          <p14:tracePt t="27610" x="5638800" y="3840163"/>
          <p14:tracePt t="27620" x="5614988" y="3852863"/>
          <p14:tracePt t="27627" x="5580063" y="3887788"/>
          <p14:tracePt t="27637" x="5543550" y="3924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6477000" cy="6096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3600" b="1">
                <a:ea typeface="ＭＳ Ｐゴシック" pitchFamily="1" charset="-128"/>
                <a:cs typeface="ＭＳ Ｐゴシック" pitchFamily="1" charset="-128"/>
              </a:rPr>
              <a:t>Pronación – Rotación externa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3581400" cy="5638800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sz="2200">
                <a:ea typeface="ＭＳ Ｐゴシック" pitchFamily="1" charset="-128"/>
                <a:cs typeface="ＭＳ Ｐゴシック" pitchFamily="1" charset="-128"/>
              </a:rPr>
              <a:t>Lesión medial:</a:t>
            </a:r>
          </a:p>
          <a:p>
            <a:pPr marL="857250" lvl="1" indent="-457200" eaLnBrk="1" hangingPunct="1">
              <a:buFont typeface="Arial" pitchFamily="1" charset="0"/>
              <a:buChar char="•"/>
            </a:pPr>
            <a:r>
              <a:rPr lang="en-US" sz="2200"/>
              <a:t>Fx maléolo medial, o</a:t>
            </a:r>
          </a:p>
          <a:p>
            <a:pPr marL="857250" lvl="1" indent="-457200" eaLnBrk="1" hangingPunct="1">
              <a:buFont typeface="Arial" pitchFamily="1" charset="0"/>
              <a:buChar char="•"/>
            </a:pPr>
            <a:r>
              <a:rPr lang="en-US" sz="2200"/>
              <a:t>Lig. Deltoideo</a:t>
            </a:r>
          </a:p>
          <a:p>
            <a:pPr marL="857250" lvl="1" indent="-457200" eaLnBrk="1" hangingPunct="1">
              <a:buFontTx/>
              <a:buNone/>
            </a:pPr>
            <a:r>
              <a:rPr lang="en-US" sz="2200"/>
              <a:t>   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200">
                <a:ea typeface="ＭＳ Ｐゴシック" pitchFamily="1" charset="-128"/>
                <a:cs typeface="ＭＳ Ｐゴシック" pitchFamily="1" charset="-128"/>
              </a:rPr>
              <a:t>Sindesmosis anterior</a:t>
            </a:r>
          </a:p>
          <a:p>
            <a:pPr marL="857250" lvl="1" indent="-457200" eaLnBrk="1" hangingPunct="1">
              <a:buFontTx/>
              <a:buAutoNum type="arabicPeriod"/>
            </a:pPr>
            <a:r>
              <a:rPr lang="en-US" sz="2200"/>
              <a:t>TFA</a:t>
            </a:r>
          </a:p>
          <a:p>
            <a:pPr marL="857250" lvl="1" indent="-457200" eaLnBrk="1" hangingPunct="1">
              <a:buFontTx/>
              <a:buAutoNum type="arabicPeriod"/>
            </a:pPr>
            <a:r>
              <a:rPr lang="en-US" sz="2200"/>
              <a:t>MIO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200">
              <a:ea typeface="ＭＳ Ｐゴシック" pitchFamily="1" charset="-128"/>
              <a:cs typeface="ＭＳ Ｐゴシック" pitchFamily="1" charset="-128"/>
            </a:endParaRPr>
          </a:p>
          <a:p>
            <a:pPr marL="457200" indent="-457200" eaLnBrk="1" hangingPunct="1">
              <a:buFontTx/>
              <a:buAutoNum type="arabicPeriod"/>
            </a:pPr>
            <a:r>
              <a:rPr lang="en-US" sz="2200">
                <a:ea typeface="ＭＳ Ｐゴシック" pitchFamily="1" charset="-128"/>
                <a:cs typeface="ＭＳ Ｐゴシック" pitchFamily="1" charset="-128"/>
              </a:rPr>
              <a:t>Lesión rotacional de la fíbula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200">
              <a:ea typeface="ＭＳ Ｐゴシック" pitchFamily="1" charset="-128"/>
              <a:cs typeface="ＭＳ Ｐゴシック" pitchFamily="1" charset="-128"/>
            </a:endParaRPr>
          </a:p>
          <a:p>
            <a:pPr marL="457200" indent="-457200" eaLnBrk="1" hangingPunct="1">
              <a:buFontTx/>
              <a:buAutoNum type="arabicPeriod"/>
            </a:pPr>
            <a:r>
              <a:rPr lang="en-US" sz="2200">
                <a:ea typeface="ＭＳ Ｐゴシック" pitchFamily="1" charset="-128"/>
                <a:cs typeface="ＭＳ Ｐゴシック" pitchFamily="1" charset="-128"/>
              </a:rPr>
              <a:t>LTFP o Fx. maléolo posterior</a:t>
            </a:r>
          </a:p>
        </p:txBody>
      </p:sp>
      <p:pic>
        <p:nvPicPr>
          <p:cNvPr id="39940" name="Picture 4" descr="LEG_B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9650" y="762000"/>
            <a:ext cx="1631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AutoShape 6"/>
          <p:cNvSpPr>
            <a:spLocks noChangeArrowheads="1"/>
          </p:cNvSpPr>
          <p:nvPr/>
        </p:nvSpPr>
        <p:spPr bwMode="auto">
          <a:xfrm>
            <a:off x="8153400" y="6019800"/>
            <a:ext cx="457200" cy="381000"/>
          </a:xfrm>
          <a:prstGeom prst="curvedLeftArrow">
            <a:avLst>
              <a:gd name="adj1" fmla="val 20000"/>
              <a:gd name="adj2" fmla="val 40000"/>
              <a:gd name="adj3" fmla="val 40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9942" name="Picture 9" descr="pg564 fig8"/>
          <p:cNvPicPr>
            <a:picLocks noChangeAspect="1" noChangeArrowheads="1"/>
          </p:cNvPicPr>
          <p:nvPr/>
        </p:nvPicPr>
        <p:blipFill>
          <a:blip r:embed="rId6"/>
          <a:srcRect l="12500" t="47009" r="15625" b="18898"/>
          <a:stretch>
            <a:fillRect/>
          </a:stretch>
        </p:blipFill>
        <p:spPr bwMode="auto">
          <a:xfrm>
            <a:off x="4572000" y="2582863"/>
            <a:ext cx="17526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 descr="pg564 fig8"/>
          <p:cNvPicPr>
            <a:picLocks noChangeAspect="1" noChangeArrowheads="1"/>
          </p:cNvPicPr>
          <p:nvPr/>
        </p:nvPicPr>
        <p:blipFill>
          <a:blip r:embed="rId6"/>
          <a:srcRect l="7407" r="14815" b="52409"/>
          <a:stretch>
            <a:fillRect/>
          </a:stretch>
        </p:blipFill>
        <p:spPr bwMode="auto">
          <a:xfrm>
            <a:off x="4648200" y="952500"/>
            <a:ext cx="1600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7"/>
          <a:srcRect l="18462" t="43456" r="65729" b="28419"/>
          <a:stretch>
            <a:fillRect/>
          </a:stretch>
        </p:blipFill>
        <p:spPr bwMode="auto">
          <a:xfrm>
            <a:off x="4267200" y="41910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CuadroTexto 14"/>
          <p:cNvSpPr txBox="1">
            <a:spLocks noChangeArrowheads="1"/>
          </p:cNvSpPr>
          <p:nvPr/>
        </p:nvSpPr>
        <p:spPr bwMode="auto">
          <a:xfrm>
            <a:off x="6273800" y="4572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946" name="CuadroTexto 15"/>
          <p:cNvSpPr txBox="1">
            <a:spLocks noChangeArrowheads="1"/>
          </p:cNvSpPr>
          <p:nvPr/>
        </p:nvSpPr>
        <p:spPr bwMode="auto">
          <a:xfrm>
            <a:off x="4495800" y="4795838"/>
            <a:ext cx="35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947" name="CuadroTexto 16"/>
          <p:cNvSpPr txBox="1">
            <a:spLocks noChangeArrowheads="1"/>
          </p:cNvSpPr>
          <p:nvPr/>
        </p:nvSpPr>
        <p:spPr bwMode="auto">
          <a:xfrm>
            <a:off x="4216400" y="5557838"/>
            <a:ext cx="35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948" name="CuadroTexto 17"/>
          <p:cNvSpPr txBox="1">
            <a:spLocks noChangeArrowheads="1"/>
          </p:cNvSpPr>
          <p:nvPr/>
        </p:nvSpPr>
        <p:spPr bwMode="auto">
          <a:xfrm>
            <a:off x="4978400" y="6015038"/>
            <a:ext cx="35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Forma libre 18"/>
          <p:cNvSpPr>
            <a:spLocks noChangeArrowheads="1"/>
          </p:cNvSpPr>
          <p:nvPr/>
        </p:nvSpPr>
        <p:spPr bwMode="auto">
          <a:xfrm>
            <a:off x="4000500" y="4267200"/>
            <a:ext cx="2616200" cy="2298700"/>
          </a:xfrm>
          <a:custGeom>
            <a:avLst/>
            <a:gdLst>
              <a:gd name="T0" fmla="*/ 2616200 w 2616200"/>
              <a:gd name="T1" fmla="*/ 254000 h 2298700"/>
              <a:gd name="T2" fmla="*/ 2514600 w 2616200"/>
              <a:gd name="T3" fmla="*/ 177800 h 2298700"/>
              <a:gd name="T4" fmla="*/ 2413000 w 2616200"/>
              <a:gd name="T5" fmla="*/ 127000 h 2298700"/>
              <a:gd name="T6" fmla="*/ 2374900 w 2616200"/>
              <a:gd name="T7" fmla="*/ 101600 h 2298700"/>
              <a:gd name="T8" fmla="*/ 2298700 w 2616200"/>
              <a:gd name="T9" fmla="*/ 76200 h 2298700"/>
              <a:gd name="T10" fmla="*/ 2260600 w 2616200"/>
              <a:gd name="T11" fmla="*/ 63500 h 2298700"/>
              <a:gd name="T12" fmla="*/ 2222500 w 2616200"/>
              <a:gd name="T13" fmla="*/ 50800 h 2298700"/>
              <a:gd name="T14" fmla="*/ 1917700 w 2616200"/>
              <a:gd name="T15" fmla="*/ 25400 h 2298700"/>
              <a:gd name="T16" fmla="*/ 1790700 w 2616200"/>
              <a:gd name="T17" fmla="*/ 12700 h 2298700"/>
              <a:gd name="T18" fmla="*/ 1600200 w 2616200"/>
              <a:gd name="T19" fmla="*/ 0 h 2298700"/>
              <a:gd name="T20" fmla="*/ 1257300 w 2616200"/>
              <a:gd name="T21" fmla="*/ 12700 h 2298700"/>
              <a:gd name="T22" fmla="*/ 1206500 w 2616200"/>
              <a:gd name="T23" fmla="*/ 25400 h 2298700"/>
              <a:gd name="T24" fmla="*/ 1079500 w 2616200"/>
              <a:gd name="T25" fmla="*/ 50800 h 2298700"/>
              <a:gd name="T26" fmla="*/ 1003300 w 2616200"/>
              <a:gd name="T27" fmla="*/ 63500 h 2298700"/>
              <a:gd name="T28" fmla="*/ 889000 w 2616200"/>
              <a:gd name="T29" fmla="*/ 101600 h 2298700"/>
              <a:gd name="T30" fmla="*/ 812800 w 2616200"/>
              <a:gd name="T31" fmla="*/ 127000 h 2298700"/>
              <a:gd name="T32" fmla="*/ 774700 w 2616200"/>
              <a:gd name="T33" fmla="*/ 139700 h 2298700"/>
              <a:gd name="T34" fmla="*/ 660400 w 2616200"/>
              <a:gd name="T35" fmla="*/ 190500 h 2298700"/>
              <a:gd name="T36" fmla="*/ 622300 w 2616200"/>
              <a:gd name="T37" fmla="*/ 203200 h 2298700"/>
              <a:gd name="T38" fmla="*/ 533400 w 2616200"/>
              <a:gd name="T39" fmla="*/ 254000 h 2298700"/>
              <a:gd name="T40" fmla="*/ 457200 w 2616200"/>
              <a:gd name="T41" fmla="*/ 304800 h 2298700"/>
              <a:gd name="T42" fmla="*/ 419100 w 2616200"/>
              <a:gd name="T43" fmla="*/ 330200 h 2298700"/>
              <a:gd name="T44" fmla="*/ 381000 w 2616200"/>
              <a:gd name="T45" fmla="*/ 355600 h 2298700"/>
              <a:gd name="T46" fmla="*/ 317500 w 2616200"/>
              <a:gd name="T47" fmla="*/ 419100 h 2298700"/>
              <a:gd name="T48" fmla="*/ 254000 w 2616200"/>
              <a:gd name="T49" fmla="*/ 495300 h 2298700"/>
              <a:gd name="T50" fmla="*/ 215900 w 2616200"/>
              <a:gd name="T51" fmla="*/ 533400 h 2298700"/>
              <a:gd name="T52" fmla="*/ 177800 w 2616200"/>
              <a:gd name="T53" fmla="*/ 609600 h 2298700"/>
              <a:gd name="T54" fmla="*/ 152400 w 2616200"/>
              <a:gd name="T55" fmla="*/ 647700 h 2298700"/>
              <a:gd name="T56" fmla="*/ 101600 w 2616200"/>
              <a:gd name="T57" fmla="*/ 762000 h 2298700"/>
              <a:gd name="T58" fmla="*/ 50800 w 2616200"/>
              <a:gd name="T59" fmla="*/ 850900 h 2298700"/>
              <a:gd name="T60" fmla="*/ 25400 w 2616200"/>
              <a:gd name="T61" fmla="*/ 927100 h 2298700"/>
              <a:gd name="T62" fmla="*/ 12700 w 2616200"/>
              <a:gd name="T63" fmla="*/ 965200 h 2298700"/>
              <a:gd name="T64" fmla="*/ 0 w 2616200"/>
              <a:gd name="T65" fmla="*/ 1003300 h 2298700"/>
              <a:gd name="T66" fmla="*/ 12700 w 2616200"/>
              <a:gd name="T67" fmla="*/ 1397000 h 2298700"/>
              <a:gd name="T68" fmla="*/ 25400 w 2616200"/>
              <a:gd name="T69" fmla="*/ 1511300 h 2298700"/>
              <a:gd name="T70" fmla="*/ 50800 w 2616200"/>
              <a:gd name="T71" fmla="*/ 1587500 h 2298700"/>
              <a:gd name="T72" fmla="*/ 63500 w 2616200"/>
              <a:gd name="T73" fmla="*/ 1625600 h 2298700"/>
              <a:gd name="T74" fmla="*/ 88900 w 2616200"/>
              <a:gd name="T75" fmla="*/ 1663700 h 2298700"/>
              <a:gd name="T76" fmla="*/ 114300 w 2616200"/>
              <a:gd name="T77" fmla="*/ 1739900 h 2298700"/>
              <a:gd name="T78" fmla="*/ 127000 w 2616200"/>
              <a:gd name="T79" fmla="*/ 1778000 h 2298700"/>
              <a:gd name="T80" fmla="*/ 152400 w 2616200"/>
              <a:gd name="T81" fmla="*/ 1816100 h 2298700"/>
              <a:gd name="T82" fmla="*/ 165100 w 2616200"/>
              <a:gd name="T83" fmla="*/ 1854200 h 2298700"/>
              <a:gd name="T84" fmla="*/ 203200 w 2616200"/>
              <a:gd name="T85" fmla="*/ 1892300 h 2298700"/>
              <a:gd name="T86" fmla="*/ 215900 w 2616200"/>
              <a:gd name="T87" fmla="*/ 1943100 h 2298700"/>
              <a:gd name="T88" fmla="*/ 292100 w 2616200"/>
              <a:gd name="T89" fmla="*/ 2006600 h 2298700"/>
              <a:gd name="T90" fmla="*/ 368300 w 2616200"/>
              <a:gd name="T91" fmla="*/ 2082800 h 2298700"/>
              <a:gd name="T92" fmla="*/ 406400 w 2616200"/>
              <a:gd name="T93" fmla="*/ 2120900 h 2298700"/>
              <a:gd name="T94" fmla="*/ 444500 w 2616200"/>
              <a:gd name="T95" fmla="*/ 2146300 h 2298700"/>
              <a:gd name="T96" fmla="*/ 495300 w 2616200"/>
              <a:gd name="T97" fmla="*/ 2184400 h 2298700"/>
              <a:gd name="T98" fmla="*/ 533400 w 2616200"/>
              <a:gd name="T99" fmla="*/ 2197100 h 2298700"/>
              <a:gd name="T100" fmla="*/ 571500 w 2616200"/>
              <a:gd name="T101" fmla="*/ 2222500 h 2298700"/>
              <a:gd name="T102" fmla="*/ 647700 w 2616200"/>
              <a:gd name="T103" fmla="*/ 2247900 h 2298700"/>
              <a:gd name="T104" fmla="*/ 723900 w 2616200"/>
              <a:gd name="T105" fmla="*/ 2273300 h 2298700"/>
              <a:gd name="T106" fmla="*/ 762000 w 2616200"/>
              <a:gd name="T107" fmla="*/ 2286000 h 2298700"/>
              <a:gd name="T108" fmla="*/ 800100 w 2616200"/>
              <a:gd name="T109" fmla="*/ 2298700 h 2298700"/>
              <a:gd name="T110" fmla="*/ 1270000 w 2616200"/>
              <a:gd name="T111" fmla="*/ 2286000 h 2298700"/>
              <a:gd name="T112" fmla="*/ 1384300 w 2616200"/>
              <a:gd name="T113" fmla="*/ 2260600 h 2298700"/>
              <a:gd name="T114" fmla="*/ 1460500 w 2616200"/>
              <a:gd name="T115" fmla="*/ 2222500 h 2298700"/>
              <a:gd name="T116" fmla="*/ 1498600 w 2616200"/>
              <a:gd name="T117" fmla="*/ 2197100 h 2298700"/>
              <a:gd name="T118" fmla="*/ 1549400 w 2616200"/>
              <a:gd name="T119" fmla="*/ 2171700 h 22987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16200"/>
              <a:gd name="T181" fmla="*/ 0 h 2298700"/>
              <a:gd name="T182" fmla="*/ 2616200 w 2616200"/>
              <a:gd name="T183" fmla="*/ 2298700 h 229870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16200" h="2298700">
                <a:moveTo>
                  <a:pt x="2616200" y="254000"/>
                </a:moveTo>
                <a:cubicBezTo>
                  <a:pt x="2582333" y="228600"/>
                  <a:pt x="2552464" y="196732"/>
                  <a:pt x="2514600" y="177800"/>
                </a:cubicBezTo>
                <a:cubicBezTo>
                  <a:pt x="2480733" y="160867"/>
                  <a:pt x="2444505" y="148003"/>
                  <a:pt x="2413000" y="127000"/>
                </a:cubicBezTo>
                <a:cubicBezTo>
                  <a:pt x="2400300" y="118533"/>
                  <a:pt x="2388848" y="107799"/>
                  <a:pt x="2374900" y="101600"/>
                </a:cubicBezTo>
                <a:cubicBezTo>
                  <a:pt x="2350434" y="90726"/>
                  <a:pt x="2324100" y="84667"/>
                  <a:pt x="2298700" y="76200"/>
                </a:cubicBezTo>
                <a:lnTo>
                  <a:pt x="2260600" y="63500"/>
                </a:lnTo>
                <a:cubicBezTo>
                  <a:pt x="2247900" y="59267"/>
                  <a:pt x="2235752" y="52693"/>
                  <a:pt x="2222500" y="50800"/>
                </a:cubicBezTo>
                <a:cubicBezTo>
                  <a:pt x="2039606" y="24672"/>
                  <a:pt x="2217977" y="47643"/>
                  <a:pt x="1917700" y="25400"/>
                </a:cubicBezTo>
                <a:cubicBezTo>
                  <a:pt x="1875272" y="22257"/>
                  <a:pt x="1833109" y="16093"/>
                  <a:pt x="1790700" y="12700"/>
                </a:cubicBezTo>
                <a:cubicBezTo>
                  <a:pt x="1727262" y="7625"/>
                  <a:pt x="1663700" y="4233"/>
                  <a:pt x="1600200" y="0"/>
                </a:cubicBezTo>
                <a:cubicBezTo>
                  <a:pt x="1485900" y="4233"/>
                  <a:pt x="1371441" y="5336"/>
                  <a:pt x="1257300" y="12700"/>
                </a:cubicBezTo>
                <a:cubicBezTo>
                  <a:pt x="1239882" y="13824"/>
                  <a:pt x="1223567" y="21743"/>
                  <a:pt x="1206500" y="25400"/>
                </a:cubicBezTo>
                <a:cubicBezTo>
                  <a:pt x="1164287" y="34446"/>
                  <a:pt x="1122084" y="43703"/>
                  <a:pt x="1079500" y="50800"/>
                </a:cubicBezTo>
                <a:cubicBezTo>
                  <a:pt x="1054100" y="55033"/>
                  <a:pt x="1028181" y="56865"/>
                  <a:pt x="1003300" y="63500"/>
                </a:cubicBezTo>
                <a:cubicBezTo>
                  <a:pt x="964495" y="73848"/>
                  <a:pt x="927100" y="88900"/>
                  <a:pt x="889000" y="101600"/>
                </a:cubicBezTo>
                <a:lnTo>
                  <a:pt x="812800" y="127000"/>
                </a:lnTo>
                <a:cubicBezTo>
                  <a:pt x="800100" y="131233"/>
                  <a:pt x="785839" y="132274"/>
                  <a:pt x="774700" y="139700"/>
                </a:cubicBezTo>
                <a:cubicBezTo>
                  <a:pt x="714323" y="179952"/>
                  <a:pt x="751080" y="160273"/>
                  <a:pt x="660400" y="190500"/>
                </a:cubicBezTo>
                <a:cubicBezTo>
                  <a:pt x="647700" y="194733"/>
                  <a:pt x="633439" y="195774"/>
                  <a:pt x="622300" y="203200"/>
                </a:cubicBezTo>
                <a:cubicBezTo>
                  <a:pt x="490503" y="291065"/>
                  <a:pt x="694530" y="157322"/>
                  <a:pt x="533400" y="254000"/>
                </a:cubicBezTo>
                <a:cubicBezTo>
                  <a:pt x="507223" y="269706"/>
                  <a:pt x="482600" y="287867"/>
                  <a:pt x="457200" y="304800"/>
                </a:cubicBezTo>
                <a:lnTo>
                  <a:pt x="419100" y="330200"/>
                </a:lnTo>
                <a:lnTo>
                  <a:pt x="381000" y="355600"/>
                </a:lnTo>
                <a:cubicBezTo>
                  <a:pt x="334433" y="425450"/>
                  <a:pt x="381000" y="366183"/>
                  <a:pt x="317500" y="419100"/>
                </a:cubicBezTo>
                <a:cubicBezTo>
                  <a:pt x="256786" y="469695"/>
                  <a:pt x="299409" y="440809"/>
                  <a:pt x="254000" y="495300"/>
                </a:cubicBezTo>
                <a:cubicBezTo>
                  <a:pt x="242502" y="509098"/>
                  <a:pt x="227398" y="519602"/>
                  <a:pt x="215900" y="533400"/>
                </a:cubicBezTo>
                <a:cubicBezTo>
                  <a:pt x="170404" y="587995"/>
                  <a:pt x="206439" y="552322"/>
                  <a:pt x="177800" y="609600"/>
                </a:cubicBezTo>
                <a:cubicBezTo>
                  <a:pt x="170974" y="623252"/>
                  <a:pt x="158599" y="633752"/>
                  <a:pt x="152400" y="647700"/>
                </a:cubicBezTo>
                <a:cubicBezTo>
                  <a:pt x="91947" y="783720"/>
                  <a:pt x="159083" y="675775"/>
                  <a:pt x="101600" y="762000"/>
                </a:cubicBezTo>
                <a:cubicBezTo>
                  <a:pt x="66718" y="901528"/>
                  <a:pt x="119585" y="727087"/>
                  <a:pt x="50800" y="850900"/>
                </a:cubicBezTo>
                <a:cubicBezTo>
                  <a:pt x="37797" y="874305"/>
                  <a:pt x="33867" y="901700"/>
                  <a:pt x="25400" y="927100"/>
                </a:cubicBezTo>
                <a:lnTo>
                  <a:pt x="12700" y="965200"/>
                </a:lnTo>
                <a:lnTo>
                  <a:pt x="0" y="1003300"/>
                </a:lnTo>
                <a:cubicBezTo>
                  <a:pt x="4233" y="1134533"/>
                  <a:pt x="6143" y="1265862"/>
                  <a:pt x="12700" y="1397000"/>
                </a:cubicBezTo>
                <a:cubicBezTo>
                  <a:pt x="14614" y="1435287"/>
                  <a:pt x="17882" y="1473710"/>
                  <a:pt x="25400" y="1511300"/>
                </a:cubicBezTo>
                <a:cubicBezTo>
                  <a:pt x="30651" y="1537554"/>
                  <a:pt x="42333" y="1562100"/>
                  <a:pt x="50800" y="1587500"/>
                </a:cubicBezTo>
                <a:cubicBezTo>
                  <a:pt x="55033" y="1600200"/>
                  <a:pt x="56074" y="1614461"/>
                  <a:pt x="63500" y="1625600"/>
                </a:cubicBezTo>
                <a:cubicBezTo>
                  <a:pt x="71967" y="1638300"/>
                  <a:pt x="82701" y="1649752"/>
                  <a:pt x="88900" y="1663700"/>
                </a:cubicBezTo>
                <a:cubicBezTo>
                  <a:pt x="99774" y="1688166"/>
                  <a:pt x="105833" y="1714500"/>
                  <a:pt x="114300" y="1739900"/>
                </a:cubicBezTo>
                <a:cubicBezTo>
                  <a:pt x="118533" y="1752600"/>
                  <a:pt x="119574" y="1766861"/>
                  <a:pt x="127000" y="1778000"/>
                </a:cubicBezTo>
                <a:cubicBezTo>
                  <a:pt x="135467" y="1790700"/>
                  <a:pt x="145574" y="1802448"/>
                  <a:pt x="152400" y="1816100"/>
                </a:cubicBezTo>
                <a:cubicBezTo>
                  <a:pt x="158387" y="1828074"/>
                  <a:pt x="157674" y="1843061"/>
                  <a:pt x="165100" y="1854200"/>
                </a:cubicBezTo>
                <a:cubicBezTo>
                  <a:pt x="175063" y="1869144"/>
                  <a:pt x="190500" y="1879600"/>
                  <a:pt x="203200" y="1892300"/>
                </a:cubicBezTo>
                <a:cubicBezTo>
                  <a:pt x="207433" y="1909233"/>
                  <a:pt x="207240" y="1927945"/>
                  <a:pt x="215900" y="1943100"/>
                </a:cubicBezTo>
                <a:cubicBezTo>
                  <a:pt x="238316" y="1982329"/>
                  <a:pt x="261557" y="1979450"/>
                  <a:pt x="292100" y="2006600"/>
                </a:cubicBezTo>
                <a:cubicBezTo>
                  <a:pt x="318948" y="2030465"/>
                  <a:pt x="342900" y="2057400"/>
                  <a:pt x="368300" y="2082800"/>
                </a:cubicBezTo>
                <a:cubicBezTo>
                  <a:pt x="381000" y="2095500"/>
                  <a:pt x="391456" y="2110937"/>
                  <a:pt x="406400" y="2120900"/>
                </a:cubicBezTo>
                <a:cubicBezTo>
                  <a:pt x="419100" y="2129367"/>
                  <a:pt x="432080" y="2137428"/>
                  <a:pt x="444500" y="2146300"/>
                </a:cubicBezTo>
                <a:cubicBezTo>
                  <a:pt x="461724" y="2158603"/>
                  <a:pt x="476922" y="2173898"/>
                  <a:pt x="495300" y="2184400"/>
                </a:cubicBezTo>
                <a:cubicBezTo>
                  <a:pt x="506923" y="2191042"/>
                  <a:pt x="521426" y="2191113"/>
                  <a:pt x="533400" y="2197100"/>
                </a:cubicBezTo>
                <a:cubicBezTo>
                  <a:pt x="547052" y="2203926"/>
                  <a:pt x="557552" y="2216301"/>
                  <a:pt x="571500" y="2222500"/>
                </a:cubicBezTo>
                <a:cubicBezTo>
                  <a:pt x="595966" y="2233374"/>
                  <a:pt x="622300" y="2239433"/>
                  <a:pt x="647700" y="2247900"/>
                </a:cubicBezTo>
                <a:lnTo>
                  <a:pt x="723900" y="2273300"/>
                </a:lnTo>
                <a:lnTo>
                  <a:pt x="762000" y="2286000"/>
                </a:lnTo>
                <a:lnTo>
                  <a:pt x="800100" y="2298700"/>
                </a:lnTo>
                <a:cubicBezTo>
                  <a:pt x="956733" y="2294467"/>
                  <a:pt x="1113487" y="2293453"/>
                  <a:pt x="1270000" y="2286000"/>
                </a:cubicBezTo>
                <a:cubicBezTo>
                  <a:pt x="1289917" y="2285052"/>
                  <a:pt x="1361640" y="2266265"/>
                  <a:pt x="1384300" y="2260600"/>
                </a:cubicBezTo>
                <a:cubicBezTo>
                  <a:pt x="1493489" y="2187807"/>
                  <a:pt x="1355340" y="2275080"/>
                  <a:pt x="1460500" y="2222500"/>
                </a:cubicBezTo>
                <a:cubicBezTo>
                  <a:pt x="1474152" y="2215674"/>
                  <a:pt x="1484948" y="2203926"/>
                  <a:pt x="1498600" y="2197100"/>
                </a:cubicBezTo>
                <a:cubicBezTo>
                  <a:pt x="1556973" y="2167914"/>
                  <a:pt x="1520708" y="2200392"/>
                  <a:pt x="1549400" y="2171700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 type="arrow" w="lg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5A1D4B-6BD6-9047-8765-05CFC2355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7" x="5556250" y="3924300"/>
          <p14:tracePt t="1425" x="5591175" y="3924300"/>
          <p14:tracePt t="1434" x="5627688" y="3911600"/>
          <p14:tracePt t="1442" x="5686425" y="3887788"/>
          <p14:tracePt t="1450" x="5794375" y="3852863"/>
          <p14:tracePt t="1458" x="5924550" y="3805238"/>
          <p14:tracePt t="1466" x="5984875" y="3792538"/>
          <p14:tracePt t="1475" x="6103938" y="3733800"/>
          <p14:tracePt t="1483" x="6246813" y="3673475"/>
          <p14:tracePt t="1491" x="6389688" y="3625850"/>
          <p14:tracePt t="1499" x="6521450" y="3578225"/>
          <p14:tracePt t="1508" x="6651625" y="3530600"/>
          <p14:tracePt t="1516" x="6772275" y="3482975"/>
          <p14:tracePt t="1524" x="6878638" y="3446463"/>
          <p14:tracePt t="1533" x="6962775" y="3422650"/>
          <p14:tracePt t="1540" x="7045325" y="3398838"/>
          <p14:tracePt t="1549" x="7129463" y="3375025"/>
          <p14:tracePt t="1557" x="7212013" y="3351213"/>
          <p14:tracePt t="1566" x="7283450" y="3340100"/>
          <p14:tracePt t="1573" x="7356475" y="3316288"/>
          <p14:tracePt t="1583" x="7439025" y="3303588"/>
          <p14:tracePt t="1589" x="7510463" y="3292475"/>
          <p14:tracePt t="1599" x="7570788" y="3279775"/>
          <p14:tracePt t="1606" x="7642225" y="3268663"/>
          <p14:tracePt t="1616" x="7724775" y="3244850"/>
          <p14:tracePt t="1623" x="7808913" y="3232150"/>
          <p14:tracePt t="1632" x="7904163" y="3208338"/>
          <p14:tracePt t="1639" x="7988300" y="3195638"/>
          <p14:tracePt t="1649" x="8094663" y="3160713"/>
          <p14:tracePt t="1656" x="8178800" y="3148013"/>
          <p14:tracePt t="1665" x="8274050" y="3113088"/>
          <p14:tracePt t="1672" x="8308975" y="3113088"/>
          <p14:tracePt t="1680" x="8428038" y="3076575"/>
          <p14:tracePt t="1688" x="8499475" y="3065463"/>
          <p14:tracePt t="1697" x="8572500" y="3052763"/>
          <p14:tracePt t="1705" x="8620125" y="3041650"/>
          <p14:tracePt t="1713" x="8655050" y="3041650"/>
          <p14:tracePt t="1721" x="8702675" y="3028950"/>
          <p14:tracePt t="1729" x="8750300" y="3017838"/>
          <p14:tracePt t="1738" x="8786813" y="3017838"/>
          <p14:tracePt t="1750" x="8821738" y="3017838"/>
          <p14:tracePt t="1755" x="8845550" y="3017838"/>
          <p14:tracePt t="1763" x="8869363" y="3017838"/>
          <p14:tracePt t="1771" x="8882063" y="3017838"/>
          <p14:tracePt t="1783" x="8905875" y="3017838"/>
          <p14:tracePt t="1795" x="8916988" y="3017838"/>
          <p14:tracePt t="1820" x="8929688" y="3017838"/>
          <p14:tracePt t="1836" x="8940800" y="3017838"/>
          <p14:tracePt t="1852" x="8953500" y="3017838"/>
          <p14:tracePt t="1861" x="8964613" y="3017838"/>
          <p14:tracePt t="1877" x="8977313" y="3017838"/>
          <p14:tracePt t="1885" x="9001125" y="3028950"/>
          <p14:tracePt t="1894" x="9012238" y="3028950"/>
          <p14:tracePt t="1902" x="9048750" y="3041650"/>
          <p14:tracePt t="1910" x="9059863" y="3041650"/>
          <p14:tracePt t="1918" x="9107488" y="3041650"/>
          <p14:tracePt t="1926" x="9120188" y="3052763"/>
          <p14:tracePt t="3603" x="9107488" y="3065463"/>
          <p14:tracePt t="3611" x="9036050" y="3041650"/>
          <p14:tracePt t="3620" x="8953500" y="3005138"/>
          <p14:tracePt t="3627" x="8858250" y="2970213"/>
          <p14:tracePt t="3635" x="8786813" y="2946400"/>
          <p14:tracePt t="3643" x="8691563" y="2909888"/>
          <p14:tracePt t="3652" x="8607425" y="2874963"/>
          <p14:tracePt t="3660" x="8523288" y="2838450"/>
          <p14:tracePt t="3669" x="8440738" y="2803525"/>
          <p14:tracePt t="3676" x="8369300" y="2779713"/>
          <p14:tracePt t="3685" x="8285163" y="2755900"/>
          <p14:tracePt t="3693" x="8213725" y="2730500"/>
          <p14:tracePt t="3701" x="8142288" y="2706688"/>
          <p14:tracePt t="3709" x="8083550" y="2695575"/>
          <p14:tracePt t="3718" x="8047038" y="2682875"/>
          <p14:tracePt t="3726" x="7964488" y="2659063"/>
          <p14:tracePt t="3734" x="7904163" y="2635250"/>
          <p14:tracePt t="3743" x="7843838" y="2635250"/>
          <p14:tracePt t="3751" x="7785100" y="2611438"/>
          <p14:tracePt t="3759" x="7737475" y="2600325"/>
          <p14:tracePt t="3767" x="7677150" y="2600325"/>
          <p14:tracePt t="3776" x="7618413" y="2587625"/>
          <p14:tracePt t="3783" x="7558088" y="2576513"/>
          <p14:tracePt t="3793" x="7499350" y="2563813"/>
          <p14:tracePt t="3799" x="7439025" y="2552700"/>
          <p14:tracePt t="3809" x="7367588" y="2540000"/>
          <p14:tracePt t="3816" x="7319963" y="2540000"/>
          <p14:tracePt t="3826" x="7259638" y="2528888"/>
          <p14:tracePt t="3832" x="7188200" y="2516188"/>
          <p14:tracePt t="3843" x="7105650" y="2505075"/>
          <p14:tracePt t="3849" x="7021513" y="2492375"/>
          <p14:tracePt t="3859" x="6926263" y="2481263"/>
          <p14:tracePt t="3865" x="6819900" y="2468563"/>
          <p14:tracePt t="3876" x="6724650" y="2457450"/>
          <p14:tracePt t="3882" x="6616700" y="2433638"/>
          <p14:tracePt t="3892" x="6389688" y="2409825"/>
          <p14:tracePt t="3898" x="6246813" y="2386013"/>
          <p14:tracePt t="3909" x="6164263" y="2373313"/>
          <p14:tracePt t="3916" x="6008688" y="2362200"/>
          <p14:tracePt t="3926" x="5865813" y="2338388"/>
          <p14:tracePt t="3931" x="5710238" y="2314575"/>
          <p14:tracePt t="3942" x="5543550" y="2290763"/>
          <p14:tracePt t="3948" x="5376863" y="2265363"/>
          <p14:tracePt t="3958" x="5221288" y="2241550"/>
          <p14:tracePt t="3964" x="5078413" y="2217738"/>
          <p14:tracePt t="3976" x="4959350" y="2193925"/>
          <p14:tracePt t="3982" x="4827588" y="2193925"/>
          <p14:tracePt t="3991" x="4721225" y="2193925"/>
          <p14:tracePt t="3997" x="4637088" y="2182813"/>
          <p14:tracePt t="4008" x="4602163" y="2182813"/>
          <p14:tracePt t="4013" x="4541838" y="2182813"/>
          <p14:tracePt t="4025" x="4494213" y="2182813"/>
          <p14:tracePt t="4408" x="4483100" y="2182813"/>
          <p14:tracePt t="4416" x="4459288" y="2170113"/>
          <p14:tracePt t="4424" x="4422775" y="2159000"/>
          <p14:tracePt t="4433" x="4398963" y="2146300"/>
          <p14:tracePt t="4440" x="4375150" y="2135188"/>
          <p14:tracePt t="4449" x="4340225" y="2135188"/>
          <p14:tracePt t="4457" x="4316413" y="2122488"/>
          <p14:tracePt t="4465" x="4292600" y="2122488"/>
          <p14:tracePt t="4473" x="4268788" y="2122488"/>
          <p14:tracePt t="4482" x="4243388" y="2111375"/>
          <p14:tracePt t="4490" x="4219575" y="2111375"/>
          <p14:tracePt t="4498" x="4195763" y="2111375"/>
          <p14:tracePt t="4506" x="4184650" y="2111375"/>
          <p14:tracePt t="4515" x="4160838" y="2098675"/>
          <p14:tracePt t="4523" x="4137025" y="2098675"/>
          <p14:tracePt t="4531" x="4113213" y="2098675"/>
          <p14:tracePt t="4539" x="4089400" y="2087563"/>
          <p14:tracePt t="4547" x="4065588" y="2087563"/>
          <p14:tracePt t="4556" x="4041775" y="2074863"/>
          <p14:tracePt t="4564" x="4005263" y="2074863"/>
          <p14:tracePt t="4572" x="3981450" y="2063750"/>
          <p14:tracePt t="4580" x="3957638" y="2051050"/>
          <p14:tracePt t="4588" x="3922713" y="2051050"/>
          <p14:tracePt t="4597" x="3898900" y="2039938"/>
          <p14:tracePt t="4605" x="3862388" y="2039938"/>
          <p14:tracePt t="4614" x="3838575" y="2027238"/>
          <p14:tracePt t="4622" x="3814763" y="2027238"/>
          <p14:tracePt t="4630" x="3790950" y="2016125"/>
          <p14:tracePt t="4638" x="3779838" y="2003425"/>
          <p14:tracePt t="4646" x="3756025" y="2003425"/>
          <p14:tracePt t="4655" x="3732213" y="1992313"/>
          <p14:tracePt t="4662" x="3719513" y="1992313"/>
          <p14:tracePt t="4671" x="3695700" y="1979613"/>
          <p14:tracePt t="4679" x="3684588" y="1968500"/>
          <p14:tracePt t="4688" x="3671888" y="1955800"/>
          <p14:tracePt t="4695" x="3660775" y="1955800"/>
          <p14:tracePt t="4706" x="3648075" y="1944688"/>
          <p14:tracePt t="4711" x="3624263" y="1931988"/>
          <p14:tracePt t="4722" x="3611563" y="1931988"/>
          <p14:tracePt t="4728" x="3587750" y="1920875"/>
          <p14:tracePt t="4739" x="3563938" y="1897063"/>
          <p14:tracePt t="4744" x="3552825" y="1884363"/>
          <p14:tracePt t="4755" x="3529013" y="1873250"/>
          <p14:tracePt t="4761" x="3492500" y="1860550"/>
          <p14:tracePt t="4772" x="3468688" y="1849438"/>
          <p14:tracePt t="4777" x="3444875" y="1836738"/>
          <p14:tracePt t="4788" x="3421063" y="1824038"/>
          <p14:tracePt t="4794" x="3386138" y="1812925"/>
          <p14:tracePt t="4805" x="3362325" y="1800225"/>
          <p14:tracePt t="4811" x="3325813" y="1776413"/>
          <p14:tracePt t="4821" x="3314700" y="1765300"/>
          <p14:tracePt t="4827" x="3290888" y="1765300"/>
          <p14:tracePt t="4838" x="3267075" y="1741488"/>
          <p14:tracePt t="4843" x="3243263" y="1728788"/>
          <p14:tracePt t="4854" x="3206750" y="1717675"/>
          <p14:tracePt t="4860" x="3171825" y="1693863"/>
          <p14:tracePt t="4871" x="3159125" y="1681163"/>
          <p14:tracePt t="4877" x="3111500" y="1657350"/>
          <p14:tracePt t="4888" x="3087688" y="1646238"/>
          <p14:tracePt t="4893" x="3052763" y="1633538"/>
          <p14:tracePt t="4905" x="3027363" y="1609725"/>
          <p14:tracePt t="4910" x="2992438" y="1598613"/>
          <p14:tracePt t="4921" x="2968625" y="1585913"/>
          <p14:tracePt t="4927" x="2944813" y="1562100"/>
          <p14:tracePt t="4938" x="2921000" y="1550988"/>
          <p14:tracePt t="4943" x="2884488" y="1538288"/>
          <p14:tracePt t="4955" x="2873375" y="1527175"/>
          <p14:tracePt t="4961" x="2836863" y="1514475"/>
          <p14:tracePt t="4971" x="2813050" y="1514475"/>
          <p14:tracePt t="4976" x="2789238" y="1503363"/>
          <p14:tracePt t="4988" x="2754313" y="1490663"/>
          <p14:tracePt t="4993" x="2741613" y="1479550"/>
          <p14:tracePt t="5004" x="2706688" y="1466850"/>
          <p14:tracePt t="5009" x="2682875" y="1455738"/>
          <p14:tracePt t="5021" x="2646363" y="1455738"/>
          <p14:tracePt t="5025" x="2622550" y="1443038"/>
          <p14:tracePt t="5038" x="2598738" y="1443038"/>
          <p14:tracePt t="5043" x="2563813" y="1431925"/>
          <p14:tracePt t="5054" x="2540000" y="1431925"/>
          <p14:tracePt t="5059" x="2492375" y="1419225"/>
          <p14:tracePt t="5070" x="2468563" y="1419225"/>
          <p14:tracePt t="5074" x="2432050" y="1419225"/>
          <p14:tracePt t="5087" x="2395538" y="1419225"/>
          <p14:tracePt t="5090" x="2360613" y="1419225"/>
          <p14:tracePt t="5104" x="2324100" y="1419225"/>
          <p14:tracePt t="5107" x="2289175" y="1419225"/>
          <p14:tracePt t="5120" x="2252663" y="1419225"/>
          <p14:tracePt t="5124" x="2217738" y="1419225"/>
          <p14:tracePt t="5137" x="2193925" y="1419225"/>
          <p14:tracePt t="5140" x="2157413" y="1419225"/>
          <p14:tracePt t="5153" x="2133600" y="1419225"/>
          <p14:tracePt t="5156" x="2109788" y="1419225"/>
          <p14:tracePt t="5170" x="2085975" y="1431925"/>
          <p14:tracePt t="5175" x="2062163" y="1431925"/>
          <p14:tracePt t="5187" x="2051050" y="1443038"/>
          <p14:tracePt t="5192" x="2027238" y="1443038"/>
          <p14:tracePt t="5204" x="2003425" y="1455738"/>
          <p14:tracePt t="5208" x="1990725" y="1455738"/>
          <p14:tracePt t="5220" x="1955800" y="1466850"/>
          <p14:tracePt t="5225" x="1943100" y="1490663"/>
          <p14:tracePt t="5237" x="1919288" y="1490663"/>
          <p14:tracePt t="5240" x="1895475" y="1514475"/>
          <p14:tracePt t="5254" x="1860550" y="1538288"/>
          <p14:tracePt t="5255" x="1836738" y="1550988"/>
          <p14:tracePt t="5262" x="1811338" y="1574800"/>
          <p14:tracePt t="5271" x="1787525" y="1585913"/>
          <p14:tracePt t="5279" x="1763713" y="1609725"/>
          <p14:tracePt t="5288" x="1739900" y="1633538"/>
          <p14:tracePt t="5295" x="1716088" y="1657350"/>
          <p14:tracePt t="5304" x="1692275" y="1670050"/>
          <p14:tracePt t="5312" x="1681163" y="1693863"/>
          <p14:tracePt t="5321" x="1657350" y="1704975"/>
          <p14:tracePt t="5328" x="1644650" y="1717675"/>
          <p14:tracePt t="5338" x="1620838" y="1741488"/>
          <p14:tracePt t="5344" x="1609725" y="1752600"/>
          <p14:tracePt t="5354" x="1597025" y="1765300"/>
          <p14:tracePt t="5361" x="1573213" y="1776413"/>
          <p14:tracePt t="5371" x="1573213" y="1800225"/>
          <p14:tracePt t="5377" x="1549400" y="1824038"/>
          <p14:tracePt t="5387" x="1538288" y="1836738"/>
          <p14:tracePt t="5393" x="1525588" y="1860550"/>
          <p14:tracePt t="5404" x="1514475" y="1897063"/>
          <p14:tracePt t="5410" x="1501775" y="1908175"/>
          <p14:tracePt t="5421" x="1490663" y="1931988"/>
          <p14:tracePt t="5427" x="1490663" y="1955800"/>
          <p14:tracePt t="5437" x="1477963" y="1979613"/>
          <p14:tracePt t="5443" x="1466850" y="2003425"/>
          <p14:tracePt t="5453" x="1466850" y="2027238"/>
          <p14:tracePt t="5460" x="1466850" y="2051050"/>
          <p14:tracePt t="5470" x="1466850" y="2063750"/>
          <p14:tracePt t="5476" x="1466850" y="2087563"/>
          <p14:tracePt t="5487" x="1466850" y="2111375"/>
          <p14:tracePt t="5492" x="1466850" y="2122488"/>
          <p14:tracePt t="5504" x="1466850" y="2146300"/>
          <p14:tracePt t="5509" x="1466850" y="2159000"/>
          <p14:tracePt t="5521" x="1466850" y="2170113"/>
          <p14:tracePt t="5525" x="1466850" y="2182813"/>
          <p14:tracePt t="5537" x="1466850" y="2193925"/>
          <p14:tracePt t="5542" x="1466850" y="2206625"/>
          <p14:tracePt t="5554" x="1466850" y="2217738"/>
          <p14:tracePt t="5558" x="1466850" y="2230438"/>
          <p14:tracePt t="5570" x="1466850" y="2241550"/>
          <p14:tracePt t="5574" x="1466850" y="2254250"/>
          <p14:tracePt t="5587" x="1466850" y="2265363"/>
          <p14:tracePt t="5599" x="1466850" y="2278063"/>
          <p14:tracePt t="5615" x="1466850" y="2290763"/>
          <p14:tracePt t="5623" x="1466850" y="2301875"/>
          <p14:tracePt t="5632" x="1477963" y="2301875"/>
          <p14:tracePt t="5640" x="1477963" y="2314575"/>
          <p14:tracePt t="5656" x="1477963" y="2325688"/>
          <p14:tracePt t="5690" x="1477963" y="2338388"/>
          <p14:tracePt t="5706" x="1477963" y="2349500"/>
          <p14:tracePt t="5722" x="1490663" y="2349500"/>
          <p14:tracePt t="5739" x="1490663" y="2362200"/>
          <p14:tracePt t="5870" x="1490663" y="2349500"/>
          <p14:tracePt t="5878" x="1490663" y="2338388"/>
          <p14:tracePt t="5888" x="1490663" y="2325688"/>
          <p14:tracePt t="5895" x="1490663" y="2314575"/>
          <p14:tracePt t="5907" x="1490663" y="2290763"/>
          <p14:tracePt t="5912" x="1501775" y="2278063"/>
          <p14:tracePt t="5919" x="1501775" y="2254250"/>
          <p14:tracePt t="5927" x="1501775" y="2230438"/>
          <p14:tracePt t="5936" x="1501775" y="2217738"/>
          <p14:tracePt t="5944" x="1501775" y="2193925"/>
          <p14:tracePt t="5952" x="1514475" y="2170113"/>
          <p14:tracePt t="5960" x="1514475" y="2146300"/>
          <p14:tracePt t="5969" x="1525588" y="2135188"/>
          <p14:tracePt t="5977" x="1525588" y="2122488"/>
          <p14:tracePt t="5985" x="1525588" y="2098675"/>
          <p14:tracePt t="5993" x="1538288" y="2087563"/>
          <p14:tracePt t="6001" x="1538288" y="2074863"/>
          <p14:tracePt t="6009" x="1538288" y="2063750"/>
          <p14:tracePt t="6018" x="1549400" y="2051050"/>
          <p14:tracePt t="6026" x="1549400" y="2039938"/>
          <p14:tracePt t="6034" x="1562100" y="2027238"/>
          <p14:tracePt t="6051" x="1562100" y="2016125"/>
          <p14:tracePt t="6067" x="1573213" y="2016125"/>
          <p14:tracePt t="6076" x="1573213" y="2003425"/>
          <p14:tracePt t="6092" x="1585913" y="1992313"/>
          <p14:tracePt t="6125" x="1597025" y="1979613"/>
          <p14:tracePt t="6141" x="1609725" y="1979613"/>
          <p14:tracePt t="6149" x="1609725" y="1968500"/>
          <p14:tracePt t="6158" x="1620838" y="1968500"/>
          <p14:tracePt t="6190" x="1633538" y="1968500"/>
          <p14:tracePt t="6199" x="1633538" y="1955800"/>
          <p14:tracePt t="6223" x="1644650" y="1955800"/>
          <p14:tracePt t="6231" x="1644650" y="1944688"/>
          <p14:tracePt t="6240" x="1657350" y="1944688"/>
          <p14:tracePt t="6257" x="1668463" y="1931988"/>
          <p14:tracePt t="6273" x="1681163" y="1920875"/>
          <p14:tracePt t="6281" x="1692275" y="1920875"/>
          <p14:tracePt t="6306" x="1704975" y="1908175"/>
          <p14:tracePt t="6314" x="1716088" y="1908175"/>
          <p14:tracePt t="6330" x="1739900" y="1897063"/>
          <p14:tracePt t="6340" x="1752600" y="1897063"/>
          <p14:tracePt t="6346" x="1752600" y="1884363"/>
          <p14:tracePt t="6355" x="1776413" y="1884363"/>
          <p14:tracePt t="6363" x="1787525" y="1873250"/>
          <p14:tracePt t="6371" x="1800225" y="1873250"/>
          <p14:tracePt t="6379" x="1824038" y="1873250"/>
          <p14:tracePt t="6387" x="1847850" y="1873250"/>
          <p14:tracePt t="6396" x="1871663" y="1860550"/>
          <p14:tracePt t="6407" x="1884363" y="1860550"/>
          <p14:tracePt t="6412" x="1895475" y="1860550"/>
          <p14:tracePt t="6420" x="1919288" y="1860550"/>
          <p14:tracePt t="6437" x="1931988" y="1860550"/>
          <p14:tracePt t="6445" x="1955800" y="1860550"/>
          <p14:tracePt t="6453" x="1966913" y="1860550"/>
          <p14:tracePt t="6470" x="1979613" y="1860550"/>
          <p14:tracePt t="6478" x="2003425" y="1849438"/>
          <p14:tracePt t="6494" x="2014538" y="1849438"/>
          <p14:tracePt t="6502" x="2027238" y="1849438"/>
          <p14:tracePt t="6519" x="2038350" y="1849438"/>
          <p14:tracePt t="6677" x="2038350" y="1836738"/>
          <p14:tracePt t="6790" x="2027238" y="1836738"/>
          <p14:tracePt t="6807" x="2027238" y="1824038"/>
          <p14:tracePt t="6823" x="2014538" y="1824038"/>
          <p14:tracePt t="6840" x="2003425" y="1824038"/>
          <p14:tracePt t="6856" x="2003425" y="1812925"/>
          <p14:tracePt t="6865" x="1990725" y="1812925"/>
          <p14:tracePt t="6881" x="1979613" y="1812925"/>
          <p14:tracePt t="6898" x="1966913" y="1812925"/>
          <p14:tracePt t="6905" x="1955800" y="1800225"/>
          <p14:tracePt t="6921" x="1943100" y="1800225"/>
          <p14:tracePt t="6931" x="1931988" y="1800225"/>
          <p14:tracePt t="6938" x="1919288" y="1800225"/>
          <p14:tracePt t="6948" x="1908175" y="1800225"/>
          <p14:tracePt t="6955" x="1895475" y="1800225"/>
          <p14:tracePt t="6964" x="1884363" y="1800225"/>
          <p14:tracePt t="6981" x="1871663" y="1800225"/>
          <p14:tracePt t="6988" x="1860550" y="1800225"/>
          <p14:tracePt t="6998" x="1847850" y="1800225"/>
          <p14:tracePt t="7004" x="1836738" y="1800225"/>
          <p14:tracePt t="7014" x="1824038" y="1800225"/>
          <p14:tracePt t="7021" x="1811338" y="1800225"/>
          <p14:tracePt t="7030" x="1800225" y="1800225"/>
          <p14:tracePt t="7046" x="1787525" y="1800225"/>
          <p14:tracePt t="7054" x="1776413" y="1800225"/>
          <p14:tracePt t="7062" x="1763713" y="1800225"/>
          <p14:tracePt t="7070" x="1752600" y="1812925"/>
          <p14:tracePt t="7087" x="1739900" y="1812925"/>
          <p14:tracePt t="7095" x="1739900" y="1824038"/>
          <p14:tracePt t="7103" x="1728788" y="1824038"/>
          <p14:tracePt t="7111" x="1716088" y="1836738"/>
          <p14:tracePt t="7120" x="1716088" y="1849438"/>
          <p14:tracePt t="7128" x="1704975" y="1849438"/>
          <p14:tracePt t="7136" x="1692275" y="1873250"/>
          <p14:tracePt t="7153" x="1681163" y="1884363"/>
          <p14:tracePt t="7161" x="1681163" y="1897063"/>
          <p14:tracePt t="7169" x="1668463" y="1897063"/>
          <p14:tracePt t="7185" x="1668463" y="1908175"/>
          <p14:tracePt t="7201" x="1657350" y="1908175"/>
          <p14:tracePt t="7210" x="1657350" y="1920875"/>
          <p14:tracePt t="7243" x="1644650" y="1920875"/>
          <p14:tracePt t="7409" x="1657350" y="1920875"/>
          <p14:tracePt t="7415" x="1681163" y="1920875"/>
          <p14:tracePt t="7423" x="1692275" y="1920875"/>
          <p14:tracePt t="7431" x="1728788" y="1931988"/>
          <p14:tracePt t="7440" x="1752600" y="1931988"/>
          <p14:tracePt t="7447" x="1787525" y="1944688"/>
          <p14:tracePt t="7456" x="1811338" y="1944688"/>
          <p14:tracePt t="7464" x="1836738" y="1955800"/>
          <p14:tracePt t="7473" x="1871663" y="1955800"/>
          <p14:tracePt t="7480" x="1895475" y="1968500"/>
          <p14:tracePt t="7489" x="1908175" y="1968500"/>
          <p14:tracePt t="7497" x="1919288" y="1968500"/>
          <p14:tracePt t="7505" x="1931988" y="1968500"/>
          <p14:tracePt t="7513" x="1943100" y="1968500"/>
          <p14:tracePt t="7521" x="1955800" y="1968500"/>
          <p14:tracePt t="7530" x="1955800" y="1979613"/>
          <p14:tracePt t="7538" x="1966913" y="1979613"/>
          <p14:tracePt t="7555" x="1979613" y="1979613"/>
          <p14:tracePt t="7571" x="1990725" y="1992313"/>
          <p14:tracePt t="7587" x="2003425" y="1992313"/>
          <p14:tracePt t="7604" x="2014538" y="2003425"/>
          <p14:tracePt t="7612" x="2027238" y="2003425"/>
          <p14:tracePt t="7628" x="2027238" y="2016125"/>
          <p14:tracePt t="7637" x="2038350" y="2016125"/>
          <p14:tracePt t="7654" x="2051050" y="2016125"/>
          <p14:tracePt t="7662" x="2051050" y="2027238"/>
          <p14:tracePt t="7678" x="2062163" y="2039938"/>
          <p14:tracePt t="7695" x="2062163" y="2051050"/>
          <p14:tracePt t="7703" x="2062163" y="2063750"/>
          <p14:tracePt t="7719" x="2062163" y="2074863"/>
          <p14:tracePt t="7735" x="2074863" y="2087563"/>
          <p14:tracePt t="7752" x="2074863" y="2098675"/>
          <p14:tracePt t="7768" x="2074863" y="2111375"/>
          <p14:tracePt t="7784" x="2074863" y="2122488"/>
          <p14:tracePt t="7825" x="2074863" y="2135188"/>
          <p14:tracePt t="9068" x="2074863" y="2146300"/>
          <p14:tracePt t="9075" x="2074863" y="2159000"/>
          <p14:tracePt t="9083" x="2074863" y="2170113"/>
          <p14:tracePt t="9091" x="2074863" y="2193925"/>
          <p14:tracePt t="9099" x="2074863" y="2206625"/>
          <p14:tracePt t="9107" x="2074863" y="2217738"/>
          <p14:tracePt t="9116" x="2074863" y="2241550"/>
          <p14:tracePt t="9124" x="2085975" y="2254250"/>
          <p14:tracePt t="9132" x="2085975" y="2265363"/>
          <p14:tracePt t="9140" x="2085975" y="2290763"/>
          <p14:tracePt t="9148" x="2085975" y="2301875"/>
          <p14:tracePt t="9157" x="2085975" y="2314575"/>
          <p14:tracePt t="9165" x="2085975" y="2338388"/>
          <p14:tracePt t="9173" x="2098675" y="2349500"/>
          <p14:tracePt t="9181" x="2098675" y="2362200"/>
          <p14:tracePt t="9190" x="2098675" y="2386013"/>
          <p14:tracePt t="9198" x="2098675" y="2397125"/>
          <p14:tracePt t="9214" x="2098675" y="2420938"/>
          <p14:tracePt t="9231" x="2098675" y="2433638"/>
          <p14:tracePt t="9247" x="2098675" y="2444750"/>
          <p14:tracePt t="9255" x="2098675" y="2457450"/>
          <p14:tracePt t="9272" x="2098675" y="2468563"/>
          <p14:tracePt t="9288" x="2098675" y="2481263"/>
          <p14:tracePt t="9297" x="2098675" y="2492375"/>
          <p14:tracePt t="9313" x="2098675" y="2505075"/>
          <p14:tracePt t="9338" x="2098675" y="2516188"/>
          <p14:tracePt t="9355" x="2098675" y="2528888"/>
          <p14:tracePt t="9362" x="2085975" y="2528888"/>
          <p14:tracePt t="9372" x="2085975" y="2540000"/>
          <p14:tracePt t="9379" x="2085975" y="2552700"/>
          <p14:tracePt t="9388" x="2085975" y="2563813"/>
          <p14:tracePt t="9395" x="2085975" y="2576513"/>
          <p14:tracePt t="9405" x="2074863" y="2600325"/>
          <p14:tracePt t="9411" x="2074863" y="2611438"/>
          <p14:tracePt t="9421" x="2062163" y="2624138"/>
          <p14:tracePt t="9428" x="2062163" y="2635250"/>
          <p14:tracePt t="9437" x="2062163" y="2647950"/>
          <p14:tracePt t="9445" x="2051050" y="2671763"/>
          <p14:tracePt t="9454" x="2051050" y="2682875"/>
          <p14:tracePt t="9461" x="2038350" y="2695575"/>
          <p14:tracePt t="9469" x="2038350" y="2706688"/>
          <p14:tracePt t="9477" x="2038350" y="2730500"/>
          <p14:tracePt t="9486" x="2027238" y="2743200"/>
          <p14:tracePt t="9494" x="2027238" y="2755900"/>
          <p14:tracePt t="9502" x="2014538" y="2767013"/>
          <p14:tracePt t="9510" x="2003425" y="2779713"/>
          <p14:tracePt t="9519" x="1990725" y="2790825"/>
          <p14:tracePt t="9535" x="1979613" y="2803525"/>
          <p14:tracePt t="9543" x="1966913" y="2803525"/>
          <p14:tracePt t="9551" x="1966913" y="2814638"/>
          <p14:tracePt t="9559" x="1955800" y="2814638"/>
          <p14:tracePt t="9568" x="1943100" y="2814638"/>
          <p14:tracePt t="9576" x="1943100" y="2827338"/>
          <p14:tracePt t="9584" x="1931988" y="2827338"/>
          <p14:tracePt t="9592" x="1919288" y="2827338"/>
          <p14:tracePt t="9609" x="1908175" y="2827338"/>
          <p14:tracePt t="9617" x="1895475" y="2838450"/>
          <p14:tracePt t="9625" x="1884363" y="2838450"/>
          <p14:tracePt t="9642" x="1871663" y="2838450"/>
          <p14:tracePt t="9650" x="1860550" y="2838450"/>
          <p14:tracePt t="9667" x="1847850" y="2838450"/>
          <p14:tracePt t="9683" x="1836738" y="2838450"/>
          <p14:tracePt t="9691" x="1824038" y="2838450"/>
          <p14:tracePt t="9716" x="1811338" y="2838450"/>
          <p14:tracePt t="9723" x="1800225" y="2838450"/>
          <p14:tracePt t="9740" x="1787525" y="2838450"/>
          <p14:tracePt t="9749" x="1787525" y="2827338"/>
          <p14:tracePt t="9756" x="1776413" y="2827338"/>
          <p14:tracePt t="9773" x="1763713" y="2827338"/>
          <p14:tracePt t="9781" x="1752600" y="2827338"/>
          <p14:tracePt t="9790" x="1739900" y="2827338"/>
          <p14:tracePt t="9798" x="1728788" y="2827338"/>
          <p14:tracePt t="9806" x="1704975" y="2827338"/>
          <p14:tracePt t="9814" x="1681163" y="2827338"/>
          <p14:tracePt t="9822" x="1657350" y="2814638"/>
          <p14:tracePt t="9831" x="1633538" y="2814638"/>
          <p14:tracePt t="9839" x="1597025" y="2814638"/>
          <p14:tracePt t="9847" x="1562100" y="2803525"/>
          <p14:tracePt t="9855" x="1525588" y="2803525"/>
          <p14:tracePt t="9864" x="1501775" y="2790825"/>
          <p14:tracePt t="9871" x="1466850" y="2790825"/>
          <p14:tracePt t="9880" x="1430338" y="2790825"/>
          <p14:tracePt t="9888" x="1395413" y="2779713"/>
          <p14:tracePt t="9897" x="1371600" y="2779713"/>
          <p14:tracePt t="9905" x="1335088" y="2779713"/>
          <p14:tracePt t="9913" x="1300163" y="2779713"/>
          <p14:tracePt t="9921" x="1263650" y="2779713"/>
          <p14:tracePt t="9929" x="1216025" y="2779713"/>
          <p14:tracePt t="9938" x="1192213" y="2779713"/>
          <p14:tracePt t="9946" x="1131888" y="2779713"/>
          <p14:tracePt t="9955" x="1096963" y="2779713"/>
          <p14:tracePt t="9963" x="1060450" y="2790825"/>
          <p14:tracePt t="9973" x="1012825" y="2827338"/>
          <p14:tracePt t="9980" x="989013" y="2838450"/>
          <p14:tracePt t="9988" x="954088" y="2862263"/>
          <p14:tracePt t="9995" x="917575" y="2886075"/>
          <p14:tracePt t="10005" x="882650" y="2909888"/>
          <p14:tracePt t="10011" x="846138" y="2946400"/>
          <p14:tracePt t="10021" x="822325" y="2970213"/>
          <p14:tracePt t="10028" x="798513" y="2994025"/>
          <p14:tracePt t="10037" x="763588" y="3028950"/>
          <p14:tracePt t="10044" x="750888" y="3052763"/>
          <p14:tracePt t="10054" x="739775" y="3076575"/>
          <p14:tracePt t="10061" x="715963" y="3113088"/>
          <p14:tracePt t="10069" x="703263" y="3136900"/>
          <p14:tracePt t="10077" x="692150" y="3171825"/>
          <p14:tracePt t="10085" x="679450" y="3195638"/>
          <p14:tracePt t="10094" x="668338" y="3221038"/>
          <p14:tracePt t="10105" x="655638" y="3244850"/>
          <p14:tracePt t="10111" x="655638" y="3268663"/>
          <p14:tracePt t="10118" x="644525" y="3303588"/>
          <p14:tracePt t="10126" x="644525" y="3316288"/>
          <p14:tracePt t="10135" x="644525" y="3340100"/>
          <p14:tracePt t="10143" x="631825" y="3363913"/>
          <p14:tracePt t="10151" x="631825" y="3387725"/>
          <p14:tracePt t="10159" x="631825" y="3398838"/>
          <p14:tracePt t="10168" x="631825" y="3422650"/>
          <p14:tracePt t="10176" x="631825" y="3435350"/>
          <p14:tracePt t="10184" x="631825" y="3446463"/>
          <p14:tracePt t="10192" x="631825" y="3459163"/>
          <p14:tracePt t="10201" x="631825" y="3482975"/>
          <p14:tracePt t="10208" x="631825" y="3494088"/>
          <p14:tracePt t="10217" x="631825" y="3506788"/>
          <p14:tracePt t="10225" x="631825" y="3517900"/>
          <p14:tracePt t="10233" x="631825" y="3530600"/>
          <p14:tracePt t="10241" x="631825" y="3541713"/>
          <p14:tracePt t="10250" x="631825" y="3554413"/>
          <p14:tracePt t="10258" x="644525" y="3565525"/>
          <p14:tracePt t="10266" x="644525" y="3578225"/>
          <p14:tracePt t="10274" x="655638" y="3589338"/>
          <p14:tracePt t="10283" x="655638" y="3602038"/>
          <p14:tracePt t="10299" x="668338" y="3613150"/>
          <p14:tracePt t="10307" x="679450" y="3625850"/>
          <p14:tracePt t="10315" x="679450" y="3636963"/>
          <p14:tracePt t="10324" x="692150" y="3636963"/>
          <p14:tracePt t="10332" x="703263" y="3649663"/>
          <p14:tracePt t="10340" x="715963" y="3662363"/>
          <p14:tracePt t="10348" x="727075" y="3662363"/>
          <p14:tracePt t="10356" x="739775" y="3673475"/>
          <p14:tracePt t="10364" x="750888" y="3686175"/>
          <p14:tracePt t="10373" x="763588" y="3697288"/>
          <p14:tracePt t="10381" x="787400" y="3709988"/>
          <p14:tracePt t="10389" x="798513" y="3709988"/>
          <p14:tracePt t="10397" x="822325" y="3721100"/>
          <p14:tracePt t="10406" x="835025" y="3733800"/>
          <p14:tracePt t="10414" x="858838" y="3733800"/>
          <p14:tracePt t="10422" x="882650" y="3744913"/>
          <p14:tracePt t="10430" x="893763" y="3757613"/>
          <p14:tracePt t="10438" x="917575" y="3757613"/>
          <p14:tracePt t="10447" x="941388" y="3768725"/>
          <p14:tracePt t="10455" x="965200" y="3768725"/>
          <p14:tracePt t="10463" x="989013" y="3781425"/>
          <p14:tracePt t="10472" x="1012825" y="3781425"/>
          <p14:tracePt t="10480" x="1036638" y="3781425"/>
          <p14:tracePt t="10488" x="1060450" y="3792538"/>
          <p14:tracePt t="10496" x="1084263" y="3792538"/>
          <p14:tracePt t="10505" x="1096963" y="3805238"/>
          <p14:tracePt t="10513" x="1108075" y="3805238"/>
          <p14:tracePt t="10521" x="1131888" y="3805238"/>
          <p14:tracePt t="10529" x="1144588" y="3805238"/>
          <p14:tracePt t="10538" x="1155700" y="3805238"/>
          <p14:tracePt t="10545" x="1168400" y="3805238"/>
          <p14:tracePt t="10554" x="1179513" y="3805238"/>
          <p14:tracePt t="10562" x="1203325" y="3805238"/>
          <p14:tracePt t="10571" x="1216025" y="3805238"/>
          <p14:tracePt t="10578" x="1228725" y="3805238"/>
          <p14:tracePt t="10588" x="1252538" y="3805238"/>
          <p14:tracePt t="10595" x="1276350" y="3805238"/>
          <p14:tracePt t="10604" x="1300163" y="3805238"/>
          <p14:tracePt t="10611" x="1335088" y="3805238"/>
          <p14:tracePt t="10621" x="1358900" y="3805238"/>
          <p14:tracePt t="10628" x="1382713" y="3805238"/>
          <p14:tracePt t="10636" x="1430338" y="3792538"/>
          <p14:tracePt t="10644" x="1454150" y="3792538"/>
          <p14:tracePt t="10652" x="1490663" y="3781425"/>
          <p14:tracePt t="10660" x="1514475" y="3768725"/>
          <p14:tracePt t="10669" x="1538288" y="3757613"/>
          <p14:tracePt t="10677" x="1573213" y="3744913"/>
          <p14:tracePt t="10688" x="1597025" y="3733800"/>
          <p14:tracePt t="10693" x="1620838" y="3721100"/>
          <p14:tracePt t="10701" x="1644650" y="3721100"/>
          <p14:tracePt t="10710" x="1657350" y="3709988"/>
          <p14:tracePt t="10718" x="1681163" y="3697288"/>
          <p14:tracePt t="10726" x="1728788" y="3662363"/>
          <p14:tracePt t="10734" x="1752600" y="3649663"/>
          <p14:tracePt t="10742" x="1787525" y="3625850"/>
          <p14:tracePt t="10751" x="1824038" y="3602038"/>
          <p14:tracePt t="10759" x="1847850" y="3565525"/>
          <p14:tracePt t="10767" x="1871663" y="3554413"/>
          <p14:tracePt t="10776" x="1908175" y="3517900"/>
          <p14:tracePt t="10784" x="1931988" y="3494088"/>
          <p14:tracePt t="10792" x="1966913" y="3470275"/>
          <p14:tracePt t="10800" x="1990725" y="3446463"/>
          <p14:tracePt t="10809" x="2003425" y="3435350"/>
          <p14:tracePt t="10816" x="2027238" y="3411538"/>
          <p14:tracePt t="10825" x="2038350" y="3387725"/>
          <p14:tracePt t="10833" x="2062163" y="3375025"/>
          <p14:tracePt t="10841" x="2062163" y="3363913"/>
          <p14:tracePt t="10850" x="2085975" y="3351213"/>
          <p14:tracePt t="10858" x="2085975" y="3340100"/>
          <p14:tracePt t="10866" x="2098675" y="3327400"/>
          <p14:tracePt t="10874" x="2109788" y="3316288"/>
          <p14:tracePt t="10883" x="2122488" y="3316288"/>
          <p14:tracePt t="10890" x="2122488" y="3292475"/>
          <p14:tracePt t="10899" x="2133600" y="3279775"/>
          <p14:tracePt t="10907" x="2146300" y="3268663"/>
          <p14:tracePt t="10915" x="2157413" y="3255963"/>
          <p14:tracePt t="10923" x="2157413" y="3232150"/>
          <p14:tracePt t="10932" x="2170113" y="3221038"/>
          <p14:tracePt t="10940" x="2170113" y="3195638"/>
          <p14:tracePt t="10948" x="2181225" y="3184525"/>
          <p14:tracePt t="10956" x="2181225" y="3171825"/>
          <p14:tracePt t="10965" x="2181225" y="3160713"/>
          <p14:tracePt t="10972" x="2193925" y="3160713"/>
          <p14:tracePt t="10981" x="2193925" y="3148013"/>
          <p14:tracePt t="10997" x="2193925" y="3136900"/>
          <p14:tracePt t="11197" x="2193925" y="3148013"/>
          <p14:tracePt t="11253" x="2193925" y="3160713"/>
          <p14:tracePt t="11269" x="2193925" y="3171825"/>
          <p14:tracePt t="11285" x="2193925" y="3184525"/>
          <p14:tracePt t="11293" x="2193925" y="3195638"/>
          <p14:tracePt t="11301" x="2181225" y="3195638"/>
          <p14:tracePt t="11310" x="2181225" y="3208338"/>
          <p14:tracePt t="11319" x="2181225" y="3221038"/>
          <p14:tracePt t="11326" x="2181225" y="3232150"/>
          <p14:tracePt t="11334" x="2170113" y="3244850"/>
          <p14:tracePt t="11343" x="2170113" y="3255963"/>
          <p14:tracePt t="11351" x="2157413" y="3255963"/>
          <p14:tracePt t="11359" x="2157413" y="3268663"/>
          <p14:tracePt t="11367" x="2157413" y="3279775"/>
          <p14:tracePt t="11376" x="2146300" y="3292475"/>
          <p14:tracePt t="11384" x="2146300" y="3303588"/>
          <p14:tracePt t="11392" x="2133600" y="3316288"/>
          <p14:tracePt t="11400" x="2133600" y="3327400"/>
          <p14:tracePt t="11409" x="2122488" y="3340100"/>
          <p14:tracePt t="11416" x="2109788" y="3351213"/>
          <p14:tracePt t="11425" x="2098675" y="3375025"/>
          <p14:tracePt t="11433" x="2085975" y="3387725"/>
          <p14:tracePt t="11442" x="2074863" y="3411538"/>
          <p14:tracePt t="11449" x="2062163" y="3422650"/>
          <p14:tracePt t="11458" x="2051050" y="3435350"/>
          <p14:tracePt t="11466" x="2038350" y="3459163"/>
          <p14:tracePt t="11474" x="2027238" y="3470275"/>
          <p14:tracePt t="11483" x="2014538" y="3482975"/>
          <p14:tracePt t="11491" x="2003425" y="3494088"/>
          <p14:tracePt t="11499" x="1990725" y="3517900"/>
          <p14:tracePt t="11507" x="1979613" y="3530600"/>
          <p14:tracePt t="11517" x="1955800" y="3541713"/>
          <p14:tracePt t="11523" x="1943100" y="3565525"/>
          <p14:tracePt t="11533" x="1919288" y="3578225"/>
          <p14:tracePt t="11540" x="1908175" y="3589338"/>
          <p14:tracePt t="11549" x="1895475" y="3589338"/>
          <p14:tracePt t="11556" x="1884363" y="3613150"/>
          <p14:tracePt t="11573" x="1871663" y="3625850"/>
          <p14:tracePt t="11582" x="1860550" y="3625850"/>
          <p14:tracePt t="11589" x="1860550" y="3636963"/>
          <p14:tracePt t="11597" x="1847850" y="3636963"/>
          <p14:tracePt t="11614" x="1847850" y="3649663"/>
          <p14:tracePt t="11622" x="1836738" y="3649663"/>
          <p14:tracePt t="12002" x="1836738" y="3662363"/>
          <p14:tracePt t="12009" x="1836738" y="3673475"/>
          <p14:tracePt t="12017" x="1836738" y="3697288"/>
          <p14:tracePt t="12025" x="1836738" y="3709988"/>
          <p14:tracePt t="12033" x="1836738" y="3721100"/>
          <p14:tracePt t="12041" x="1836738" y="3744913"/>
          <p14:tracePt t="12050" x="1836738" y="3757613"/>
          <p14:tracePt t="12057" x="1836738" y="3805238"/>
          <p14:tracePt t="12066" x="1836738" y="3829050"/>
          <p14:tracePt t="12074" x="1836738" y="3852863"/>
          <p14:tracePt t="12082" x="1836738" y="3887788"/>
          <p14:tracePt t="12090" x="1836738" y="3911600"/>
          <p14:tracePt t="12099" x="1836738" y="3948113"/>
          <p14:tracePt t="12107" x="1836738" y="3971925"/>
          <p14:tracePt t="12115" x="1836738" y="3995738"/>
          <p14:tracePt t="12123" x="1836738" y="4019550"/>
          <p14:tracePt t="12132" x="1836738" y="4043363"/>
          <p14:tracePt t="12139" x="1836738" y="4078288"/>
          <p14:tracePt t="12148" x="1836738" y="4102100"/>
          <p14:tracePt t="12156" x="1836738" y="4127500"/>
          <p14:tracePt t="12165" x="1836738" y="4151313"/>
          <p14:tracePt t="12172" x="1824038" y="4186238"/>
          <p14:tracePt t="12181" x="1824038" y="4210050"/>
          <p14:tracePt t="12189" x="1824038" y="4246563"/>
          <p14:tracePt t="12198" x="1811338" y="4270375"/>
          <p14:tracePt t="12205" x="1811338" y="4294188"/>
          <p14:tracePt t="12214" x="1811338" y="4318000"/>
          <p14:tracePt t="12222" x="1800225" y="4352925"/>
          <p14:tracePt t="12230" x="1787525" y="4365625"/>
          <p14:tracePt t="12238" x="1787525" y="4389438"/>
          <p14:tracePt t="12247" x="1776413" y="4400550"/>
          <p14:tracePt t="12255" x="1776413" y="4424363"/>
          <p14:tracePt t="12263" x="1763713" y="4448175"/>
          <p14:tracePt t="12271" x="1752600" y="4460875"/>
          <p14:tracePt t="12280" x="1752600" y="4484688"/>
          <p14:tracePt t="12288" x="1739900" y="4495800"/>
          <p14:tracePt t="12296" x="1728788" y="4519613"/>
          <p14:tracePt t="12305" x="1716088" y="4532313"/>
          <p14:tracePt t="12312" x="1704975" y="4556125"/>
          <p14:tracePt t="12322" x="1704975" y="4567238"/>
          <p14:tracePt t="12329" x="1692275" y="4592638"/>
          <p14:tracePt t="12338" x="1681163" y="4603750"/>
          <p14:tracePt t="12345" x="1668463" y="4616450"/>
          <p14:tracePt t="12355" x="1668463" y="4627563"/>
          <p14:tracePt t="12362" x="1657350" y="4640263"/>
          <p14:tracePt t="12378" x="1644650" y="4664075"/>
          <p14:tracePt t="12387" x="1633538" y="4664075"/>
          <p14:tracePt t="12395" x="1633538" y="4675188"/>
          <p14:tracePt t="12404" x="1609725" y="4687888"/>
          <p14:tracePt t="12411" x="1609725" y="4699000"/>
          <p14:tracePt t="12419" x="1597025" y="4711700"/>
          <p14:tracePt t="12427" x="1585913" y="4711700"/>
          <p14:tracePt t="12436" x="1585913" y="4722813"/>
          <p14:tracePt t="12444" x="1573213" y="4722813"/>
          <p14:tracePt t="12453" x="1573213" y="4735513"/>
          <p14:tracePt t="12460" x="1562100" y="4735513"/>
          <p14:tracePt t="12477" x="1562100" y="4746625"/>
          <p14:tracePt t="12700" x="1549400" y="4746625"/>
          <p14:tracePt t="12715" x="1538288" y="4746625"/>
          <p14:tracePt t="12724" x="1525588" y="4759325"/>
          <p14:tracePt t="12740" x="1514475" y="4759325"/>
          <p14:tracePt t="12748" x="1501775" y="4770438"/>
          <p14:tracePt t="12757" x="1490663" y="4770438"/>
          <p14:tracePt t="12764" x="1477963" y="4770438"/>
          <p14:tracePt t="12773" x="1466850" y="4783138"/>
          <p14:tracePt t="12781" x="1454150" y="4783138"/>
          <p14:tracePt t="12789" x="1443038" y="4783138"/>
          <p14:tracePt t="12797" x="1430338" y="4783138"/>
          <p14:tracePt t="12806" x="1406525" y="4783138"/>
          <p14:tracePt t="12813" x="1382713" y="4794250"/>
          <p14:tracePt t="12822" x="1371600" y="4794250"/>
          <p14:tracePt t="12831" x="1347788" y="4794250"/>
          <p14:tracePt t="12839" x="1335088" y="4794250"/>
          <p14:tracePt t="12846" x="1300163" y="4794250"/>
          <p14:tracePt t="12855" x="1276350" y="4794250"/>
          <p14:tracePt t="12863" x="1263650" y="4794250"/>
          <p14:tracePt t="12871" x="1252538" y="4794250"/>
          <p14:tracePt t="12879" x="1228725" y="4794250"/>
          <p14:tracePt t="12888" x="1216025" y="4794250"/>
          <p14:tracePt t="12896" x="1192213" y="4794250"/>
          <p14:tracePt t="12913" x="1179513" y="4794250"/>
          <p14:tracePt t="12921" x="1168400" y="4783138"/>
          <p14:tracePt t="12929" x="1155700" y="4783138"/>
          <p14:tracePt t="12945" x="1144588" y="4770438"/>
          <p14:tracePt t="12961" x="1144588" y="4759325"/>
          <p14:tracePt t="12969" x="1131888" y="4759325"/>
          <p14:tracePt t="12986" x="1131888" y="4746625"/>
          <p14:tracePt t="12995" x="1120775" y="4746625"/>
          <p14:tracePt t="13011" x="1120775" y="4735513"/>
          <p14:tracePt t="13035" x="1120775" y="4722813"/>
          <p14:tracePt t="13126" x="1120775" y="4711700"/>
          <p14:tracePt t="13159" x="1120775" y="4699000"/>
          <p14:tracePt t="13175" x="1120775" y="4687888"/>
          <p14:tracePt t="13200" x="1120775" y="4675188"/>
          <p14:tracePt t="13208" x="1120775" y="4664075"/>
          <p14:tracePt t="13225" x="1131888" y="4651375"/>
          <p14:tracePt t="13241" x="1131888" y="4640263"/>
          <p14:tracePt t="13249" x="1144588" y="4640263"/>
          <p14:tracePt t="13257" x="1144588" y="4627563"/>
          <p14:tracePt t="13265" x="1144588" y="4616450"/>
          <p14:tracePt t="13274" x="1155700" y="4616450"/>
          <p14:tracePt t="13282" x="1155700" y="4603750"/>
          <p14:tracePt t="13290" x="1155700" y="4592638"/>
          <p14:tracePt t="13298" x="1168400" y="4592638"/>
          <p14:tracePt t="13307" x="1168400" y="4579938"/>
          <p14:tracePt t="13315" x="1179513" y="4579938"/>
          <p14:tracePt t="13323" x="1179513" y="4567238"/>
          <p14:tracePt t="13331" x="1192213" y="4567238"/>
          <p14:tracePt t="13348" x="1192213" y="4556125"/>
          <p14:tracePt t="13356" x="1203325" y="4556125"/>
          <p14:tracePt t="13380" x="1216025" y="4543425"/>
          <p14:tracePt t="13413" x="1228725" y="4543425"/>
          <p14:tracePt t="13422" x="1239838" y="4532313"/>
          <p14:tracePt t="13438" x="1252538" y="4532313"/>
          <p14:tracePt t="13446" x="1263650" y="4532313"/>
          <p14:tracePt t="13454" x="1276350" y="4532313"/>
          <p14:tracePt t="13463" x="1287463" y="4519613"/>
          <p14:tracePt t="13471" x="1311275" y="4519613"/>
          <p14:tracePt t="13479" x="1323975" y="4519613"/>
          <p14:tracePt t="13487" x="1335088" y="4508500"/>
          <p14:tracePt t="13495" x="1358900" y="4508500"/>
          <p14:tracePt t="13504" x="1382713" y="4508500"/>
          <p14:tracePt t="13512" x="1406525" y="4495800"/>
          <p14:tracePt t="13521" x="1419225" y="4495800"/>
          <p14:tracePt t="13529" x="1443038" y="4495800"/>
          <p14:tracePt t="13537" x="1466850" y="4495800"/>
          <p14:tracePt t="13545" x="1490663" y="4495800"/>
          <p14:tracePt t="13554" x="1514475" y="4484688"/>
          <p14:tracePt t="13561" x="1538288" y="4484688"/>
          <p14:tracePt t="13570" x="1562100" y="4484688"/>
          <p14:tracePt t="13578" x="1585913" y="4484688"/>
          <p14:tracePt t="13587" x="1609725" y="4484688"/>
          <p14:tracePt t="13594" x="1633538" y="4484688"/>
          <p14:tracePt t="13604" x="1657350" y="4484688"/>
          <p14:tracePt t="13611" x="1681163" y="4484688"/>
          <p14:tracePt t="13620" x="1692275" y="4484688"/>
          <p14:tracePt t="13627" x="1704975" y="4484688"/>
          <p14:tracePt t="13635" x="1728788" y="4484688"/>
          <p14:tracePt t="13643" x="1739900" y="4484688"/>
          <p14:tracePt t="13652" x="1752600" y="4484688"/>
          <p14:tracePt t="13660" x="1763713" y="4484688"/>
          <p14:tracePt t="13668" x="1776413" y="4484688"/>
          <p14:tracePt t="13676" x="1787525" y="4484688"/>
          <p14:tracePt t="13685" x="1800225" y="4495800"/>
          <p14:tracePt t="13702" x="1811338" y="4508500"/>
          <p14:tracePt t="13710" x="1811338" y="4519613"/>
          <p14:tracePt t="13718" x="1824038" y="4519613"/>
          <p14:tracePt t="13726" x="1824038" y="4532313"/>
          <p14:tracePt t="13734" x="1836738" y="4532313"/>
          <p14:tracePt t="13742" x="1836738" y="4543425"/>
          <p14:tracePt t="13759" x="1847850" y="4556125"/>
          <p14:tracePt t="13783" x="1860550" y="4567238"/>
          <p14:tracePt t="13799" x="1860550" y="4579938"/>
          <p14:tracePt t="13825" x="1860550" y="4592638"/>
          <p14:tracePt t="13833" x="1860550" y="4603750"/>
          <p14:tracePt t="13849" x="1871663" y="4616450"/>
          <p14:tracePt t="13865" x="1871663" y="4627563"/>
          <p14:tracePt t="13874" x="1871663" y="4640263"/>
          <p14:tracePt t="13890" x="1871663" y="4651375"/>
          <p14:tracePt t="13899" x="1871663" y="4664075"/>
          <p14:tracePt t="13906" x="1871663" y="4675188"/>
          <p14:tracePt t="13915" x="1871663" y="4687888"/>
          <p14:tracePt t="13923" x="1884363" y="4699000"/>
          <p14:tracePt t="13939" x="1884363" y="4711700"/>
          <p14:tracePt t="13948" x="1884363" y="4722813"/>
          <p14:tracePt t="13956" x="1884363" y="4735513"/>
          <p14:tracePt t="13972" x="1884363" y="4746625"/>
          <p14:tracePt t="13980" x="1884363" y="4759325"/>
          <p14:tracePt t="13997" x="1884363" y="4770438"/>
          <p14:tracePt t="14005" x="1884363" y="4783138"/>
          <p14:tracePt t="14022" x="1884363" y="4794250"/>
          <p14:tracePt t="14030" x="1884363" y="4806950"/>
          <p14:tracePt t="14038" x="1884363" y="4818063"/>
          <p14:tracePt t="14054" x="1884363" y="4830763"/>
          <p14:tracePt t="14063" x="1884363" y="4854575"/>
          <p14:tracePt t="14079" x="1871663" y="4865688"/>
          <p14:tracePt t="14087" x="1871663" y="4889500"/>
          <p14:tracePt t="14096" x="1860550" y="4902200"/>
          <p14:tracePt t="14104" x="1847850" y="4913313"/>
          <p14:tracePt t="14112" x="1836738" y="4937125"/>
          <p14:tracePt t="14121" x="1836738" y="4949825"/>
          <p14:tracePt t="14129" x="1824038" y="4960938"/>
          <p14:tracePt t="14137" x="1811338" y="4984750"/>
          <p14:tracePt t="14145" x="1800225" y="4997450"/>
          <p14:tracePt t="14154" x="1787525" y="5021263"/>
          <p14:tracePt t="14161" x="1776413" y="5033963"/>
          <p14:tracePt t="14171" x="1752600" y="5045075"/>
          <p14:tracePt t="14178" x="1739900" y="5068888"/>
          <p14:tracePt t="14187" x="1728788" y="5068888"/>
          <p14:tracePt t="14194" x="1716088" y="5092700"/>
          <p14:tracePt t="14204" x="1692275" y="5092700"/>
          <p14:tracePt t="14211" x="1681163" y="5105400"/>
          <p14:tracePt t="14220" x="1657350" y="5116513"/>
          <p14:tracePt t="14227" x="1644650" y="5129213"/>
          <p14:tracePt t="14235" x="1620838" y="5129213"/>
          <p14:tracePt t="14243" x="1597025" y="5140325"/>
          <p14:tracePt t="14252" x="1585913" y="5153025"/>
          <p14:tracePt t="14260" x="1562100" y="5153025"/>
          <p14:tracePt t="14268" x="1538288" y="5153025"/>
          <p14:tracePt t="14277" x="1514475" y="5164138"/>
          <p14:tracePt t="14287" x="1501775" y="5164138"/>
          <p14:tracePt t="14293" x="1490663" y="5176838"/>
          <p14:tracePt t="14301" x="1466850" y="5176838"/>
          <p14:tracePt t="14309" x="1443038" y="5176838"/>
          <p14:tracePt t="14318" x="1430338" y="5176838"/>
          <p14:tracePt t="14326" x="1406525" y="5176838"/>
          <p14:tracePt t="14334" x="1395413" y="5176838"/>
          <p14:tracePt t="14342" x="1382713" y="5176838"/>
          <p14:tracePt t="14350" x="1358900" y="5176838"/>
          <p14:tracePt t="14358" x="1347788" y="5176838"/>
          <p14:tracePt t="14367" x="1335088" y="5176838"/>
          <p14:tracePt t="14375" x="1311275" y="5176838"/>
          <p14:tracePt t="14383" x="1300163" y="5176838"/>
          <p14:tracePt t="14391" x="1287463" y="5176838"/>
          <p14:tracePt t="14400" x="1276350" y="5164138"/>
          <p14:tracePt t="14407" x="1263650" y="5164138"/>
          <p14:tracePt t="14416" x="1252538" y="5153025"/>
          <p14:tracePt t="14433" x="1239838" y="5140325"/>
          <p14:tracePt t="14441" x="1239838" y="5129213"/>
          <p14:tracePt t="14449" x="1228725" y="5129213"/>
          <p14:tracePt t="14457" x="1228725" y="5116513"/>
          <p14:tracePt t="14465" x="1216025" y="5105400"/>
          <p14:tracePt t="14473" x="1216025" y="5092700"/>
          <p14:tracePt t="14490" x="1216025" y="5081588"/>
          <p14:tracePt t="14498" x="1216025" y="5068888"/>
          <p14:tracePt t="14506" x="1216025" y="5057775"/>
          <p14:tracePt t="14523" x="1216025" y="5045075"/>
          <p14:tracePt t="14539" x="1216025" y="5033963"/>
          <p14:tracePt t="14547" x="1216025" y="5021263"/>
          <p14:tracePt t="14564" x="1216025" y="5008563"/>
          <p14:tracePt t="14572" x="1228725" y="5008563"/>
          <p14:tracePt t="14580" x="1228725" y="4997450"/>
          <p14:tracePt t="14589" x="1239838" y="4984750"/>
          <p14:tracePt t="14605" x="1263650" y="4973638"/>
          <p14:tracePt t="14621" x="1276350" y="4960938"/>
          <p14:tracePt t="14630" x="1287463" y="4949825"/>
          <p14:tracePt t="14638" x="1300163" y="4949825"/>
          <p14:tracePt t="14646" x="1311275" y="4937125"/>
          <p14:tracePt t="14654" x="1323975" y="4937125"/>
          <p14:tracePt t="14662" x="1335088" y="4926013"/>
          <p14:tracePt t="14671" x="1347788" y="4926013"/>
          <p14:tracePt t="14679" x="1347788" y="4913313"/>
          <p14:tracePt t="14687" x="1358900" y="4913313"/>
          <p14:tracePt t="14695" x="1371600" y="4913313"/>
          <p14:tracePt t="14704" x="1371600" y="4902200"/>
          <p14:tracePt t="14712" x="1382713" y="4902200"/>
          <p14:tracePt t="14728" x="1395413" y="4889500"/>
          <p14:tracePt t="14738" x="1406525" y="4889500"/>
          <p14:tracePt t="14754" x="1419225" y="4889500"/>
          <p14:tracePt t="14761" x="1419225" y="4878388"/>
          <p14:tracePt t="14770" x="1430338" y="4878388"/>
          <p14:tracePt t="14787" x="1443038" y="4878388"/>
          <p14:tracePt t="14802" x="1454150" y="4878388"/>
          <p14:tracePt t="14819" x="1466850" y="4878388"/>
          <p14:tracePt t="14827" x="1477963" y="4878388"/>
          <p14:tracePt t="14835" x="1490663" y="4878388"/>
          <p14:tracePt t="14843" x="1501775" y="4878388"/>
          <p14:tracePt t="14852" x="1525588" y="4878388"/>
          <p14:tracePt t="14860" x="1538288" y="4878388"/>
          <p14:tracePt t="14868" x="1562100" y="4878388"/>
          <p14:tracePt t="14876" x="1585913" y="4889500"/>
          <p14:tracePt t="14887" x="1609725" y="4902200"/>
          <p14:tracePt t="14892" x="1620838" y="4913313"/>
          <p14:tracePt t="14901" x="1633538" y="4913313"/>
          <p14:tracePt t="14909" x="1657350" y="4926013"/>
          <p14:tracePt t="14917" x="1668463" y="4937125"/>
          <p14:tracePt t="14925" x="1681163" y="4949825"/>
          <p14:tracePt t="14934" x="1692275" y="4949825"/>
          <p14:tracePt t="14942" x="1704975" y="4960938"/>
          <p14:tracePt t="14950" x="1716088" y="4973638"/>
          <p14:tracePt t="14958" x="1728788" y="4984750"/>
          <p14:tracePt t="14966" x="1739900" y="4984750"/>
          <p14:tracePt t="14975" x="1739900" y="4997450"/>
          <p14:tracePt t="14983" x="1763713" y="5008563"/>
          <p14:tracePt t="15822" x="1763713" y="5021263"/>
          <p14:tracePt t="15829" x="1763713" y="5033963"/>
          <p14:tracePt t="15837" x="1763713" y="5045075"/>
          <p14:tracePt t="15846" x="1763713" y="5057775"/>
          <p14:tracePt t="15854" x="1763713" y="5068888"/>
          <p14:tracePt t="15862" x="1763713" y="5092700"/>
          <p14:tracePt t="15870" x="1763713" y="5105400"/>
          <p14:tracePt t="15878" x="1763713" y="5129213"/>
          <p14:tracePt t="15887" x="1763713" y="5140325"/>
          <p14:tracePt t="15895" x="1763713" y="5164138"/>
          <p14:tracePt t="15903" x="1763713" y="5187950"/>
          <p14:tracePt t="15911" x="1763713" y="5200650"/>
          <p14:tracePt t="15919" x="1763713" y="5224463"/>
          <p14:tracePt t="15928" x="1763713" y="5259388"/>
          <p14:tracePt t="15936" x="1763713" y="5272088"/>
          <p14:tracePt t="15945" x="1763713" y="5295900"/>
          <p14:tracePt t="15953" x="1763713" y="5319713"/>
          <p14:tracePt t="15961" x="1752600" y="5343525"/>
          <p14:tracePt t="15969" x="1752600" y="5354638"/>
          <p14:tracePt t="15978" x="1752600" y="5378450"/>
          <p14:tracePt t="15985" x="1752600" y="5402263"/>
          <p14:tracePt t="15994" x="1739900" y="5414963"/>
          <p14:tracePt t="16002" x="1739900" y="5438775"/>
          <p14:tracePt t="16010" x="1739900" y="5449888"/>
          <p14:tracePt t="16018" x="1728788" y="5473700"/>
          <p14:tracePt t="16027" x="1728788" y="5486400"/>
          <p14:tracePt t="16034" x="1728788" y="5499100"/>
          <p14:tracePt t="16043" x="1728788" y="5510213"/>
          <p14:tracePt t="16051" x="1716088" y="5522913"/>
          <p14:tracePt t="16060" x="1716088" y="5534025"/>
          <p14:tracePt t="16067" x="1716088" y="5546725"/>
          <p14:tracePt t="16076" x="1716088" y="5557838"/>
          <p14:tracePt t="16084" x="1704975" y="5557838"/>
          <p14:tracePt t="16092" x="1704975" y="5570538"/>
          <p14:tracePt t="16109" x="1692275" y="5581650"/>
          <p14:tracePt t="16134" x="1692275" y="5594350"/>
          <p14:tracePt t="16142" x="1681163" y="5594350"/>
          <p14:tracePt t="16158" x="1668463" y="5605463"/>
          <p14:tracePt t="16175" x="1657350" y="5618163"/>
          <p14:tracePt t="16191" x="1644650" y="5618163"/>
          <p14:tracePt t="16199" x="1633538" y="5629275"/>
          <p14:tracePt t="16217" x="1620838" y="5641975"/>
          <p14:tracePt t="16232" x="1609725" y="5641975"/>
          <p14:tracePt t="16240" x="1597025" y="5653088"/>
          <p14:tracePt t="16257" x="1585913" y="5653088"/>
          <p14:tracePt t="16273" x="1562100" y="5653088"/>
          <p14:tracePt t="16281" x="1562100" y="5665788"/>
          <p14:tracePt t="16289" x="1549400" y="5665788"/>
          <p14:tracePt t="16301" x="1525588" y="5665788"/>
          <p14:tracePt t="16306" x="1514475" y="5665788"/>
          <p14:tracePt t="16314" x="1501775" y="5665788"/>
          <p14:tracePt t="16322" x="1490663" y="5665788"/>
          <p14:tracePt t="16331" x="1466850" y="5665788"/>
          <p14:tracePt t="16338" x="1454150" y="5665788"/>
          <p14:tracePt t="16348" x="1443038" y="5665788"/>
          <p14:tracePt t="16355" x="1419225" y="5665788"/>
          <p14:tracePt t="16364" x="1406525" y="5665788"/>
          <p14:tracePt t="16371" x="1395413" y="5653088"/>
          <p14:tracePt t="16380" x="1371600" y="5653088"/>
          <p14:tracePt t="16388" x="1358900" y="5641975"/>
          <p14:tracePt t="16396" x="1335088" y="5641975"/>
          <p14:tracePt t="16404" x="1323975" y="5629275"/>
          <p14:tracePt t="16413" x="1276350" y="5618163"/>
          <p14:tracePt t="16421" x="1263650" y="5605463"/>
          <p14:tracePt t="16429" x="1239838" y="5605463"/>
          <p14:tracePt t="16437" x="1203325" y="5594350"/>
          <p14:tracePt t="16445" x="1168400" y="5581650"/>
          <p14:tracePt t="16454" x="1144588" y="5570538"/>
          <p14:tracePt t="16462" x="1108075" y="5557838"/>
          <p14:tracePt t="16470" x="1073150" y="5557838"/>
          <p14:tracePt t="16479" x="1049338" y="5546725"/>
          <p14:tracePt t="16487" x="1025525" y="5534025"/>
          <p14:tracePt t="16495" x="1001713" y="5534025"/>
          <p14:tracePt t="16503" x="977900" y="5522913"/>
          <p14:tracePt t="16511" x="954088" y="5522913"/>
          <p14:tracePt t="16519" x="930275" y="5522913"/>
          <p14:tracePt t="16528" x="917575" y="5522913"/>
          <p14:tracePt t="16536" x="893763" y="5522913"/>
          <p14:tracePt t="16545" x="882650" y="5522913"/>
          <p14:tracePt t="16553" x="858838" y="5522913"/>
          <p14:tracePt t="16561" x="835025" y="5522913"/>
          <p14:tracePt t="16569" x="822325" y="5522913"/>
          <p14:tracePt t="16577" x="798513" y="5522913"/>
          <p14:tracePt t="16585" x="787400" y="5522913"/>
          <p14:tracePt t="16594" x="774700" y="5534025"/>
          <p14:tracePt t="16602" x="763588" y="5546725"/>
          <p14:tracePt t="16610" x="750888" y="5557838"/>
          <p14:tracePt t="16619" x="739775" y="5570538"/>
          <p14:tracePt t="16627" x="727075" y="5581650"/>
          <p14:tracePt t="16636" x="715963" y="5594350"/>
          <p14:tracePt t="16643" x="703263" y="5594350"/>
          <p14:tracePt t="16652" x="703263" y="5618163"/>
          <p14:tracePt t="16659" x="692150" y="5629275"/>
          <p14:tracePt t="16676" x="679450" y="5653088"/>
          <p14:tracePt t="16684" x="668338" y="5665788"/>
          <p14:tracePt t="16701" x="668338" y="5689600"/>
          <p14:tracePt t="16709" x="655638" y="5700713"/>
          <p14:tracePt t="16725" x="655638" y="5713413"/>
          <p14:tracePt t="16734" x="644525" y="5724525"/>
          <p14:tracePt t="16741" x="644525" y="5737225"/>
          <p14:tracePt t="16758" x="644525" y="5748338"/>
          <p14:tracePt t="16767" x="644525" y="5761038"/>
          <p14:tracePt t="16782" x="644525" y="5772150"/>
          <p14:tracePt t="16800" x="644525" y="5784850"/>
          <p14:tracePt t="16807" x="644525" y="5795963"/>
          <p14:tracePt t="16823" x="644525" y="5808663"/>
          <p14:tracePt t="16840" x="644525" y="5819775"/>
          <p14:tracePt t="16857" x="644525" y="5832475"/>
          <p14:tracePt t="16865" x="644525" y="5843588"/>
          <p14:tracePt t="16881" x="644525" y="5856288"/>
          <p14:tracePt t="16897" x="644525" y="5867400"/>
          <p14:tracePt t="16914" x="644525" y="5880100"/>
          <p14:tracePt t="16922" x="655638" y="5880100"/>
          <p14:tracePt t="16939" x="655638" y="5891213"/>
          <p14:tracePt t="16947" x="668338" y="5891213"/>
          <p14:tracePt t="16963" x="668338" y="5903913"/>
          <p14:tracePt t="16980" x="679450" y="5903913"/>
          <p14:tracePt t="16996" x="679450" y="5915025"/>
          <p14:tracePt t="17005" x="692150" y="5915025"/>
          <p14:tracePt t="17029" x="703263" y="5927725"/>
          <p14:tracePt t="17054" x="715963" y="5927725"/>
          <p14:tracePt t="17062" x="715963" y="5938838"/>
          <p14:tracePt t="17078" x="727075" y="5938838"/>
          <p14:tracePt t="17095" x="739775" y="5938838"/>
          <p14:tracePt t="17103" x="739775" y="5951538"/>
          <p14:tracePt t="17111" x="750888" y="5951538"/>
          <p14:tracePt t="17128" x="763588" y="5951538"/>
          <p14:tracePt t="17136" x="774700" y="5964238"/>
          <p14:tracePt t="17152" x="787400" y="5964238"/>
          <p14:tracePt t="17161" x="798513" y="5964238"/>
          <p14:tracePt t="17177" x="811213" y="5964238"/>
          <p14:tracePt t="17193" x="822325" y="5964238"/>
          <p14:tracePt t="17201" x="835025" y="5964238"/>
          <p14:tracePt t="17218" x="846138" y="5964238"/>
          <p14:tracePt t="17227" x="858838" y="5964238"/>
          <p14:tracePt t="17243" x="869950" y="5964238"/>
          <p14:tracePt t="17251" x="882650" y="5964238"/>
          <p14:tracePt t="17268" x="893763" y="5964238"/>
          <p14:tracePt t="17276" x="906463" y="5951538"/>
          <p14:tracePt t="17292" x="917575" y="5951538"/>
          <p14:tracePt t="17301" x="917575" y="5938838"/>
          <p14:tracePt t="17308" x="930275" y="5938838"/>
          <p14:tracePt t="17318" x="930275" y="5927725"/>
          <p14:tracePt t="17325" x="941388" y="5927725"/>
          <p14:tracePt t="17335" x="941388" y="5915025"/>
          <p14:tracePt t="17341" x="954088" y="5915025"/>
          <p14:tracePt t="17351" x="954088" y="5903913"/>
          <p14:tracePt t="17358" x="965200" y="5903913"/>
          <p14:tracePt t="17368" x="977900" y="5891213"/>
          <p14:tracePt t="17384" x="989013" y="5880100"/>
          <p14:tracePt t="17391" x="1001713" y="5880100"/>
          <p14:tracePt t="17401" x="1012825" y="5867400"/>
          <p14:tracePt t="17407" x="1025525" y="5867400"/>
          <p14:tracePt t="17424" x="1036638" y="5856288"/>
          <p14:tracePt t="17432" x="1049338" y="5856288"/>
          <p14:tracePt t="17440" x="1073150" y="5856288"/>
          <p14:tracePt t="17451" x="1073150" y="5843588"/>
          <p14:tracePt t="17456" x="1084263" y="5843588"/>
          <p14:tracePt t="17465" x="1108075" y="5832475"/>
          <p14:tracePt t="17473" x="1120775" y="5832475"/>
          <p14:tracePt t="17484" x="1131888" y="5832475"/>
          <p14:tracePt t="17490" x="1155700" y="5819775"/>
          <p14:tracePt t="17498" x="1168400" y="5819775"/>
          <p14:tracePt t="17506" x="1179513" y="5819775"/>
          <p14:tracePt t="17514" x="1192213" y="5819775"/>
          <p14:tracePt t="17522" x="1203325" y="5808663"/>
          <p14:tracePt t="17530" x="1216025" y="5808663"/>
          <p14:tracePt t="17547" x="1228725" y="5808663"/>
          <p14:tracePt t="17555" x="1239838" y="5808663"/>
          <p14:tracePt t="17571" x="1252538" y="5808663"/>
          <p14:tracePt t="17580" x="1263650" y="5808663"/>
          <p14:tracePt t="17596" x="1276350" y="5808663"/>
          <p14:tracePt t="17604" x="1287463" y="5808663"/>
          <p14:tracePt t="17621" x="1300163" y="5808663"/>
          <p14:tracePt t="17629" x="1311275" y="5808663"/>
          <p14:tracePt t="17646" x="1323975" y="5808663"/>
          <p14:tracePt t="17653" x="1335088" y="5808663"/>
          <p14:tracePt t="17670" x="1347788" y="5819775"/>
          <p14:tracePt t="17678" x="1358900" y="5819775"/>
          <p14:tracePt t="17694" x="1371600" y="5819775"/>
          <p14:tracePt t="17711" x="1382713" y="5832475"/>
          <p14:tracePt t="17736" x="1395413" y="5832475"/>
          <p14:tracePt t="17744" x="1406525" y="5843588"/>
          <p14:tracePt t="17761" x="1419225" y="5843588"/>
          <p14:tracePt t="17768" x="1430338" y="5843588"/>
          <p14:tracePt t="17777" x="1430338" y="5856288"/>
          <p14:tracePt t="17785" x="1443038" y="5856288"/>
          <p14:tracePt t="17801" x="1454150" y="5867400"/>
          <p14:tracePt t="17818" x="1466850" y="5867400"/>
          <p14:tracePt t="17826" x="1477963" y="5867400"/>
          <p14:tracePt t="17834" x="1477963" y="5880100"/>
          <p14:tracePt t="17843" x="1490663" y="5880100"/>
          <p14:tracePt t="17859" x="1514475" y="5880100"/>
          <p14:tracePt t="17868" x="1525588" y="5880100"/>
          <p14:tracePt t="17876" x="1525588" y="5891213"/>
          <p14:tracePt t="17884" x="1549400" y="5891213"/>
          <p14:tracePt t="17892" x="1562100" y="5891213"/>
          <p14:tracePt t="17901" x="1573213" y="5891213"/>
          <p14:tracePt t="17908" x="1597025" y="5891213"/>
          <p14:tracePt t="17918" x="1609725" y="5903913"/>
          <p14:tracePt t="17925" x="1620838" y="5903913"/>
          <p14:tracePt t="17934" x="1644650" y="5903913"/>
          <p14:tracePt t="17941" x="1657350" y="5903913"/>
          <p14:tracePt t="17950" x="1668463" y="5903913"/>
          <p14:tracePt t="17958" x="1692275" y="5915025"/>
          <p14:tracePt t="17967" x="1716088" y="5915025"/>
          <p14:tracePt t="17974" x="1739900" y="5915025"/>
          <p14:tracePt t="17982" x="1752600" y="5915025"/>
          <p14:tracePt t="17990" x="1776413" y="5915025"/>
          <p14:tracePt t="17998" x="1787525" y="5927725"/>
          <p14:tracePt t="18007" x="1811338" y="5927725"/>
          <p14:tracePt t="18018" x="1824038" y="5927725"/>
          <p14:tracePt t="18023" x="1847850" y="5927725"/>
          <p14:tracePt t="18032" x="1860550" y="5927725"/>
          <p14:tracePt t="18040" x="1871663" y="5927725"/>
          <p14:tracePt t="18048" x="1884363" y="5927725"/>
          <p14:tracePt t="18056" x="1895475" y="5938838"/>
          <p14:tracePt t="18065" x="1919288" y="5938838"/>
          <p14:tracePt t="18073" x="1931988" y="5938838"/>
          <p14:tracePt t="18081" x="1943100" y="5938838"/>
          <p14:tracePt t="18089" x="1955800" y="5938838"/>
          <p14:tracePt t="18097" x="1966913" y="5938838"/>
          <p14:tracePt t="18105" x="1979613" y="5951538"/>
          <p14:tracePt t="20400" x="2003425" y="5951538"/>
          <p14:tracePt t="20408" x="2062163" y="5938838"/>
          <p14:tracePt t="20415" x="2133600" y="5927725"/>
          <p14:tracePt t="20424" x="2217738" y="5903913"/>
          <p14:tracePt t="20431" x="2289175" y="5891213"/>
          <p14:tracePt t="20439" x="2360613" y="5880100"/>
          <p14:tracePt t="20448" x="2455863" y="5880100"/>
          <p14:tracePt t="20455" x="2540000" y="5856288"/>
          <p14:tracePt t="20464" x="2730500" y="5843588"/>
          <p14:tracePt t="20472" x="2932113" y="5819775"/>
          <p14:tracePt t="20480" x="3159125" y="5795963"/>
          <p14:tracePt t="20489" x="3386138" y="5772150"/>
          <p14:tracePt t="20497" x="3611563" y="5761038"/>
          <p14:tracePt t="20505" x="3827463" y="5737225"/>
          <p14:tracePt t="20513" x="3933825" y="5724525"/>
          <p14:tracePt t="20521" x="4137025" y="5713413"/>
          <p14:tracePt t="20529" x="4316413" y="5713413"/>
          <p14:tracePt t="20538" x="4506913" y="5700713"/>
          <p14:tracePt t="20546" x="4816475" y="5676900"/>
          <p14:tracePt t="20554" x="4887913" y="5676900"/>
          <p14:tracePt t="20563" x="5054600" y="5676900"/>
          <p14:tracePt t="20571" x="5197475" y="5665788"/>
          <p14:tracePt t="20579" x="5316538" y="5665788"/>
          <p14:tracePt t="20587" x="5459413" y="5665788"/>
          <p14:tracePt t="20595" x="5686425" y="5665788"/>
          <p14:tracePt t="20603" x="5770563" y="5665788"/>
          <p14:tracePt t="20612" x="5889625" y="5665788"/>
          <p14:tracePt t="20620" x="6008688" y="5665788"/>
          <p14:tracePt t="20628" x="6116638" y="5653088"/>
          <p14:tracePt t="20636" x="6211888" y="5653088"/>
          <p14:tracePt t="20645" x="6235700" y="5653088"/>
          <p14:tracePt t="20653" x="6294438" y="5653088"/>
          <p14:tracePt t="20661" x="6342063" y="5641975"/>
          <p14:tracePt t="20669" x="6389688" y="5641975"/>
          <p14:tracePt t="20677" x="6413500" y="5641975"/>
          <p14:tracePt t="20686" x="6437313" y="5641975"/>
          <p14:tracePt t="20694" x="6484938" y="5641975"/>
          <p14:tracePt t="20703" x="6508750" y="5641975"/>
          <p14:tracePt t="20710" x="6545263" y="5641975"/>
          <p14:tracePt t="20719" x="6569075" y="5641975"/>
          <p14:tracePt t="20727" x="6604000" y="5641975"/>
          <p14:tracePt t="20736" x="6640513" y="5641975"/>
          <p14:tracePt t="20743" x="6675438" y="5641975"/>
          <p14:tracePt t="20752" x="6735763" y="5641975"/>
          <p14:tracePt t="20759" x="6783388" y="5641975"/>
          <p14:tracePt t="20768" x="6843713" y="5641975"/>
          <p14:tracePt t="20776" x="6902450" y="5641975"/>
          <p14:tracePt t="20784" x="6962775" y="5641975"/>
          <p14:tracePt t="20792" x="7021513" y="5641975"/>
          <p14:tracePt t="20801" x="7092950" y="5641975"/>
          <p14:tracePt t="20809" x="7164388" y="5641975"/>
          <p14:tracePt t="20817" x="7224713" y="5641975"/>
          <p14:tracePt t="20825" x="7283450" y="5641975"/>
          <p14:tracePt t="20836" x="7343775" y="5641975"/>
          <p14:tracePt t="20841" x="7404100" y="5641975"/>
          <p14:tracePt t="20850" x="7475538" y="5641975"/>
          <p14:tracePt t="20858" x="7546975" y="5641975"/>
          <p14:tracePt t="20866" x="7605713" y="5641975"/>
          <p14:tracePt t="20874" x="7666038" y="5641975"/>
          <p14:tracePt t="20883" x="7700963" y="5641975"/>
          <p14:tracePt t="20891" x="7761288" y="5641975"/>
          <p14:tracePt t="20899" x="7796213" y="5641975"/>
          <p14:tracePt t="20908" x="7843838" y="5641975"/>
          <p14:tracePt t="20916" x="7891463" y="5641975"/>
          <p14:tracePt t="20924" x="7915275" y="5641975"/>
          <p14:tracePt t="20932" x="7975600" y="5641975"/>
          <p14:tracePt t="20940" x="8012113" y="5641975"/>
          <p14:tracePt t="20948" x="8070850" y="5641975"/>
          <p14:tracePt t="20956" x="8118475" y="5629275"/>
          <p14:tracePt t="20965" x="8166100" y="5629275"/>
          <p14:tracePt t="20973" x="8189913" y="5629275"/>
          <p14:tracePt t="20981" x="8285163" y="5618163"/>
          <p14:tracePt t="20989" x="8308975" y="5605463"/>
          <p14:tracePt t="20998" x="8345488" y="5605463"/>
          <p14:tracePt t="21006" x="8404225" y="5594350"/>
          <p14:tracePt t="21014" x="8440738" y="5594350"/>
          <p14:tracePt t="21277" x="8475663" y="5594350"/>
          <p14:tracePt t="21287" x="8512175" y="5594350"/>
          <p14:tracePt t="21294" x="8559800" y="5594350"/>
          <p14:tracePt t="21306" x="8596313" y="5594350"/>
          <p14:tracePt t="21313" x="8655050" y="5594350"/>
          <p14:tracePt t="21320" x="8726488" y="5594350"/>
          <p14:tracePt t="21328" x="8763000" y="5594350"/>
          <p14:tracePt t="21335" x="8821738" y="5594350"/>
          <p14:tracePt t="21344" x="8882063" y="5594350"/>
          <p14:tracePt t="21351" x="8929688" y="5594350"/>
          <p14:tracePt t="21360" x="8964613" y="5594350"/>
          <p14:tracePt t="21368" x="9012238" y="5594350"/>
          <p14:tracePt t="21377" x="9036050" y="5594350"/>
          <p14:tracePt t="21384" x="9072563" y="5594350"/>
          <p14:tracePt t="21393" x="9096375" y="5594350"/>
          <p14:tracePt t="21401" x="9120188" y="55943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b="1">
                <a:ea typeface="ＭＳ Ｐゴシック" pitchFamily="1" charset="-128"/>
                <a:cs typeface="ＭＳ Ｐゴシック" pitchFamily="1" charset="-128"/>
              </a:rPr>
              <a:t>¿Cuándo operar?</a:t>
            </a:r>
            <a:endParaRPr lang="es-ES" sz="5400" b="1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0483" name="2 Marcador de contenido"/>
          <p:cNvSpPr>
            <a:spLocks noGrp="1"/>
          </p:cNvSpPr>
          <p:nvPr>
            <p:ph idx="1"/>
          </p:nvPr>
        </p:nvSpPr>
        <p:spPr>
          <a:xfrm>
            <a:off x="457200" y="2103438"/>
            <a:ext cx="8229600" cy="3078162"/>
          </a:xfrm>
        </p:spPr>
        <p:txBody>
          <a:bodyPr/>
          <a:lstStyle/>
          <a:p>
            <a:r>
              <a:rPr lang="es-MX" sz="4000">
                <a:ea typeface="ＭＳ Ｐゴシック" pitchFamily="1" charset="-128"/>
                <a:cs typeface="ＭＳ Ｐゴシック" pitchFamily="1" charset="-128"/>
              </a:rPr>
              <a:t>INESTABILIDAD</a:t>
            </a:r>
          </a:p>
          <a:p>
            <a:endParaRPr lang="es-MX" sz="4000">
              <a:ea typeface="ＭＳ Ｐゴシック" pitchFamily="1" charset="-128"/>
              <a:cs typeface="ＭＳ Ｐゴシック" pitchFamily="1" charset="-128"/>
            </a:endParaRPr>
          </a:p>
          <a:p>
            <a:endParaRPr lang="es-MX" sz="400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s-MX" sz="4000">
                <a:ea typeface="ＭＳ Ｐゴシック" pitchFamily="1" charset="-128"/>
                <a:cs typeface="ＭＳ Ｐゴシック" pitchFamily="1" charset="-128"/>
              </a:rPr>
              <a:t>DESPLAZAMIENTO</a:t>
            </a:r>
            <a:endParaRPr lang="es-ES" sz="400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E5A3CD-6FEA-564F-A5A9-70160CDB1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Criterios Inestabilidad</a:t>
            </a:r>
          </a:p>
        </p:txBody>
      </p:sp>
      <p:sp>
        <p:nvSpPr>
          <p:cNvPr id="43011" name="Content Placeholder 13"/>
          <p:cNvSpPr>
            <a:spLocks noGrp="1"/>
          </p:cNvSpPr>
          <p:nvPr>
            <p:ph idx="1"/>
          </p:nvPr>
        </p:nvSpPr>
        <p:spPr>
          <a:xfrm>
            <a:off x="152400" y="1524000"/>
            <a:ext cx="4495800" cy="45720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spcBef>
                <a:spcPct val="50000"/>
              </a:spcBef>
              <a:buFont typeface="Wingdings" pitchFamily="1" charset="2"/>
              <a:buAutoNum type="arabicPeriod"/>
            </a:pPr>
            <a:r>
              <a:rPr lang="es-ES" sz="2800">
                <a:ea typeface="Arial" pitchFamily="1" charset="0"/>
                <a:cs typeface="Arial" pitchFamily="1" charset="0"/>
              </a:rPr>
              <a:t>Espacio claro medial         &gt; 4mm.</a:t>
            </a:r>
          </a:p>
          <a:p>
            <a:pPr marL="514350" indent="-514350">
              <a:lnSpc>
                <a:spcPct val="90000"/>
              </a:lnSpc>
              <a:spcBef>
                <a:spcPct val="50000"/>
              </a:spcBef>
              <a:buFont typeface="Wingdings" pitchFamily="1" charset="2"/>
              <a:buNone/>
            </a:pPr>
            <a:r>
              <a:rPr lang="es-ES" sz="2800">
                <a:ea typeface="Arial" pitchFamily="1" charset="0"/>
                <a:cs typeface="Arial" pitchFamily="1" charset="0"/>
              </a:rPr>
              <a:t>2. Espacio claro tibiofibular    &gt; 6mm.</a:t>
            </a:r>
          </a:p>
          <a:p>
            <a:pPr marL="514350" indent="-514350">
              <a:lnSpc>
                <a:spcPct val="90000"/>
              </a:lnSpc>
              <a:spcBef>
                <a:spcPct val="50000"/>
              </a:spcBef>
              <a:buFont typeface="Wingdings" pitchFamily="1" charset="2"/>
              <a:buNone/>
            </a:pPr>
            <a:r>
              <a:rPr lang="es-ES" sz="2800">
                <a:ea typeface="Arial" pitchFamily="1" charset="0"/>
                <a:cs typeface="Arial" pitchFamily="1" charset="0"/>
              </a:rPr>
              <a:t>3. Overlap tibiofibular</a:t>
            </a:r>
          </a:p>
          <a:p>
            <a:pPr marL="514350" indent="-514350">
              <a:lnSpc>
                <a:spcPct val="90000"/>
              </a:lnSpc>
              <a:spcBef>
                <a:spcPct val="50000"/>
              </a:spcBef>
              <a:buFont typeface="Wingdings" pitchFamily="1" charset="2"/>
              <a:buNone/>
            </a:pPr>
            <a:r>
              <a:rPr lang="es-ES" sz="2800">
                <a:ea typeface="Arial" pitchFamily="1" charset="0"/>
                <a:cs typeface="Arial" pitchFamily="1" charset="0"/>
              </a:rPr>
              <a:t>		- &gt; 1mm en Mortaja.</a:t>
            </a:r>
          </a:p>
          <a:p>
            <a:pPr marL="514350" indent="-514350">
              <a:lnSpc>
                <a:spcPct val="90000"/>
              </a:lnSpc>
              <a:spcBef>
                <a:spcPct val="50000"/>
              </a:spcBef>
              <a:buFont typeface="Wingdings" pitchFamily="1" charset="2"/>
              <a:buNone/>
            </a:pPr>
            <a:r>
              <a:rPr lang="es-ES" sz="2800">
                <a:ea typeface="Arial" pitchFamily="1" charset="0"/>
                <a:cs typeface="Arial" pitchFamily="1" charset="0"/>
              </a:rPr>
              <a:t>		- &gt; 6mm en AP.</a:t>
            </a:r>
          </a:p>
          <a:p>
            <a:pPr marL="514350" indent="-514350">
              <a:lnSpc>
                <a:spcPct val="90000"/>
              </a:lnSpc>
              <a:spcBef>
                <a:spcPct val="50000"/>
              </a:spcBef>
              <a:buFont typeface="Wingdings" pitchFamily="1" charset="2"/>
              <a:buNone/>
            </a:pPr>
            <a:r>
              <a:rPr lang="es-ES" sz="2800">
                <a:ea typeface="Arial" pitchFamily="1" charset="0"/>
                <a:cs typeface="Arial" pitchFamily="1" charset="0"/>
              </a:rPr>
              <a:t>4. Angulo Talocrural dif &gt;3º</a:t>
            </a:r>
          </a:p>
        </p:txBody>
      </p:sp>
      <p:pic>
        <p:nvPicPr>
          <p:cNvPr id="43012" name="Imagen 5"/>
          <p:cNvPicPr>
            <a:picLocks noChangeAspect="1"/>
          </p:cNvPicPr>
          <p:nvPr/>
        </p:nvPicPr>
        <p:blipFill>
          <a:blip r:embed="rId4"/>
          <a:srcRect l="60732" t="47900" r="13371" b="11810"/>
          <a:stretch>
            <a:fillRect/>
          </a:stretch>
        </p:blipFill>
        <p:spPr bwMode="auto">
          <a:xfrm>
            <a:off x="4800600" y="1219200"/>
            <a:ext cx="434340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ector recto 7"/>
          <p:cNvCxnSpPr>
            <a:cxnSpLocks noChangeShapeType="1"/>
          </p:cNvCxnSpPr>
          <p:nvPr/>
        </p:nvCxnSpPr>
        <p:spPr bwMode="auto">
          <a:xfrm rot="5400000" flipH="1" flipV="1">
            <a:off x="5563394" y="5028406"/>
            <a:ext cx="914400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" name="Conector recto 8"/>
          <p:cNvCxnSpPr>
            <a:cxnSpLocks noChangeShapeType="1"/>
          </p:cNvCxnSpPr>
          <p:nvPr/>
        </p:nvCxnSpPr>
        <p:spPr bwMode="auto">
          <a:xfrm rot="5400000" flipH="1" flipV="1">
            <a:off x="5790407" y="5028406"/>
            <a:ext cx="914400" cy="15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3015" name="CuadroTexto 9"/>
          <p:cNvSpPr txBox="1">
            <a:spLocks noChangeArrowheads="1"/>
          </p:cNvSpPr>
          <p:nvPr/>
        </p:nvSpPr>
        <p:spPr bwMode="auto">
          <a:xfrm>
            <a:off x="5713413" y="4114800"/>
            <a:ext cx="99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b="1">
                <a:solidFill>
                  <a:srgbClr val="FFFF00"/>
                </a:solidFill>
              </a:rPr>
              <a:t>&gt; 4 mm</a:t>
            </a:r>
          </a:p>
        </p:txBody>
      </p:sp>
      <p:cxnSp>
        <p:nvCxnSpPr>
          <p:cNvPr id="11" name="Conector recto 10"/>
          <p:cNvCxnSpPr>
            <a:cxnSpLocks noChangeShapeType="1"/>
          </p:cNvCxnSpPr>
          <p:nvPr/>
        </p:nvCxnSpPr>
        <p:spPr bwMode="auto">
          <a:xfrm rot="5400000" flipH="1" flipV="1">
            <a:off x="6782594" y="4190206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Conector recto 11"/>
          <p:cNvCxnSpPr>
            <a:cxnSpLocks noChangeShapeType="1"/>
          </p:cNvCxnSpPr>
          <p:nvPr/>
        </p:nvCxnSpPr>
        <p:spPr bwMode="auto">
          <a:xfrm rot="5400000" flipH="1" flipV="1">
            <a:off x="7011194" y="4190206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3018" name="CuadroTexto 12"/>
          <p:cNvSpPr txBox="1">
            <a:spLocks noChangeArrowheads="1"/>
          </p:cNvSpPr>
          <p:nvPr/>
        </p:nvSpPr>
        <p:spPr bwMode="auto">
          <a:xfrm>
            <a:off x="6934200" y="3363913"/>
            <a:ext cx="99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&gt; 6 mm</a:t>
            </a:r>
          </a:p>
        </p:txBody>
      </p:sp>
      <p:cxnSp>
        <p:nvCxnSpPr>
          <p:cNvPr id="14" name="Conector recto 13"/>
          <p:cNvCxnSpPr>
            <a:cxnSpLocks noChangeShapeType="1"/>
          </p:cNvCxnSpPr>
          <p:nvPr/>
        </p:nvCxnSpPr>
        <p:spPr bwMode="auto">
          <a:xfrm rot="5400000" flipH="1" flipV="1">
            <a:off x="7011194" y="5257006"/>
            <a:ext cx="914400" cy="15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Conector recto 14"/>
          <p:cNvCxnSpPr>
            <a:cxnSpLocks noChangeShapeType="1"/>
          </p:cNvCxnSpPr>
          <p:nvPr/>
        </p:nvCxnSpPr>
        <p:spPr bwMode="auto">
          <a:xfrm rot="5400000" flipH="1" flipV="1">
            <a:off x="6933407" y="4723606"/>
            <a:ext cx="1981200" cy="1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3021" name="CuadroTexto 17"/>
          <p:cNvSpPr txBox="1">
            <a:spLocks noChangeArrowheads="1"/>
          </p:cNvSpPr>
          <p:nvPr/>
        </p:nvSpPr>
        <p:spPr bwMode="auto">
          <a:xfrm>
            <a:off x="7289800" y="5726113"/>
            <a:ext cx="992188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b="1">
                <a:solidFill>
                  <a:srgbClr val="0000FF"/>
                </a:solidFill>
              </a:rPr>
              <a:t>&gt; 6 mm</a:t>
            </a:r>
          </a:p>
          <a:p>
            <a:r>
              <a:rPr lang="es-ES_tradnl" b="1">
                <a:solidFill>
                  <a:srgbClr val="0000FF"/>
                </a:solidFill>
              </a:rPr>
              <a:t>En AP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DE2C06-56A4-D94C-86FD-A3398F27B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15" x="9096375" y="5354638"/>
          <p14:tracePt t="4422" x="8977313" y="5295900"/>
          <p14:tracePt t="4429" x="8774113" y="5187950"/>
          <p14:tracePt t="4438" x="8620125" y="5105400"/>
          <p14:tracePt t="4446" x="8451850" y="5021263"/>
          <p14:tracePt t="4454" x="8380413" y="4984750"/>
          <p14:tracePt t="4462" x="8250238" y="4913313"/>
          <p14:tracePt t="4470" x="8118475" y="4854575"/>
          <p14:tracePt t="4479" x="7988300" y="4794250"/>
          <p14:tracePt t="4487" x="7880350" y="4759325"/>
          <p14:tracePt t="4495" x="7785100" y="4711700"/>
          <p14:tracePt t="4503" x="7689850" y="4687888"/>
          <p14:tracePt t="4512" x="7618413" y="4651375"/>
          <p14:tracePt t="4520" x="7558088" y="4627563"/>
          <p14:tracePt t="4529" x="7486650" y="4616450"/>
          <p14:tracePt t="4536" x="7427913" y="4592638"/>
          <p14:tracePt t="4545" x="7404100" y="4579938"/>
          <p14:tracePt t="4552" x="7356475" y="4579938"/>
          <p14:tracePt t="4562" x="7307263" y="4567238"/>
          <p14:tracePt t="4569" x="7272338" y="4556125"/>
          <p14:tracePt t="4579" x="7235825" y="4556125"/>
          <p14:tracePt t="4585" x="7212013" y="4543425"/>
          <p14:tracePt t="4857" x="7200900" y="4532313"/>
          <p14:tracePt t="4868" x="7164388" y="4471988"/>
          <p14:tracePt t="4874" x="7116763" y="4424363"/>
          <p14:tracePt t="4881" x="6997700" y="4318000"/>
          <p14:tracePt t="4889" x="6867525" y="4175125"/>
          <p14:tracePt t="4897" x="6711950" y="4019550"/>
          <p14:tracePt t="4906" x="6545263" y="3863975"/>
          <p14:tracePt t="4914" x="6365875" y="3697288"/>
          <p14:tracePt t="4922" x="6164263" y="3530600"/>
          <p14:tracePt t="4930" x="5972175" y="3387725"/>
          <p14:tracePt t="4938" x="5770563" y="3244850"/>
          <p14:tracePt t="4947" x="5686425" y="3195638"/>
          <p14:tracePt t="4955" x="5508625" y="3076575"/>
          <p14:tracePt t="4963" x="5329238" y="2994025"/>
          <p14:tracePt t="4972" x="5186363" y="2909888"/>
          <p14:tracePt t="4980" x="4900613" y="2779713"/>
          <p14:tracePt t="4989" x="4840288" y="2743200"/>
          <p14:tracePt t="4996" x="4708525" y="2682875"/>
          <p14:tracePt t="5005" x="4602163" y="2611438"/>
          <p14:tracePt t="5012" x="4506913" y="2563813"/>
          <p14:tracePt t="5022" x="4422775" y="2528888"/>
          <p14:tracePt t="5029" x="4327525" y="2468563"/>
          <p14:tracePt t="5039" x="4268788" y="2444750"/>
          <p14:tracePt t="5045" x="4184650" y="2409825"/>
          <p14:tracePt t="5055" x="4113213" y="2373313"/>
          <p14:tracePt t="5062" x="4052888" y="2349500"/>
          <p14:tracePt t="5072" x="3981450" y="2325688"/>
          <p14:tracePt t="5078" x="3910013" y="2314575"/>
          <p14:tracePt t="5089" x="3851275" y="2301875"/>
          <p14:tracePt t="5095" x="3790950" y="2290763"/>
          <p14:tracePt t="5105" x="3732213" y="2278063"/>
          <p14:tracePt t="5111" x="3671888" y="2265363"/>
          <p14:tracePt t="5122" x="3600450" y="2265363"/>
          <p14:tracePt t="5128" x="3540125" y="2254250"/>
          <p14:tracePt t="5138" x="3481388" y="2254250"/>
          <p14:tracePt t="5144" x="3409950" y="2254250"/>
          <p14:tracePt t="5154" x="3325813" y="2254250"/>
          <p14:tracePt t="5160" x="3254375" y="2254250"/>
          <p14:tracePt t="5172" x="3182938" y="2254250"/>
          <p14:tracePt t="5177" x="3111500" y="2254250"/>
          <p14:tracePt t="5188" x="3027363" y="2254250"/>
          <p14:tracePt t="5193" x="2944813" y="2254250"/>
          <p14:tracePt t="5204" x="2860675" y="2254250"/>
          <p14:tracePt t="5210" x="2778125" y="2254250"/>
          <p14:tracePt t="5221" x="2693988" y="2254250"/>
          <p14:tracePt t="5226" x="2622550" y="2254250"/>
          <p14:tracePt t="5238" x="2551113" y="2254250"/>
          <p14:tracePt t="5243" x="2479675" y="2254250"/>
          <p14:tracePt t="5254" x="2408238" y="2254250"/>
          <p14:tracePt t="5260" x="2336800" y="2254250"/>
          <p14:tracePt t="5271" x="2276475" y="2265363"/>
          <p14:tracePt t="5277" x="2205038" y="2278063"/>
          <p14:tracePt t="5288" x="2133600" y="2278063"/>
          <p14:tracePt t="5293" x="2062163" y="2290763"/>
          <p14:tracePt t="5304" x="2003425" y="2301875"/>
          <p14:tracePt t="5310" x="1979613" y="2301875"/>
          <p14:tracePt t="5321" x="1919288" y="2301875"/>
          <p14:tracePt t="5326" x="1860550" y="2314575"/>
          <p14:tracePt t="5338" x="1824038" y="2314575"/>
          <p14:tracePt t="5343" x="1787525" y="2314575"/>
          <p14:tracePt t="5354" x="1752600" y="2314575"/>
          <p14:tracePt t="5359" x="1716088" y="2314575"/>
          <p14:tracePt t="5371" x="1704975" y="2314575"/>
          <p14:tracePt t="5375" x="1681163" y="2314575"/>
          <p14:tracePt t="5388" x="1657350" y="2314575"/>
          <p14:tracePt t="5392" x="1644650" y="2314575"/>
          <p14:tracePt t="5404" x="1633538" y="2314575"/>
          <p14:tracePt t="5409" x="1620838" y="2314575"/>
          <p14:tracePt t="5424" x="1609725" y="2314575"/>
          <p14:tracePt t="5454" x="1597025" y="2314575"/>
          <p14:tracePt t="5671" x="1609725" y="2314575"/>
          <p14:tracePt t="5688" x="1620838" y="2314575"/>
          <p14:tracePt t="5694" x="1633538" y="2314575"/>
          <p14:tracePt t="5704" x="1657350" y="2314575"/>
          <p14:tracePt t="5711" x="1668463" y="2314575"/>
          <p14:tracePt t="5719" x="1692275" y="2314575"/>
          <p14:tracePt t="5727" x="1704975" y="2314575"/>
          <p14:tracePt t="5736" x="1728788" y="2314575"/>
          <p14:tracePt t="5744" x="1739900" y="2314575"/>
          <p14:tracePt t="5752" x="1752600" y="2314575"/>
          <p14:tracePt t="5760" x="1763713" y="2314575"/>
          <p14:tracePt t="5768" x="1776413" y="2314575"/>
          <p14:tracePt t="5776" x="1787525" y="2314575"/>
          <p14:tracePt t="5793" x="1800225" y="2314575"/>
          <p14:tracePt t="5809" x="1811338" y="2314575"/>
          <p14:tracePt t="5826" x="1811338" y="2301875"/>
          <p14:tracePt t="5842" x="1824038" y="2301875"/>
          <p14:tracePt t="5883" x="1836738" y="2301875"/>
          <p14:tracePt t="5949" x="1847850" y="2301875"/>
          <p14:tracePt t="5982" x="1860550" y="2301875"/>
          <p14:tracePt t="6015" x="1871663" y="2301875"/>
          <p14:tracePt t="6039" x="1884363" y="2301875"/>
          <p14:tracePt t="6072" x="1895475" y="2301875"/>
          <p14:tracePt t="6204" x="1895475" y="2290763"/>
          <p14:tracePt t="6656" x="1908175" y="2290763"/>
          <p14:tracePt t="6665" x="1919288" y="2290763"/>
          <p14:tracePt t="6673" x="1943100" y="2290763"/>
          <p14:tracePt t="6682" x="1955800" y="2290763"/>
          <p14:tracePt t="6688" x="2003425" y="2290763"/>
          <p14:tracePt t="6697" x="2027238" y="2290763"/>
          <p14:tracePt t="6705" x="2062163" y="2290763"/>
          <p14:tracePt t="6714" x="2109788" y="2290763"/>
          <p14:tracePt t="6721" x="2157413" y="2290763"/>
          <p14:tracePt t="6730" x="2205038" y="2290763"/>
          <p14:tracePt t="6738" x="2252663" y="2290763"/>
          <p14:tracePt t="6746" x="2312988" y="2290763"/>
          <p14:tracePt t="6755" x="2371725" y="2290763"/>
          <p14:tracePt t="6762" x="2444750" y="2290763"/>
          <p14:tracePt t="6771" x="2503488" y="2314575"/>
          <p14:tracePt t="6779" x="2563813" y="2314575"/>
          <p14:tracePt t="6787" x="2622550" y="2338388"/>
          <p14:tracePt t="6795" x="2682875" y="2349500"/>
          <p14:tracePt t="6803" x="2741613" y="2362200"/>
          <p14:tracePt t="6812" x="2813050" y="2373313"/>
          <p14:tracePt t="6820" x="2860675" y="2386013"/>
          <p14:tracePt t="6828" x="2884488" y="2386013"/>
          <p14:tracePt t="6836" x="2932113" y="2409825"/>
          <p14:tracePt t="6845" x="2979738" y="2420938"/>
          <p14:tracePt t="6853" x="3003550" y="2433638"/>
          <p14:tracePt t="6861" x="3040063" y="2444750"/>
          <p14:tracePt t="6869" x="3052763" y="2457450"/>
          <p14:tracePt t="6877" x="3063875" y="2457450"/>
          <p14:tracePt t="6887" x="3087688" y="2468563"/>
          <p14:tracePt t="6902" x="3100388" y="2481263"/>
          <p14:tracePt t="6910" x="3100388" y="2492375"/>
          <p14:tracePt t="6927" x="3111500" y="2505075"/>
          <p14:tracePt t="6935" x="3111500" y="2516188"/>
          <p14:tracePt t="6943" x="3124200" y="2528888"/>
          <p14:tracePt t="6951" x="3124200" y="2540000"/>
          <p14:tracePt t="6960" x="3124200" y="2563813"/>
          <p14:tracePt t="6969" x="3124200" y="2576513"/>
          <p14:tracePt t="6976" x="3124200" y="2600325"/>
          <p14:tracePt t="6985" x="3124200" y="2611438"/>
          <p14:tracePt t="6992" x="3124200" y="2635250"/>
          <p14:tracePt t="7002" x="3124200" y="2659063"/>
          <p14:tracePt t="7009" x="3124200" y="2671763"/>
          <p14:tracePt t="7018" x="3124200" y="2682875"/>
          <p14:tracePt t="7026" x="3124200" y="2695575"/>
          <p14:tracePt t="7035" x="3124200" y="2719388"/>
          <p14:tracePt t="7042" x="3124200" y="2730500"/>
          <p14:tracePt t="7051" x="3124200" y="2743200"/>
          <p14:tracePt t="7058" x="3124200" y="2755900"/>
          <p14:tracePt t="7068" x="3124200" y="2767013"/>
          <p14:tracePt t="7075" x="3124200" y="2779713"/>
          <p14:tracePt t="7084" x="3111500" y="2790825"/>
          <p14:tracePt t="7091" x="3111500" y="2803525"/>
          <p14:tracePt t="7099" x="3100388" y="2814638"/>
          <p14:tracePt t="7116" x="3100388" y="2827338"/>
          <p14:tracePt t="7133" x="3100388" y="2838450"/>
          <p14:tracePt t="7140" x="3087688" y="2838450"/>
          <p14:tracePt t="7157" x="3087688" y="2851150"/>
          <p14:tracePt t="7165" x="3076575" y="2851150"/>
          <p14:tracePt t="7190" x="3076575" y="2862263"/>
          <p14:tracePt t="7198" x="3063875" y="2862263"/>
          <p14:tracePt t="7214" x="3052763" y="2874963"/>
          <p14:tracePt t="7248" x="3040063" y="2874963"/>
          <p14:tracePt t="7346" x="3027363" y="2874963"/>
          <p14:tracePt t="7362" x="3016250" y="2874963"/>
          <p14:tracePt t="7387" x="3003550" y="2874963"/>
          <p14:tracePt t="7395" x="3003550" y="2862263"/>
          <p14:tracePt t="7403" x="2979738" y="2862263"/>
          <p14:tracePt t="7421" x="2968625" y="2862263"/>
          <p14:tracePt t="7428" x="2955925" y="2851150"/>
          <p14:tracePt t="7436" x="2944813" y="2851150"/>
          <p14:tracePt t="7454" x="2932113" y="2838450"/>
          <p14:tracePt t="7461" x="2921000" y="2838450"/>
          <p14:tracePt t="7477" x="2908300" y="2838450"/>
          <p14:tracePt t="7494" x="2897188" y="2838450"/>
          <p14:tracePt t="7510" x="2884488" y="2838450"/>
          <p14:tracePt t="7543" x="2873375" y="2838450"/>
          <p14:tracePt t="7560" x="2860675" y="2838450"/>
          <p14:tracePt t="7568" x="2849563" y="2838450"/>
          <p14:tracePt t="7584" x="2836863" y="2851150"/>
          <p14:tracePt t="7592" x="2825750" y="2851150"/>
          <p14:tracePt t="7601" x="2801938" y="2851150"/>
          <p14:tracePt t="7608" x="2778125" y="2851150"/>
          <p14:tracePt t="7617" x="2754313" y="2862263"/>
          <p14:tracePt t="7625" x="2717800" y="2862263"/>
          <p14:tracePt t="7633" x="2706688" y="2862263"/>
          <p14:tracePt t="7641" x="2670175" y="2874963"/>
          <p14:tracePt t="7650" x="2646363" y="2874963"/>
          <p14:tracePt t="7658" x="2622550" y="2874963"/>
          <p14:tracePt t="7666" x="2587625" y="2874963"/>
          <p14:tracePt t="7674" x="2563813" y="2874963"/>
          <p14:tracePt t="7682" x="2527300" y="2874963"/>
          <p14:tracePt t="7691" x="2503488" y="2886075"/>
          <p14:tracePt t="7699" x="2468563" y="2886075"/>
          <p14:tracePt t="7707" x="2455863" y="2886075"/>
          <p14:tracePt t="7715" x="2419350" y="2886075"/>
          <p14:tracePt t="7723" x="2408238" y="2886075"/>
          <p14:tracePt t="7732" x="2384425" y="2886075"/>
          <p14:tracePt t="7740" x="2347913" y="2886075"/>
          <p14:tracePt t="7748" x="2336800" y="2886075"/>
          <p14:tracePt t="7756" x="2312988" y="2886075"/>
          <p14:tracePt t="7765" x="2289175" y="2886075"/>
          <p14:tracePt t="7773" x="2265363" y="2886075"/>
          <p14:tracePt t="7781" x="2252663" y="2886075"/>
          <p14:tracePt t="7789" x="2241550" y="2886075"/>
          <p14:tracePt t="7797" x="2217738" y="2886075"/>
          <p14:tracePt t="7807" x="2205038" y="2886075"/>
          <p14:tracePt t="7814" x="2193925" y="2886075"/>
          <p14:tracePt t="7823" x="2170113" y="2886075"/>
          <p14:tracePt t="7830" x="2157413" y="2886075"/>
          <p14:tracePt t="7840" x="2146300" y="2886075"/>
          <p14:tracePt t="7847" x="2133600" y="2886075"/>
          <p14:tracePt t="7856" x="2122488" y="2886075"/>
          <p14:tracePt t="7863" x="2109788" y="2874963"/>
          <p14:tracePt t="7872" x="2098675" y="2874963"/>
          <p14:tracePt t="7879" x="2085975" y="2874963"/>
          <p14:tracePt t="7889" x="2074863" y="2874963"/>
          <p14:tracePt t="7905" x="2051050" y="2874963"/>
          <p14:tracePt t="7921" x="2038350" y="2874963"/>
          <p14:tracePt t="7938" x="2027238" y="2874963"/>
          <p14:tracePt t="7955" x="2014538" y="2874963"/>
          <p14:tracePt t="8086" x="2027238" y="2874963"/>
          <p14:tracePt t="8093" x="2038350" y="2874963"/>
          <p14:tracePt t="8102" x="2062163" y="2874963"/>
          <p14:tracePt t="8110" x="2085975" y="2874963"/>
          <p14:tracePt t="8118" x="2109788" y="2874963"/>
          <p14:tracePt t="8126" x="2146300" y="2874963"/>
          <p14:tracePt t="8135" x="2170113" y="2874963"/>
          <p14:tracePt t="8143" x="2228850" y="2874963"/>
          <p14:tracePt t="8151" x="2252663" y="2874963"/>
          <p14:tracePt t="8160" x="2276475" y="2874963"/>
          <p14:tracePt t="8167" x="2324100" y="2874963"/>
          <p14:tracePt t="8177" x="2347913" y="2874963"/>
          <p14:tracePt t="8184" x="2371725" y="2874963"/>
          <p14:tracePt t="8193" x="2408238" y="2874963"/>
          <p14:tracePt t="8200" x="2432050" y="2874963"/>
          <p14:tracePt t="8210" x="2455863" y="2874963"/>
          <p14:tracePt t="8217" x="2479675" y="2886075"/>
          <p14:tracePt t="8227" x="2503488" y="2886075"/>
          <p14:tracePt t="8233" x="2527300" y="2886075"/>
          <p14:tracePt t="8243" x="2551113" y="2886075"/>
          <p14:tracePt t="8249" x="2563813" y="2886075"/>
          <p14:tracePt t="8260" x="2587625" y="2886075"/>
          <p14:tracePt t="8266" x="2611438" y="2886075"/>
          <p14:tracePt t="8277" x="2635250" y="2898775"/>
          <p14:tracePt t="8283" x="2659063" y="2898775"/>
          <p14:tracePt t="8293" x="2682875" y="2898775"/>
          <p14:tracePt t="8299" x="2693988" y="2898775"/>
          <p14:tracePt t="8309" x="2717800" y="2909888"/>
          <p14:tracePt t="8315" x="2741613" y="2909888"/>
          <p14:tracePt t="8326" x="2754313" y="2909888"/>
          <p14:tracePt t="8331" x="2778125" y="2909888"/>
          <p14:tracePt t="8343" x="2789238" y="2909888"/>
          <p14:tracePt t="8348" x="2813050" y="2922588"/>
          <p14:tracePt t="8359" x="2825750" y="2922588"/>
          <p14:tracePt t="8364" x="2849563" y="2922588"/>
          <p14:tracePt t="8376" x="2860675" y="2933700"/>
          <p14:tracePt t="8381" x="2873375" y="2933700"/>
          <p14:tracePt t="8393" x="2884488" y="2933700"/>
          <p14:tracePt t="8398" x="2897188" y="2933700"/>
          <p14:tracePt t="8409" x="2908300" y="2933700"/>
          <p14:tracePt t="8415" x="2921000" y="2933700"/>
          <p14:tracePt t="8426" x="2932113" y="2946400"/>
          <p14:tracePt t="8431" x="2944813" y="2946400"/>
          <p14:tracePt t="8443" x="2955925" y="2946400"/>
          <p14:tracePt t="8448" x="2968625" y="2957513"/>
          <p14:tracePt t="8459" x="2992438" y="2957513"/>
          <p14:tracePt t="8464" x="3003550" y="2957513"/>
          <p14:tracePt t="8480" x="3016250" y="2970213"/>
          <p14:tracePt t="8493" x="3040063" y="2970213"/>
          <p14:tracePt t="8497" x="3052763" y="2970213"/>
          <p14:tracePt t="8508" x="3063875" y="2970213"/>
          <p14:tracePt t="8512" x="3076575" y="2981325"/>
          <p14:tracePt t="8525" x="3087688" y="2981325"/>
          <p14:tracePt t="8529" x="3100388" y="2981325"/>
          <p14:tracePt t="8542" x="3124200" y="2981325"/>
          <p14:tracePt t="8545" x="3148013" y="2994025"/>
          <p14:tracePt t="8559" x="3159125" y="2994025"/>
          <p14:tracePt t="8563" x="3182938" y="2994025"/>
          <p14:tracePt t="8575" x="3206750" y="2994025"/>
          <p14:tracePt t="8579" x="3230563" y="2994025"/>
          <p14:tracePt t="8592" x="3243263" y="2994025"/>
          <p14:tracePt t="8595" x="3267075" y="2994025"/>
          <p14:tracePt t="8609" x="3290888" y="3005138"/>
          <p14:tracePt t="8613" x="3302000" y="3005138"/>
          <p14:tracePt t="8625" x="3325813" y="3005138"/>
          <p14:tracePt t="8629" x="3338513" y="3005138"/>
          <p14:tracePt t="8642" x="3349625" y="3005138"/>
          <p14:tracePt t="8645" x="3362325" y="3017838"/>
          <p14:tracePt t="8659" x="3373438" y="3017838"/>
          <p14:tracePt t="8662" x="3386138" y="3017838"/>
          <p14:tracePt t="8675" x="3409950" y="3017838"/>
          <p14:tracePt t="8679" x="3421063" y="3017838"/>
          <p14:tracePt t="8695" x="3433763" y="3017838"/>
          <p14:tracePt t="8709" x="3444875" y="3017838"/>
          <p14:tracePt t="8710" x="3457575" y="3017838"/>
          <p14:tracePt t="8718" x="3468688" y="3017838"/>
          <p14:tracePt t="8726" x="3481388" y="3017838"/>
          <p14:tracePt t="8743" x="3492500" y="3028950"/>
          <p14:tracePt t="8751" x="3505200" y="3028950"/>
          <p14:tracePt t="8767" x="3516313" y="3028950"/>
          <p14:tracePt t="8776" x="3529013" y="3028950"/>
          <p14:tracePt t="8784" x="3540125" y="3028950"/>
          <p14:tracePt t="8792" x="3552825" y="3028950"/>
          <p14:tracePt t="8800" x="3563938" y="3028950"/>
          <p14:tracePt t="8809" x="3576638" y="3028950"/>
          <p14:tracePt t="8816" x="3587750" y="3028950"/>
          <p14:tracePt t="8826" x="3600450" y="3028950"/>
          <p14:tracePt t="8833" x="3624263" y="3028950"/>
          <p14:tracePt t="8842" x="3635375" y="3028950"/>
          <p14:tracePt t="8849" x="3648075" y="3028950"/>
          <p14:tracePt t="8865" x="3671888" y="3028950"/>
          <p14:tracePt t="8875" x="3684588" y="3028950"/>
          <p14:tracePt t="8882" x="3695700" y="3041650"/>
          <p14:tracePt t="8892" x="3708400" y="3041650"/>
          <p14:tracePt t="8899" x="3719513" y="3041650"/>
          <p14:tracePt t="8908" x="3732213" y="3041650"/>
          <p14:tracePt t="8915" x="3743325" y="3041650"/>
          <p14:tracePt t="8923" x="3767138" y="3041650"/>
          <p14:tracePt t="8931" x="3779838" y="3041650"/>
          <p14:tracePt t="8940" x="3790950" y="3041650"/>
          <p14:tracePt t="8948" x="3814763" y="3041650"/>
          <p14:tracePt t="8964" x="3827463" y="3041650"/>
          <p14:tracePt t="8975" x="3838575" y="3041650"/>
          <p14:tracePt t="8980" x="3851275" y="3041650"/>
          <p14:tracePt t="8997" x="3862388" y="3041650"/>
          <p14:tracePt t="9014" x="3875088" y="3041650"/>
          <p14:tracePt t="9046" x="3886200" y="3041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Marcador de contenido"/>
          <p:cNvSpPr txBox="1">
            <a:spLocks/>
          </p:cNvSpPr>
          <p:nvPr/>
        </p:nvSpPr>
        <p:spPr bwMode="auto">
          <a:xfrm>
            <a:off x="539750" y="1484313"/>
            <a:ext cx="82296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es-ES" sz="3200">
              <a:latin typeface="Calibri" pitchFamily="1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1" charset="0"/>
              <a:buChar char="–"/>
            </a:pPr>
            <a:r>
              <a:rPr lang="es-ES" sz="2800">
                <a:latin typeface="Calibri" pitchFamily="1" charset="0"/>
              </a:rPr>
              <a:t>Sin conflictos para esta presentación</a:t>
            </a:r>
            <a:endParaRPr lang="es-ES" sz="2400">
              <a:latin typeface="Calibri" pitchFamily="1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1" charset="0"/>
              <a:buChar char="–"/>
            </a:pPr>
            <a:endParaRPr lang="es-CL" sz="2800">
              <a:latin typeface="Calibri" pitchFamily="1" charset="0"/>
            </a:endParaRPr>
          </a:p>
        </p:txBody>
      </p:sp>
      <p:sp>
        <p:nvSpPr>
          <p:cNvPr id="17411" name="1 Título"/>
          <p:cNvSpPr txBox="1">
            <a:spLocks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s-CL" sz="4400" dirty="0">
                <a:latin typeface="Calibri" pitchFamily="1" charset="0"/>
              </a:rPr>
              <a:t>CONFLICTOS DE INTERÉS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2E4CA1-6D33-7F4B-8650-60B7FE896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ea typeface="ＭＳ Ｐゴシック" pitchFamily="1" charset="-128"/>
                <a:cs typeface="ＭＳ Ｐゴシック" pitchFamily="1" charset="-128"/>
              </a:rPr>
              <a:t>¿</a:t>
            </a:r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A qui</a:t>
            </a:r>
            <a:r>
              <a:rPr lang="es-ES">
                <a:ea typeface="ＭＳ Ｐゴシック" pitchFamily="1" charset="-128"/>
                <a:cs typeface="ＭＳ Ｐゴシック" pitchFamily="1" charset="-128"/>
              </a:rPr>
              <a:t>é</a:t>
            </a:r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n operar?</a:t>
            </a:r>
          </a:p>
        </p:txBody>
      </p:sp>
      <p:sp>
        <p:nvSpPr>
          <p:cNvPr id="44035" name="Marcador de contenido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271838" cy="4575175"/>
          </a:xfrm>
        </p:spPr>
        <p:txBody>
          <a:bodyPr/>
          <a:lstStyle/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Inestabilidad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dirty="0"/>
              <a:t>Daño en 2 puntos del anillo</a:t>
            </a:r>
          </a:p>
          <a:p>
            <a:pPr marL="685800" lvl="1" indent="-228600">
              <a:spcBef>
                <a:spcPts val="500"/>
              </a:spcBef>
              <a:buNone/>
            </a:pPr>
            <a:endParaRPr lang="es-ES_tradnl" dirty="0"/>
          </a:p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No un valor de desplazamiento específico</a:t>
            </a:r>
          </a:p>
        </p:txBody>
      </p:sp>
      <p:pic>
        <p:nvPicPr>
          <p:cNvPr id="44036" name="Imagen 3" descr="Imagen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41475"/>
            <a:ext cx="4240213" cy="4067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F1EB29-52EE-6642-A400-3C7D24BAD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8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708025"/>
          </a:xfrm>
        </p:spPr>
        <p:txBody>
          <a:bodyPr>
            <a:spAutoFit/>
          </a:bodyPr>
          <a:lstStyle/>
          <a:p>
            <a:pPr algn="ctr" eaLnBrk="1" hangingPunct="1">
              <a:buFont typeface="Wingdings" pitchFamily="1" charset="2"/>
              <a:buNone/>
            </a:pPr>
            <a:r>
              <a:rPr lang="es-ES" sz="4000" b="1">
                <a:ea typeface="ＭＳ Ｐゴシック" pitchFamily="1" charset="-128"/>
                <a:cs typeface="ＭＳ Ｐゴシック" pitchFamily="1" charset="-128"/>
              </a:rPr>
              <a:t>LESIÓN DE 2 O MAS COMPLEJOS</a:t>
            </a:r>
          </a:p>
          <a:p>
            <a:pPr algn="ctr" eaLnBrk="1" hangingPunct="1">
              <a:buFont typeface="Wingdings" pitchFamily="1" charset="2"/>
              <a:buNone/>
            </a:pPr>
            <a:endParaRPr lang="es-ES" sz="4000" b="1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45059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200400"/>
            <a:ext cx="2195513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Imagen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200400"/>
            <a:ext cx="2568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Imagen 6"/>
          <p:cNvPicPr>
            <a:picLocks noChangeAspect="1"/>
          </p:cNvPicPr>
          <p:nvPr/>
        </p:nvPicPr>
        <p:blipFill>
          <a:blip r:embed="rId7"/>
          <a:srcRect l="13824" t="16667" b="9525"/>
          <a:stretch>
            <a:fillRect/>
          </a:stretch>
        </p:blipFill>
        <p:spPr bwMode="auto">
          <a:xfrm>
            <a:off x="6248400" y="3219450"/>
            <a:ext cx="27432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e 7"/>
          <p:cNvSpPr>
            <a:spLocks noChangeArrowheads="1"/>
          </p:cNvSpPr>
          <p:nvPr/>
        </p:nvSpPr>
        <p:spPr bwMode="auto">
          <a:xfrm>
            <a:off x="7412038" y="4541838"/>
            <a:ext cx="822325" cy="822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7" name="Elipse 7"/>
          <p:cNvSpPr>
            <a:spLocks noChangeArrowheads="1"/>
          </p:cNvSpPr>
          <p:nvPr/>
        </p:nvSpPr>
        <p:spPr bwMode="auto">
          <a:xfrm>
            <a:off x="4408488" y="4541838"/>
            <a:ext cx="822325" cy="822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9" name="Elipse 7"/>
          <p:cNvSpPr>
            <a:spLocks noChangeArrowheads="1"/>
          </p:cNvSpPr>
          <p:nvPr/>
        </p:nvSpPr>
        <p:spPr bwMode="auto">
          <a:xfrm>
            <a:off x="1331913" y="4838700"/>
            <a:ext cx="822325" cy="822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0" name="Elipse 7"/>
          <p:cNvSpPr>
            <a:spLocks noChangeArrowheads="1"/>
          </p:cNvSpPr>
          <p:nvPr/>
        </p:nvSpPr>
        <p:spPr bwMode="auto">
          <a:xfrm>
            <a:off x="250825" y="4149725"/>
            <a:ext cx="822325" cy="15113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143000" y="1273175"/>
            <a:ext cx="449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buFont typeface="Wingdings" pitchFamily="1" charset="2"/>
              <a:buNone/>
              <a:defRPr/>
            </a:pPr>
            <a:r>
              <a:rPr lang="es-ES" sz="4000" b="1" dirty="0">
                <a:latin typeface="+mn-lt"/>
              </a:rPr>
              <a:t>Tobillo Inestable!!</a:t>
            </a:r>
          </a:p>
          <a:p>
            <a:pPr marL="342900" indent="-342900" algn="ctr">
              <a:spcBef>
                <a:spcPct val="20000"/>
              </a:spcBef>
              <a:buFont typeface="Wingdings" pitchFamily="1" charset="2"/>
              <a:buNone/>
              <a:defRPr/>
            </a:pPr>
            <a:endParaRPr lang="es-ES" sz="4000" b="1" dirty="0">
              <a:latin typeface="+mn-lt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590800" y="2209800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buFont typeface="Wingdings" pitchFamily="1" charset="2"/>
              <a:buNone/>
              <a:defRPr/>
            </a:pPr>
            <a:r>
              <a:rPr lang="es-ES" sz="4000" b="1" dirty="0">
                <a:latin typeface="+mn-lt"/>
              </a:rPr>
              <a:t>Indicación Quirúrgica</a:t>
            </a:r>
          </a:p>
          <a:p>
            <a:pPr marL="342900" indent="-342900" algn="ctr">
              <a:spcBef>
                <a:spcPct val="20000"/>
              </a:spcBef>
              <a:buFont typeface="Wingdings" pitchFamily="1" charset="2"/>
              <a:buNone/>
              <a:defRPr/>
            </a:pPr>
            <a:endParaRPr lang="es-ES" sz="4000" b="1" dirty="0">
              <a:latin typeface="+mn-lt"/>
            </a:endParaRPr>
          </a:p>
        </p:txBody>
      </p:sp>
      <p:sp>
        <p:nvSpPr>
          <p:cNvPr id="13" name="Flecha curvada hacia la derecha 12"/>
          <p:cNvSpPr/>
          <p:nvPr/>
        </p:nvSpPr>
        <p:spPr>
          <a:xfrm>
            <a:off x="152400" y="533400"/>
            <a:ext cx="914400" cy="1219200"/>
          </a:xfrm>
          <a:prstGeom prst="curvedRightArrow">
            <a:avLst>
              <a:gd name="adj1" fmla="val 13172"/>
              <a:gd name="adj2" fmla="val 39733"/>
              <a:gd name="adj3" fmla="val 175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5" name="Flecha curvada hacia abajo 14"/>
          <p:cNvSpPr/>
          <p:nvPr/>
        </p:nvSpPr>
        <p:spPr>
          <a:xfrm rot="2902274">
            <a:off x="5538788" y="1335088"/>
            <a:ext cx="1219200" cy="6858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6574E7-296A-7140-90DB-EB12A8C5E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Tratamiento Quirúrgico</a:t>
            </a:r>
          </a:p>
        </p:txBody>
      </p:sp>
      <p:sp>
        <p:nvSpPr>
          <p:cNvPr id="4710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Consideraciones:</a:t>
            </a:r>
          </a:p>
          <a:p>
            <a:pPr lvl="1"/>
            <a:r>
              <a:rPr lang="es-ES_tradnl" sz="3200"/>
              <a:t>Condiciones del paciente (DM, alt vascular, tabaco, obesidad)</a:t>
            </a:r>
          </a:p>
          <a:p>
            <a:pPr lvl="1"/>
            <a:r>
              <a:rPr lang="es-ES_tradnl" sz="3200"/>
              <a:t>Edad.</a:t>
            </a:r>
          </a:p>
          <a:p>
            <a:pPr lvl="1"/>
            <a:r>
              <a:rPr lang="es-ES_tradnl" sz="3200"/>
              <a:t>Lesión Partes blandas.</a:t>
            </a:r>
          </a:p>
          <a:p>
            <a:pPr lvl="1"/>
            <a:r>
              <a:rPr lang="es-ES_tradnl" sz="3200"/>
              <a:t>Osteoporosis.</a:t>
            </a:r>
          </a:p>
          <a:p>
            <a:pPr lvl="1"/>
            <a:r>
              <a:rPr lang="es-ES_tradnl" sz="3200"/>
              <a:t>Tipo de Fx</a:t>
            </a:r>
          </a:p>
          <a:p>
            <a:endParaRPr lang="es-ES_tradnl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97D4BA-07E7-D847-B058-7CBD2E584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9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0" x="3886200" y="3041650"/>
          <p14:tracePt t="4349" x="3898900" y="3041650"/>
          <p14:tracePt t="4357" x="3922713" y="3041650"/>
          <p14:tracePt t="4366" x="3933825" y="3041650"/>
          <p14:tracePt t="4373" x="3946525" y="3041650"/>
          <p14:tracePt t="4382" x="3970338" y="3041650"/>
          <p14:tracePt t="4390" x="3994150" y="3041650"/>
          <p14:tracePt t="4398" x="4017963" y="3052763"/>
          <p14:tracePt t="4406" x="4052888" y="3052763"/>
          <p14:tracePt t="4414" x="4076700" y="3065463"/>
          <p14:tracePt t="4423" x="4113213" y="3076575"/>
          <p14:tracePt t="4431" x="4137025" y="3076575"/>
          <p14:tracePt t="4440" x="4160838" y="3089275"/>
          <p14:tracePt t="4447" x="4184650" y="3089275"/>
          <p14:tracePt t="4456" x="4208463" y="3089275"/>
          <p14:tracePt t="4464" x="4232275" y="3100388"/>
          <p14:tracePt t="4473" x="4256088" y="3100388"/>
          <p14:tracePt t="4480" x="4292600" y="3100388"/>
          <p14:tracePt t="4489" x="4316413" y="3100388"/>
          <p14:tracePt t="4497" x="4351338" y="3113088"/>
          <p14:tracePt t="4506" x="4375150" y="3113088"/>
          <p14:tracePt t="4513" x="4398963" y="3113088"/>
          <p14:tracePt t="4521" x="4446588" y="3113088"/>
          <p14:tracePt t="4529" x="4470400" y="3124200"/>
          <p14:tracePt t="4538" x="4530725" y="3124200"/>
          <p14:tracePt t="4546" x="4554538" y="3124200"/>
          <p14:tracePt t="4555" x="4589463" y="3124200"/>
          <p14:tracePt t="4562" x="4625975" y="3124200"/>
          <p14:tracePt t="4571" x="4649788" y="3136900"/>
          <p14:tracePt t="4579" x="4684713" y="3136900"/>
          <p14:tracePt t="4590" x="4721225" y="3148013"/>
          <p14:tracePt t="4595" x="4745038" y="3148013"/>
          <p14:tracePt t="4604" x="4779963" y="3148013"/>
          <p14:tracePt t="4612" x="4803775" y="3160713"/>
          <p14:tracePt t="4620" x="4840288" y="3160713"/>
          <p14:tracePt t="4628" x="4887913" y="3171825"/>
          <p14:tracePt t="4636" x="4924425" y="3171825"/>
          <p14:tracePt t="4645" x="4959350" y="3184525"/>
          <p14:tracePt t="4653" x="5006975" y="3195638"/>
          <p14:tracePt t="4661" x="5078413" y="3195638"/>
          <p14:tracePt t="4669" x="5138738" y="3208338"/>
          <p14:tracePt t="4677" x="5197475" y="3208338"/>
          <p14:tracePt t="4686" x="5268913" y="3221038"/>
          <p14:tracePt t="4694" x="5329238" y="3221038"/>
          <p14:tracePt t="4702" x="5411788" y="3221038"/>
          <p14:tracePt t="4710" x="5495925" y="3221038"/>
          <p14:tracePt t="4718" x="5567363" y="3221038"/>
          <p14:tracePt t="4727" x="5675313" y="3232150"/>
          <p14:tracePt t="4735" x="5770563" y="3232150"/>
          <p14:tracePt t="4743" x="5889625" y="3232150"/>
          <p14:tracePt t="4752" x="5995988" y="3232150"/>
          <p14:tracePt t="4759" x="6127750" y="3232150"/>
          <p14:tracePt t="4768" x="6246813" y="3232150"/>
          <p14:tracePt t="4776" x="6365875" y="3232150"/>
          <p14:tracePt t="4784" x="6497638" y="3232150"/>
          <p14:tracePt t="4792" x="6616700" y="3232150"/>
          <p14:tracePt t="4801" x="6724650" y="3232150"/>
          <p14:tracePt t="4809" x="6807200" y="3232150"/>
          <p14:tracePt t="4817" x="6915150" y="3232150"/>
          <p14:tracePt t="4825" x="7010400" y="3232150"/>
          <p14:tracePt t="4834" x="7092950" y="3232150"/>
          <p14:tracePt t="4841" x="7188200" y="3232150"/>
          <p14:tracePt t="4850" x="7272338" y="3232150"/>
          <p14:tracePt t="4858" x="7367588" y="3232150"/>
          <p14:tracePt t="4866" x="7451725" y="3232150"/>
          <p14:tracePt t="4874" x="7558088" y="3232150"/>
          <p14:tracePt t="4883" x="7666038" y="3232150"/>
          <p14:tracePt t="4891" x="7772400" y="3232150"/>
          <p14:tracePt t="4899" x="7891463" y="3232150"/>
          <p14:tracePt t="4908" x="8023225" y="3232150"/>
          <p14:tracePt t="4915" x="8142288" y="3232150"/>
          <p14:tracePt t="4925" x="8250238" y="3232150"/>
          <p14:tracePt t="4932" x="8356600" y="3232150"/>
          <p14:tracePt t="4941" x="8440738" y="3244850"/>
          <p14:tracePt t="4948" x="8535988" y="3255963"/>
          <p14:tracePt t="4958" x="8620125" y="3255963"/>
          <p14:tracePt t="4965" x="8715375" y="3255963"/>
          <p14:tracePt t="4974" x="8739188" y="3255963"/>
          <p14:tracePt t="4981" x="8797925" y="3268663"/>
          <p14:tracePt t="4991" x="8858250" y="3268663"/>
          <p14:tracePt t="4998" x="8905875" y="3279775"/>
          <p14:tracePt t="5008" x="8940800" y="3279775"/>
          <p14:tracePt t="5014" x="8977313" y="3279775"/>
          <p14:tracePt t="5024" x="9012238" y="3279775"/>
          <p14:tracePt t="5030" x="9036050" y="3292475"/>
          <p14:tracePt t="5041" x="9072563" y="3292475"/>
          <p14:tracePt t="5047" x="9120188" y="32924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/>
          </p:cNvSpPr>
          <p:nvPr>
            <p:ph type="title"/>
          </p:nvPr>
        </p:nvSpPr>
        <p:spPr>
          <a:xfrm>
            <a:off x="76200" y="122238"/>
            <a:ext cx="5181600" cy="715962"/>
          </a:xfrm>
        </p:spPr>
        <p:txBody>
          <a:bodyPr/>
          <a:lstStyle/>
          <a:p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Enfoque Tratamiento</a:t>
            </a:r>
          </a:p>
        </p:txBody>
      </p:sp>
      <p:sp>
        <p:nvSpPr>
          <p:cNvPr id="49155" name="Marcador de contenido 2"/>
          <p:cNvSpPr>
            <a:spLocks noGrp="1"/>
          </p:cNvSpPr>
          <p:nvPr>
            <p:ph idx="1"/>
          </p:nvPr>
        </p:nvSpPr>
        <p:spPr>
          <a:xfrm>
            <a:off x="152400" y="990600"/>
            <a:ext cx="5334000" cy="5562600"/>
          </a:xfrm>
        </p:spPr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Maléolo lateral aislado</a:t>
            </a:r>
          </a:p>
          <a:p>
            <a:pPr lvl="1"/>
            <a:endParaRPr lang="es-ES_tradnl"/>
          </a:p>
          <a:p>
            <a:pPr lvl="1"/>
            <a:endParaRPr lang="es-ES_tradnl"/>
          </a:p>
          <a:p>
            <a:pPr lvl="1">
              <a:buFont typeface="Arial" pitchFamily="1" charset="0"/>
              <a:buNone/>
            </a:pPr>
            <a:endParaRPr lang="es-ES_tradnl"/>
          </a:p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Maléolo medial aislado</a:t>
            </a:r>
          </a:p>
          <a:p>
            <a:pPr lvl="1"/>
            <a:endParaRPr lang="es-ES_tradnl"/>
          </a:p>
          <a:p>
            <a:pPr lvl="1"/>
            <a:endParaRPr lang="es-ES_tradnl"/>
          </a:p>
          <a:p>
            <a:pPr lvl="1"/>
            <a:endParaRPr lang="es-ES_tradnl"/>
          </a:p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Bimaleolar o equivalente</a:t>
            </a:r>
          </a:p>
          <a:p>
            <a:pPr>
              <a:buFont typeface="Arial" pitchFamily="1" charset="0"/>
              <a:buNone/>
            </a:pPr>
            <a:endParaRPr lang="es-ES_tradnl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49156" name="Imagen 3"/>
          <p:cNvPicPr>
            <a:picLocks noChangeAspect="1"/>
          </p:cNvPicPr>
          <p:nvPr/>
        </p:nvPicPr>
        <p:blipFill>
          <a:blip r:embed="rId4"/>
          <a:srcRect l="25172" t="31111" r="34271" b="20000"/>
          <a:stretch>
            <a:fillRect/>
          </a:stretch>
        </p:blipFill>
        <p:spPr bwMode="auto">
          <a:xfrm>
            <a:off x="5638800" y="5181600"/>
            <a:ext cx="10668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Imagen 4"/>
          <p:cNvPicPr>
            <a:picLocks noChangeAspect="1"/>
          </p:cNvPicPr>
          <p:nvPr/>
        </p:nvPicPr>
        <p:blipFill>
          <a:blip r:embed="rId5"/>
          <a:srcRect l="29329" t="36356" r="14648" b="23627"/>
          <a:stretch>
            <a:fillRect/>
          </a:stretch>
        </p:blipFill>
        <p:spPr bwMode="auto">
          <a:xfrm>
            <a:off x="7391400" y="5213350"/>
            <a:ext cx="1295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Imagen 5"/>
          <p:cNvPicPr>
            <a:picLocks noChangeAspect="1"/>
          </p:cNvPicPr>
          <p:nvPr/>
        </p:nvPicPr>
        <p:blipFill>
          <a:blip r:embed="rId6"/>
          <a:srcRect l="6837" t="20000" r="17957" b="23636"/>
          <a:stretch>
            <a:fillRect/>
          </a:stretch>
        </p:blipFill>
        <p:spPr bwMode="auto">
          <a:xfrm>
            <a:off x="5711825" y="838200"/>
            <a:ext cx="12985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Imagen 6"/>
          <p:cNvPicPr>
            <a:picLocks noChangeAspect="1"/>
          </p:cNvPicPr>
          <p:nvPr/>
        </p:nvPicPr>
        <p:blipFill>
          <a:blip r:embed="rId7"/>
          <a:srcRect l="11472" t="27196"/>
          <a:stretch>
            <a:fillRect/>
          </a:stretch>
        </p:blipFill>
        <p:spPr bwMode="auto">
          <a:xfrm>
            <a:off x="5681663" y="2895600"/>
            <a:ext cx="1404937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brir llave 8"/>
          <p:cNvSpPr>
            <a:spLocks/>
          </p:cNvSpPr>
          <p:nvPr/>
        </p:nvSpPr>
        <p:spPr bwMode="auto">
          <a:xfrm>
            <a:off x="4991100" y="871538"/>
            <a:ext cx="342900" cy="1871662"/>
          </a:xfrm>
          <a:prstGeom prst="leftBrace">
            <a:avLst>
              <a:gd name="adj1" fmla="val 8339"/>
              <a:gd name="adj2" fmla="val 25579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0" name="Abrir llave 9"/>
          <p:cNvSpPr>
            <a:spLocks/>
          </p:cNvSpPr>
          <p:nvPr/>
        </p:nvSpPr>
        <p:spPr bwMode="auto">
          <a:xfrm>
            <a:off x="4991100" y="2928938"/>
            <a:ext cx="342900" cy="1871662"/>
          </a:xfrm>
          <a:prstGeom prst="leftBrace">
            <a:avLst>
              <a:gd name="adj1" fmla="val 8339"/>
              <a:gd name="adj2" fmla="val 25579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1" name="Abrir llave 10"/>
          <p:cNvSpPr>
            <a:spLocks/>
          </p:cNvSpPr>
          <p:nvPr/>
        </p:nvSpPr>
        <p:spPr bwMode="auto">
          <a:xfrm>
            <a:off x="4953000" y="5105400"/>
            <a:ext cx="381000" cy="1676400"/>
          </a:xfrm>
          <a:prstGeom prst="leftBrace">
            <a:avLst>
              <a:gd name="adj1" fmla="val 8331"/>
              <a:gd name="adj2" fmla="val 25579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C47D18-2190-3A47-A34E-11724845B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MALEOLO LATERAL AISLADO</a:t>
            </a:r>
          </a:p>
        </p:txBody>
      </p:sp>
      <p:pic>
        <p:nvPicPr>
          <p:cNvPr id="50179" name="Imagen 5"/>
          <p:cNvPicPr>
            <a:picLocks noChangeAspect="1"/>
          </p:cNvPicPr>
          <p:nvPr/>
        </p:nvPicPr>
        <p:blipFill>
          <a:blip r:embed="rId4"/>
          <a:srcRect l="6837" t="20000" r="17957" b="23636"/>
          <a:stretch>
            <a:fillRect/>
          </a:stretch>
        </p:blipFill>
        <p:spPr bwMode="auto">
          <a:xfrm>
            <a:off x="2895600" y="1752600"/>
            <a:ext cx="32766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DCC048-5F8F-274D-A645-F4A130130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Maléolo lateral: sólo tornillos?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algn="ctr" defTabSz="886968">
              <a:lnSpc>
                <a:spcPct val="100000"/>
              </a:lnSpc>
              <a:defRPr sz="4656"/>
            </a:lvl1pPr>
          </a:lstStyle>
          <a:p>
            <a:pPr>
              <a:defRPr/>
            </a:pPr>
            <a:r>
              <a:rPr dirty="0"/>
              <a:t>Maléolo lateral: sólo tornillos?</a:t>
            </a:r>
          </a:p>
        </p:txBody>
      </p:sp>
      <p:sp>
        <p:nvSpPr>
          <p:cNvPr id="51203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sz="2400" b="1" dirty="0">
                <a:ea typeface="ＭＳ Ｐゴシック" pitchFamily="1" charset="-128"/>
                <a:cs typeface="ＭＳ Ｐゴシック" pitchFamily="1" charset="-128"/>
              </a:rPr>
              <a:t>Por qué ?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31% con dolor debido a OTS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23% necesitan retirar OTS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50% de pacientes tienen dolor post retiro</a:t>
            </a:r>
          </a:p>
          <a:p>
            <a:pPr>
              <a:lnSpc>
                <a:spcPct val="90000"/>
              </a:lnSpc>
            </a:pPr>
            <a:endParaRPr lang="es-ES_tradnl" dirty="0"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s-ES_tradnl" b="1" dirty="0">
                <a:ea typeface="ＭＳ Ｐゴシック" pitchFamily="1" charset="-128"/>
                <a:cs typeface="ＭＳ Ｐゴシック" pitchFamily="1" charset="-128"/>
              </a:rPr>
              <a:t>Buenos resultados sólo con tornillos: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Sin osteoporosis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Sin </a:t>
            </a:r>
            <a:r>
              <a:rPr lang="es-ES_tradnl" dirty="0" err="1"/>
              <a:t>conminución</a:t>
            </a:r>
            <a:endParaRPr lang="es-ES_tradnl" dirty="0"/>
          </a:p>
          <a:p>
            <a:pPr lvl="1">
              <a:lnSpc>
                <a:spcPct val="90000"/>
              </a:lnSpc>
            </a:pPr>
            <a:r>
              <a:rPr lang="es-ES_tradnl" dirty="0"/>
              <a:t>Mínimo 2 tornillos</a:t>
            </a:r>
          </a:p>
          <a:p>
            <a:pPr>
              <a:lnSpc>
                <a:spcPct val="90000"/>
              </a:lnSpc>
            </a:pPr>
            <a:endParaRPr lang="es-ES_tradnl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1204" name="Incidence of hardware-related pain and its effect on functional outcomes after open reduction and internal fixation of ankle fractures.…"/>
          <p:cNvSpPr txBox="1">
            <a:spLocks noChangeArrowheads="1"/>
          </p:cNvSpPr>
          <p:nvPr/>
        </p:nvSpPr>
        <p:spPr bwMode="auto">
          <a:xfrm>
            <a:off x="5099050" y="5702300"/>
            <a:ext cx="4044950" cy="609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>
                <a:latin typeface="Helvetica Neue Light" pitchFamily="1" charset="0"/>
                <a:ea typeface="Helvetica Neue Light" pitchFamily="1" charset="0"/>
                <a:cs typeface="Helvetica Neue Light" pitchFamily="1" charset="0"/>
                <a:sym typeface="Helvetica Neue Light" pitchFamily="1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s-ES_tradnl">
                <a:latin typeface="Helvetica Neue Light" pitchFamily="1" charset="0"/>
                <a:ea typeface="Helvetica Neue Light" pitchFamily="1" charset="0"/>
                <a:cs typeface="Helvetica Neue Light" pitchFamily="1" charset="0"/>
                <a:sym typeface="Helvetica Neue Light" pitchFamily="1" charset="0"/>
              </a:rPr>
              <a:t>Brown OL et al. J Orthop Trauma. 2001.</a:t>
            </a:r>
          </a:p>
        </p:txBody>
      </p:sp>
      <p:sp>
        <p:nvSpPr>
          <p:cNvPr id="51205" name="Less is more: lag screw only fixation of lateral malleolar fractures.…"/>
          <p:cNvSpPr txBox="1">
            <a:spLocks noChangeArrowheads="1"/>
          </p:cNvSpPr>
          <p:nvPr/>
        </p:nvSpPr>
        <p:spPr bwMode="auto">
          <a:xfrm>
            <a:off x="5094288" y="6197600"/>
            <a:ext cx="3821112" cy="584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endParaRPr lang="es-ES_tradnl">
              <a:latin typeface="Helvetica Neue Light" pitchFamily="1" charset="0"/>
              <a:ea typeface="Helvetica Neue Light" pitchFamily="1" charset="0"/>
              <a:cs typeface="Helvetica Neue Light" pitchFamily="1" charset="0"/>
              <a:sym typeface="Helvetica Neue Light" pitchFamily="1" charset="0"/>
            </a:endParaRPr>
          </a:p>
          <a:p>
            <a:pPr>
              <a:lnSpc>
                <a:spcPct val="110000"/>
              </a:lnSpc>
            </a:pPr>
            <a:r>
              <a:rPr lang="es-ES_tradnl">
                <a:latin typeface="Helvetica Neue Light" pitchFamily="1" charset="0"/>
                <a:ea typeface="Helvetica Neue Light" pitchFamily="1" charset="0"/>
                <a:cs typeface="Helvetica Neue Light" pitchFamily="1" charset="0"/>
                <a:sym typeface="Helvetica Neue Light" pitchFamily="1" charset="0"/>
              </a:rPr>
              <a:t>McKenna PB et al. Int Orthop. </a:t>
            </a:r>
            <a:r>
              <a:rPr lang="es-ES_tradnl">
                <a:latin typeface="Helvetica Neue Light" pitchFamily="1" charset="0"/>
                <a:ea typeface="Helvetica Neue" pitchFamily="1" charset="0"/>
                <a:cs typeface="Helvetica Neue" pitchFamily="1" charset="0"/>
                <a:sym typeface="Helvetica Neue" pitchFamily="1" charset="0"/>
              </a:rPr>
              <a:t>2007</a:t>
            </a:r>
            <a:r>
              <a:rPr lang="es-ES_tradnl">
                <a:latin typeface="Helvetica Neue Light" pitchFamily="1" charset="0"/>
                <a:ea typeface="Helvetica Neue Light" pitchFamily="1" charset="0"/>
                <a:cs typeface="Helvetica Neue Light" pitchFamily="1" charset="0"/>
                <a:sym typeface="Helvetica Neue Light" pitchFamily="1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7FD99D-E7FA-F64D-80F5-301ACF554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contenido 2"/>
          <p:cNvSpPr>
            <a:spLocks noGrp="1"/>
          </p:cNvSpPr>
          <p:nvPr>
            <p:ph idx="1"/>
          </p:nvPr>
        </p:nvSpPr>
        <p:spPr>
          <a:xfrm>
            <a:off x="2590800" y="973138"/>
            <a:ext cx="4103688" cy="703262"/>
          </a:xfrm>
        </p:spPr>
        <p:txBody>
          <a:bodyPr/>
          <a:lstStyle/>
          <a:p>
            <a:pPr>
              <a:buFont typeface="Arial" pitchFamily="1" charset="0"/>
              <a:buNone/>
            </a:pPr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Rasgo infrasindesmal</a:t>
            </a:r>
          </a:p>
        </p:txBody>
      </p:sp>
      <p:pic>
        <p:nvPicPr>
          <p:cNvPr id="52227" name="Picture 8" descr="D:\MIO\TODO\TODO\MUTUAL\TOBILLO\WA SUP-ADD\SUP ADD\IMG_21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5225" y="1989138"/>
            <a:ext cx="259397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CuadroTexto 6"/>
          <p:cNvSpPr txBox="1">
            <a:spLocks noChangeArrowheads="1"/>
          </p:cNvSpPr>
          <p:nvPr/>
        </p:nvSpPr>
        <p:spPr bwMode="auto">
          <a:xfrm>
            <a:off x="5957888" y="5562600"/>
            <a:ext cx="2881312" cy="523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latin typeface="Calibri" pitchFamily="1" charset="0"/>
              </a:rPr>
              <a:t>PLACA “GANCHO”</a:t>
            </a:r>
          </a:p>
        </p:txBody>
      </p:sp>
      <p:pic>
        <p:nvPicPr>
          <p:cNvPr id="52230" name="Imagen 8"/>
          <p:cNvPicPr>
            <a:picLocks noChangeAspect="1"/>
          </p:cNvPicPr>
          <p:nvPr/>
        </p:nvPicPr>
        <p:blipFill>
          <a:blip r:embed="rId5"/>
          <a:srcRect t="7594" r="15488" b="11392"/>
          <a:stretch>
            <a:fillRect/>
          </a:stretch>
        </p:blipFill>
        <p:spPr bwMode="auto">
          <a:xfrm>
            <a:off x="152400" y="1958975"/>
            <a:ext cx="263525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Imagen 9"/>
          <p:cNvPicPr>
            <a:picLocks noChangeAspect="1"/>
          </p:cNvPicPr>
          <p:nvPr/>
        </p:nvPicPr>
        <p:blipFill>
          <a:blip r:embed="rId6"/>
          <a:srcRect l="11407" t="17297" r="4939" b="24324"/>
          <a:stretch>
            <a:fillRect/>
          </a:stretch>
        </p:blipFill>
        <p:spPr bwMode="auto">
          <a:xfrm>
            <a:off x="3124200" y="1981200"/>
            <a:ext cx="2743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CuadroTexto 6"/>
          <p:cNvSpPr txBox="1">
            <a:spLocks noChangeArrowheads="1"/>
          </p:cNvSpPr>
          <p:nvPr/>
        </p:nvSpPr>
        <p:spPr bwMode="auto">
          <a:xfrm>
            <a:off x="1066800" y="5486400"/>
            <a:ext cx="3143250" cy="523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latin typeface="Calibri" pitchFamily="1" charset="0"/>
              </a:rPr>
              <a:t>TORNILLOS AXIALES</a:t>
            </a:r>
          </a:p>
          <a:p>
            <a:pPr algn="ctr"/>
            <a:endParaRPr lang="es-ES" sz="2800" b="1">
              <a:latin typeface="Calibri" pitchFamily="1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LATERAL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76DEF6-3DC4-7341-8499-3BEA11D9A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2 Marcador de contenido"/>
          <p:cNvSpPr>
            <a:spLocks noGrp="1"/>
          </p:cNvSpPr>
          <p:nvPr>
            <p:ph idx="1"/>
          </p:nvPr>
        </p:nvSpPr>
        <p:spPr>
          <a:xfrm>
            <a:off x="2209800" y="762000"/>
            <a:ext cx="5410200" cy="685800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s-CL" b="1">
                <a:ea typeface="ＭＳ Ｐゴシック" pitchFamily="1" charset="-128"/>
                <a:cs typeface="ＭＳ Ｐゴシック" pitchFamily="1" charset="-128"/>
              </a:rPr>
              <a:t>Placa posterolateral: anti glide</a:t>
            </a:r>
          </a:p>
        </p:txBody>
      </p:sp>
      <p:pic>
        <p:nvPicPr>
          <p:cNvPr id="53251" name="Picture 3" descr="E:\TODO\TODO\CASOS\TOBILLO\PLACA POSTERIOR\PLACA POST CORTA\PLACA DE 3\FABIOLA ARMIJO 05-10\IMG_58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58115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191000"/>
            <a:ext cx="346551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Imagen 14"/>
          <p:cNvPicPr>
            <a:picLocks noChangeAspect="1"/>
          </p:cNvPicPr>
          <p:nvPr/>
        </p:nvPicPr>
        <p:blipFill>
          <a:blip r:embed="rId6"/>
          <a:srcRect l="7483" r="8163"/>
          <a:stretch>
            <a:fillRect/>
          </a:stretch>
        </p:blipFill>
        <p:spPr bwMode="auto">
          <a:xfrm>
            <a:off x="6781800" y="2133600"/>
            <a:ext cx="23622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Estudio biomecánico en cadáver…"/>
          <p:cNvSpPr txBox="1">
            <a:spLocks/>
          </p:cNvSpPr>
          <p:nvPr/>
        </p:nvSpPr>
        <p:spPr bwMode="auto">
          <a:xfrm>
            <a:off x="76200" y="23622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ts val="700"/>
              </a:spcBef>
              <a:buFont typeface="Arial" pitchFamily="1" charset="0"/>
              <a:buChar char="•"/>
            </a:pPr>
            <a:r>
              <a:rPr lang="es-ES_tradnl" sz="2400">
                <a:latin typeface="Calibri" pitchFamily="1" charset="0"/>
              </a:rPr>
              <a:t>Estudio biomecánico en cadáver</a:t>
            </a:r>
          </a:p>
          <a:p>
            <a:pPr marL="342900" indent="-342900">
              <a:spcBef>
                <a:spcPts val="700"/>
              </a:spcBef>
              <a:buFont typeface="Arial" pitchFamily="1" charset="0"/>
              <a:buChar char="•"/>
            </a:pPr>
            <a:r>
              <a:rPr lang="es-ES_tradnl" sz="2400">
                <a:latin typeface="Calibri" pitchFamily="1" charset="0"/>
              </a:rPr>
              <a:t>Mayor rigidez</a:t>
            </a:r>
          </a:p>
          <a:p>
            <a:pPr marL="342900" indent="-342900">
              <a:spcBef>
                <a:spcPts val="700"/>
              </a:spcBef>
              <a:buFont typeface="Arial" pitchFamily="1" charset="0"/>
              <a:buChar char="•"/>
            </a:pPr>
            <a:r>
              <a:rPr lang="es-ES_tradnl" sz="2400">
                <a:latin typeface="Calibri" pitchFamily="1" charset="0"/>
              </a:rPr>
              <a:t>Mayor estabilidad que posición lateral</a:t>
            </a:r>
          </a:p>
          <a:p>
            <a:pPr marL="342900" indent="-342900">
              <a:spcBef>
                <a:spcPts val="700"/>
              </a:spcBef>
              <a:buFont typeface="Arial" pitchFamily="1" charset="0"/>
              <a:buChar char="•"/>
            </a:pPr>
            <a:endParaRPr lang="es-ES_tradnl" sz="3200">
              <a:latin typeface="Calibri" pitchFamily="1" charset="0"/>
            </a:endParaRPr>
          </a:p>
        </p:txBody>
      </p:sp>
      <p:sp>
        <p:nvSpPr>
          <p:cNvPr id="53256" name="Comparison of lateral locking plate and antiglide plate for fixation of distal fibular fractures in osteoporotic bone: a biomechanical study…"/>
          <p:cNvSpPr txBox="1">
            <a:spLocks noChangeArrowheads="1"/>
          </p:cNvSpPr>
          <p:nvPr/>
        </p:nvSpPr>
        <p:spPr bwMode="auto">
          <a:xfrm>
            <a:off x="76200" y="6200775"/>
            <a:ext cx="2895600" cy="200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 sz="1200">
                <a:latin typeface="Helvetica Neue Light" pitchFamily="1" charset="0"/>
                <a:ea typeface="Helvetica Neue Light" pitchFamily="1" charset="0"/>
                <a:cs typeface="Helvetica Neue Light" pitchFamily="1" charset="0"/>
                <a:sym typeface="Helvetica Neue Light" pitchFamily="1" charset="0"/>
              </a:rPr>
              <a:t>Minihane KP, et al. J Orthop Trauma. 2006</a:t>
            </a:r>
          </a:p>
        </p:txBody>
      </p:sp>
      <p:sp>
        <p:nvSpPr>
          <p:cNvPr id="53257" name="The antiglide plate for distal fibular fixation. Abiomechanical comparison with fixation with a lateral plate.…"/>
          <p:cNvSpPr txBox="1">
            <a:spLocks noChangeArrowheads="1"/>
          </p:cNvSpPr>
          <p:nvPr/>
        </p:nvSpPr>
        <p:spPr bwMode="auto">
          <a:xfrm>
            <a:off x="76200" y="6505575"/>
            <a:ext cx="3276600" cy="200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 sz="1200">
                <a:latin typeface="Helvetica Neue Light" pitchFamily="1" charset="0"/>
                <a:ea typeface="Helvetica Neue Light" pitchFamily="1" charset="0"/>
                <a:cs typeface="Helvetica Neue Light" pitchFamily="1" charset="0"/>
                <a:sym typeface="Helvetica Neue Light" pitchFamily="1" charset="0"/>
              </a:rPr>
              <a:t>Schaffer JJ, et al. J Bone Joint Surg Am. 1987</a:t>
            </a: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LATERAL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5A9FDE-4A2B-EC46-A3AE-1BC45AFE4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2 Marcador de contenido"/>
          <p:cNvSpPr>
            <a:spLocks noGrp="1"/>
          </p:cNvSpPr>
          <p:nvPr>
            <p:ph idx="1"/>
          </p:nvPr>
        </p:nvSpPr>
        <p:spPr>
          <a:xfrm>
            <a:off x="1905000" y="1066800"/>
            <a:ext cx="5334000" cy="914400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s-CL" sz="5200" b="1">
                <a:ea typeface="ＭＳ Ｐゴシック" pitchFamily="1" charset="-128"/>
                <a:cs typeface="ＭＳ Ｐゴシック" pitchFamily="1" charset="-128"/>
              </a:rPr>
              <a:t>CIF + placa lateral</a:t>
            </a:r>
          </a:p>
        </p:txBody>
      </p:sp>
      <p:pic>
        <p:nvPicPr>
          <p:cNvPr id="54275" name="Imagen 8"/>
          <p:cNvPicPr>
            <a:picLocks noChangeAspect="1"/>
          </p:cNvPicPr>
          <p:nvPr/>
        </p:nvPicPr>
        <p:blipFill>
          <a:blip r:embed="rId4"/>
          <a:srcRect l="23599" t="18750" r="18713" b="12500"/>
          <a:stretch>
            <a:fillRect/>
          </a:stretch>
        </p:blipFill>
        <p:spPr bwMode="auto">
          <a:xfrm>
            <a:off x="3530600" y="2514600"/>
            <a:ext cx="2641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Imagen 9"/>
          <p:cNvPicPr>
            <a:picLocks noChangeAspect="1"/>
          </p:cNvPicPr>
          <p:nvPr/>
        </p:nvPicPr>
        <p:blipFill>
          <a:blip r:embed="rId5"/>
          <a:srcRect l="23186" t="9210" r="10571" b="18420"/>
          <a:stretch>
            <a:fillRect/>
          </a:stretch>
        </p:blipFill>
        <p:spPr bwMode="auto">
          <a:xfrm>
            <a:off x="6400800" y="2514600"/>
            <a:ext cx="2743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Imagen 10"/>
          <p:cNvPicPr>
            <a:picLocks noChangeAspect="1"/>
          </p:cNvPicPr>
          <p:nvPr/>
        </p:nvPicPr>
        <p:blipFill>
          <a:blip r:embed="rId6"/>
          <a:srcRect l="18605" t="10345" r="18605" b="27586"/>
          <a:stretch>
            <a:fillRect/>
          </a:stretch>
        </p:blipFill>
        <p:spPr bwMode="auto">
          <a:xfrm>
            <a:off x="152400" y="22860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LATERAL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F6CCAF-197A-8145-85D8-438A3BCF2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2 Marcador de contenido"/>
          <p:cNvSpPr>
            <a:spLocks noGrp="1"/>
          </p:cNvSpPr>
          <p:nvPr>
            <p:ph idx="1"/>
          </p:nvPr>
        </p:nvSpPr>
        <p:spPr>
          <a:xfrm>
            <a:off x="381000" y="766763"/>
            <a:ext cx="5257800" cy="1519237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s-CL" sz="2700">
                <a:ea typeface="ＭＳ Ｐゴシック" pitchFamily="1" charset="-128"/>
                <a:cs typeface="ＭＳ Ｐゴシック" pitchFamily="1" charset="-128"/>
              </a:rPr>
              <a:t>- partes blandas mal estado </a:t>
            </a:r>
          </a:p>
          <a:p>
            <a:pPr eaLnBrk="1" hangingPunct="1">
              <a:buFont typeface="Arial" pitchFamily="1" charset="0"/>
              <a:buNone/>
            </a:pPr>
            <a:r>
              <a:rPr lang="es-CL" sz="2700">
                <a:ea typeface="ＭＳ Ｐゴシック" pitchFamily="1" charset="-128"/>
                <a:cs typeface="ＭＳ Ｐゴシック" pitchFamily="1" charset="-128"/>
              </a:rPr>
              <a:t>- Mal Stock óseo</a:t>
            </a:r>
          </a:p>
          <a:p>
            <a:pPr eaLnBrk="1" hangingPunct="1">
              <a:buFont typeface="Arial" pitchFamily="1" charset="0"/>
              <a:buNone/>
            </a:pPr>
            <a:r>
              <a:rPr lang="es-CL" sz="2700">
                <a:ea typeface="ＭＳ Ｐゴシック" pitchFamily="1" charset="-128"/>
                <a:cs typeface="ＭＳ Ｐゴシック" pitchFamily="1" charset="-128"/>
              </a:rPr>
              <a:t>- Pacientes Baja demanda</a:t>
            </a:r>
          </a:p>
        </p:txBody>
      </p:sp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125538"/>
            <a:ext cx="23669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E:\TODO\TODO\CASOS\TOBILLO\PERCUTANEO\DDD\IMG_6584.JPG"/>
          <p:cNvPicPr>
            <a:picLocks noChangeAspect="1" noChangeArrowheads="1"/>
          </p:cNvPicPr>
          <p:nvPr/>
        </p:nvPicPr>
        <p:blipFill>
          <a:blip r:embed="rId5"/>
          <a:srcRect l="16731" t="27740" r="16731" b="9148"/>
          <a:stretch>
            <a:fillRect/>
          </a:stretch>
        </p:blipFill>
        <p:spPr bwMode="auto">
          <a:xfrm>
            <a:off x="250825" y="2593975"/>
            <a:ext cx="23304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2536825"/>
            <a:ext cx="19812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9700" y="4221163"/>
            <a:ext cx="19589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CuadroTexto 7"/>
          <p:cNvSpPr txBox="1">
            <a:spLocks noChangeArrowheads="1"/>
          </p:cNvSpPr>
          <p:nvPr/>
        </p:nvSpPr>
        <p:spPr bwMode="auto">
          <a:xfrm>
            <a:off x="381000" y="5867400"/>
            <a:ext cx="4337050" cy="630238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500">
                <a:latin typeface="Calibri" pitchFamily="1" charset="0"/>
              </a:rPr>
              <a:t>AGUJAS PERCUTANEAS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76200" y="76200"/>
            <a:ext cx="3886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MALEOLO LATERAL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BACF50-8977-8B40-93F6-D872B175F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contenido"/>
          <p:cNvSpPr txBox="1">
            <a:spLocks/>
          </p:cNvSpPr>
          <p:nvPr/>
        </p:nvSpPr>
        <p:spPr bwMode="auto">
          <a:xfrm>
            <a:off x="457200" y="1484313"/>
            <a:ext cx="822960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Epidemiología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Biomecánica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Clasificación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Conceptos de inestabilidad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Indicaciones de cirugía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Complejo deltoídeo y Sindesmosis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Situaciones especiales: osteoporosis, diabetes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Resumen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r>
              <a:rPr lang="es-CL" sz="2800" dirty="0">
                <a:latin typeface="Calibri" pitchFamily="1" charset="0"/>
              </a:rPr>
              <a:t>Conceptos claves</a:t>
            </a: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endParaRPr lang="es-CL" sz="2800" dirty="0">
              <a:latin typeface="Calibri" pitchFamily="1" charset="0"/>
            </a:endParaRPr>
          </a:p>
          <a:p>
            <a:pPr marL="514350" indent="-514350">
              <a:spcBef>
                <a:spcPct val="20000"/>
              </a:spcBef>
              <a:buFont typeface="Calibri" pitchFamily="1" charset="0"/>
              <a:buAutoNum type="arabicPeriod"/>
            </a:pPr>
            <a:endParaRPr lang="es-ES" sz="3200" dirty="0">
              <a:latin typeface="Calibri" pitchFamily="1" charset="0"/>
            </a:endParaRPr>
          </a:p>
        </p:txBody>
      </p:sp>
      <p:sp>
        <p:nvSpPr>
          <p:cNvPr id="18435" name="1 Título"/>
          <p:cNvSpPr txBox="1">
            <a:spLocks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s-CL" sz="4400">
                <a:latin typeface="Calibri" pitchFamily="1" charset="0"/>
              </a:rPr>
              <a:t>Temario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4D19EE-8010-F140-B0DA-5826C494C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019300"/>
            <a:ext cx="2667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CuadroTexto 14"/>
          <p:cNvSpPr txBox="1">
            <a:spLocks noChangeArrowheads="1"/>
          </p:cNvSpPr>
          <p:nvPr/>
        </p:nvSpPr>
        <p:spPr bwMode="auto">
          <a:xfrm>
            <a:off x="5562600" y="304800"/>
            <a:ext cx="3200400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dirty="0">
                <a:latin typeface="Calibri" pitchFamily="1" charset="0"/>
              </a:rPr>
              <a:t>CLAVO FIBULA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LATERAL</a:t>
            </a:r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 bwMode="auto">
          <a:xfrm>
            <a:off x="228600" y="1265237"/>
            <a:ext cx="52578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Char char="•"/>
              <a:tabLst/>
              <a:defRPr/>
            </a:pPr>
            <a:r>
              <a:rPr lang="es-ES_tradnl" sz="2600" dirty="0">
                <a:latin typeface="+mn-lt"/>
              </a:rPr>
              <a:t>Revisión Sistemática FAI 2019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Char char="•"/>
              <a:tabLst/>
              <a:defRPr/>
            </a:pPr>
            <a:endParaRPr lang="es-ES_tradnl" sz="260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Char char="•"/>
              <a:tabLst/>
              <a:defRPr/>
            </a:pPr>
            <a:r>
              <a:rPr lang="es-ES_tradnl" sz="2600" dirty="0">
                <a:latin typeface="+mn-lt"/>
              </a:rPr>
              <a:t>Mejoras en el diseño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r>
              <a:rPr lang="es-ES_tradnl" sz="2600" dirty="0">
                <a:latin typeface="+mn-lt"/>
              </a:rPr>
              <a:t>Estabilidad axial y rotacional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r>
              <a:rPr lang="es-ES_tradnl" sz="2600" dirty="0">
                <a:latin typeface="+mn-lt"/>
              </a:rPr>
              <a:t>Posibilidad de estabilidad </a:t>
            </a:r>
            <a:r>
              <a:rPr lang="es-ES_tradnl" sz="2600" dirty="0" err="1">
                <a:latin typeface="+mn-lt"/>
              </a:rPr>
              <a:t>sindesmal</a:t>
            </a:r>
            <a:endParaRPr lang="es-ES_tradnl" sz="2600" dirty="0">
              <a:latin typeface="+mn-lt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s-ES_tradnl" sz="2600" dirty="0"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r>
              <a:rPr kumimoji="0" lang="es-ES_tradnl" sz="2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ＭＳ Ｐゴシック" pitchFamily="1" charset="-128"/>
              </a:rPr>
              <a:t>Ventajas en:</a:t>
            </a:r>
          </a:p>
          <a:p>
            <a:pPr marL="1257300" lvl="2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r>
              <a:rPr lang="es-ES_tradnl" sz="2600" dirty="0">
                <a:latin typeface="+mn-lt"/>
              </a:rPr>
              <a:t>Ancianos baja demanda</a:t>
            </a:r>
            <a:endParaRPr kumimoji="0" lang="es-ES_tradnl" sz="26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1257300" lvl="2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r>
              <a:rPr lang="es-ES_tradnl" sz="2600" dirty="0">
                <a:latin typeface="+mn-lt"/>
              </a:rPr>
              <a:t>DM mal cuidados</a:t>
            </a:r>
          </a:p>
          <a:p>
            <a:pPr marL="1257300" lvl="2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r>
              <a:rPr kumimoji="0" lang="es-ES_tradnl" sz="2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ＭＳ Ｐゴシック" pitchFamily="1" charset="-128"/>
              </a:rPr>
              <a:t>PB mal estado</a:t>
            </a:r>
          </a:p>
          <a:p>
            <a:pPr marL="1257300" lvl="2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_tradnl" sz="2600" dirty="0">
                <a:latin typeface="+mn-lt"/>
              </a:rPr>
              <a:t> </a:t>
            </a:r>
            <a:r>
              <a:rPr kumimoji="0" lang="es-ES_tradnl" sz="2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ＭＳ Ｐゴシック" pitchFamily="1" charset="-128"/>
              </a:rPr>
              <a:t> </a:t>
            </a:r>
            <a:endParaRPr lang="es-ES_tradnl" sz="2600" dirty="0">
              <a:latin typeface="+mn-lt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1" charset="0"/>
              <a:buChar char="•"/>
            </a:pPr>
            <a:endParaRPr kumimoji="0" lang="es-ES_tradnl" sz="2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411463-0AF7-2748-A8A4-718BC3100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2 Marcador de contenido"/>
          <p:cNvSpPr>
            <a:spLocks noGrp="1"/>
          </p:cNvSpPr>
          <p:nvPr>
            <p:ph idx="1"/>
          </p:nvPr>
        </p:nvSpPr>
        <p:spPr>
          <a:xfrm>
            <a:off x="323850" y="908050"/>
            <a:ext cx="8229600" cy="649288"/>
          </a:xfrm>
        </p:spPr>
        <p:txBody>
          <a:bodyPr/>
          <a:lstStyle/>
          <a:p>
            <a:pPr eaLnBrk="1" hangingPunct="1"/>
            <a:r>
              <a:rPr lang="es-CL">
                <a:ea typeface="ＭＳ Ｐゴシック" pitchFamily="1" charset="-128"/>
                <a:cs typeface="ＭＳ Ｐゴシック" pitchFamily="1" charset="-128"/>
              </a:rPr>
              <a:t>Mal stock óseo</a:t>
            </a:r>
          </a:p>
          <a:p>
            <a:pPr marL="1828800" lvl="4" indent="0" eaLnBrk="1" hangingPunct="1">
              <a:buFont typeface="Arial" pitchFamily="1" charset="0"/>
              <a:buNone/>
            </a:pPr>
            <a:endParaRPr lang="es-CL">
              <a:ea typeface="ＭＳ Ｐゴシック" pitchFamily="1" charset="-128"/>
            </a:endParaRPr>
          </a:p>
          <a:p>
            <a:pPr marL="1828800" lvl="4" indent="0" eaLnBrk="1" hangingPunct="1"/>
            <a:endParaRPr lang="es-CL">
              <a:ea typeface="ＭＳ Ｐゴシック" pitchFamily="1" charset="-128"/>
            </a:endParaRPr>
          </a:p>
        </p:txBody>
      </p:sp>
      <p:pic>
        <p:nvPicPr>
          <p:cNvPr id="57347" name="Picture 3" descr="I:\TODO\CASOS\TOBILLO\TOBILLO OSP\TOR SINDESMALES\IMG_21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863975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484313"/>
            <a:ext cx="6481762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" descr="C:\Users\Catherinne Guiloff\Pictures\2012-11-10\4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3429000"/>
            <a:ext cx="230505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3" descr="C:\Users\Catherinne Guiloff\Pictures\2012-11-10\4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2713" y="3141663"/>
            <a:ext cx="2487612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CuadroTexto 7"/>
          <p:cNvSpPr txBox="1">
            <a:spLocks noChangeArrowheads="1"/>
          </p:cNvSpPr>
          <p:nvPr/>
        </p:nvSpPr>
        <p:spPr bwMode="auto">
          <a:xfrm>
            <a:off x="4800600" y="609600"/>
            <a:ext cx="3698875" cy="738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200" b="1">
                <a:latin typeface="Calibri" pitchFamily="1" charset="0"/>
              </a:rPr>
              <a:t>TÉCNICA KOVAL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76200" y="76200"/>
            <a:ext cx="3886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MALEOLO LATERAL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CF0429-16CD-E648-9AE2-561E80755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2 Marcador de contenido"/>
          <p:cNvSpPr>
            <a:spLocks noGrp="1"/>
          </p:cNvSpPr>
          <p:nvPr>
            <p:ph idx="1"/>
          </p:nvPr>
        </p:nvSpPr>
        <p:spPr>
          <a:xfrm>
            <a:off x="2895600" y="1828800"/>
            <a:ext cx="3333750" cy="2362200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s-CL" sz="3000" b="1">
                <a:ea typeface="ＭＳ Ｐゴシック" pitchFamily="1" charset="-128"/>
                <a:cs typeface="ＭＳ Ｐゴシック" pitchFamily="1" charset="-128"/>
              </a:rPr>
              <a:t>Mal stock óseo</a:t>
            </a:r>
          </a:p>
          <a:p>
            <a:pPr eaLnBrk="1" hangingPunct="1">
              <a:buFont typeface="Arial" pitchFamily="1" charset="0"/>
              <a:buNone/>
            </a:pPr>
            <a:r>
              <a:rPr lang="es-CL" sz="3000" b="1">
                <a:ea typeface="ＭＳ Ｐゴシック" pitchFamily="1" charset="-128"/>
                <a:cs typeface="ＭＳ Ｐゴシック" pitchFamily="1" charset="-128"/>
              </a:rPr>
              <a:t>Osteoporosis</a:t>
            </a:r>
          </a:p>
          <a:p>
            <a:pPr eaLnBrk="1" hangingPunct="1">
              <a:buFont typeface="Arial" pitchFamily="1" charset="0"/>
              <a:buNone/>
            </a:pPr>
            <a:r>
              <a:rPr lang="es-CL" sz="3000" b="1">
                <a:ea typeface="ＭＳ Ｐゴシック" pitchFamily="1" charset="-128"/>
                <a:cs typeface="ＭＳ Ｐゴシック" pitchFamily="1" charset="-128"/>
              </a:rPr>
              <a:t>Conminución: placa puente </a:t>
            </a:r>
          </a:p>
        </p:txBody>
      </p:sp>
      <p:sp>
        <p:nvSpPr>
          <p:cNvPr id="58371" name="CuadroTexto 6"/>
          <p:cNvSpPr txBox="1">
            <a:spLocks noChangeArrowheads="1"/>
          </p:cNvSpPr>
          <p:nvPr/>
        </p:nvSpPr>
        <p:spPr bwMode="auto">
          <a:xfrm>
            <a:off x="2840038" y="914400"/>
            <a:ext cx="3463925" cy="523875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latin typeface="Calibri" pitchFamily="1" charset="0"/>
              </a:rPr>
              <a:t>PLACAS BLOQUEADAS</a:t>
            </a:r>
          </a:p>
        </p:txBody>
      </p:sp>
      <p:pic>
        <p:nvPicPr>
          <p:cNvPr id="58372" name="Imagen 3" descr="DSCF0167.JPG"/>
          <p:cNvPicPr>
            <a:picLocks noChangeAspect="1"/>
          </p:cNvPicPr>
          <p:nvPr/>
        </p:nvPicPr>
        <p:blipFill>
          <a:blip r:embed="rId4"/>
          <a:srcRect l="11301" r="4521" b="31606"/>
          <a:stretch>
            <a:fillRect/>
          </a:stretch>
        </p:blipFill>
        <p:spPr bwMode="auto">
          <a:xfrm>
            <a:off x="2971800" y="4813300"/>
            <a:ext cx="323056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 descr="F:\TOBILLO y PIE\IMAGENES PCTES\tobillo\anselmo caniulem coñoman\preop1.jpg"/>
          <p:cNvPicPr>
            <a:picLocks noChangeAspect="1" noChangeArrowheads="1"/>
          </p:cNvPicPr>
          <p:nvPr/>
        </p:nvPicPr>
        <p:blipFill>
          <a:blip r:embed="rId5"/>
          <a:srcRect b="5916"/>
          <a:stretch>
            <a:fillRect/>
          </a:stretch>
        </p:blipFill>
        <p:spPr bwMode="auto">
          <a:xfrm>
            <a:off x="76200" y="1905000"/>
            <a:ext cx="25812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6"/>
          <a:srcRect l="33147" t="33582" r="51225" b="21268"/>
          <a:stretch>
            <a:fillRect/>
          </a:stretch>
        </p:blipFill>
        <p:spPr bwMode="auto">
          <a:xfrm>
            <a:off x="6553200" y="1670050"/>
            <a:ext cx="2536825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 bwMode="auto">
          <a:xfrm>
            <a:off x="76200" y="76200"/>
            <a:ext cx="3886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2" charset="-128"/>
                <a:cs typeface="ＭＳ Ｐゴシック" pitchFamily="32" charset="-128"/>
              </a:rPr>
              <a:t>MALEOLO LATERAL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EAA521-591B-3348-87FE-20CCB7C21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MALEOLO MEDIAL</a:t>
            </a:r>
          </a:p>
        </p:txBody>
      </p:sp>
      <p:pic>
        <p:nvPicPr>
          <p:cNvPr id="61443" name="Imagen 5"/>
          <p:cNvPicPr>
            <a:picLocks noChangeAspect="1"/>
          </p:cNvPicPr>
          <p:nvPr/>
        </p:nvPicPr>
        <p:blipFill>
          <a:blip r:embed="rId4"/>
          <a:srcRect l="11472" t="27196"/>
          <a:stretch>
            <a:fillRect/>
          </a:stretch>
        </p:blipFill>
        <p:spPr bwMode="auto">
          <a:xfrm>
            <a:off x="2878138" y="1549400"/>
            <a:ext cx="3446462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73229D-240F-3F4C-B9F0-7CB470465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Marcador de contenido 2"/>
          <p:cNvSpPr>
            <a:spLocks noGrp="1"/>
          </p:cNvSpPr>
          <p:nvPr>
            <p:ph idx="1"/>
          </p:nvPr>
        </p:nvSpPr>
        <p:spPr>
          <a:xfrm>
            <a:off x="228600" y="838200"/>
            <a:ext cx="4953000" cy="1676400"/>
          </a:xfrm>
        </p:spPr>
        <p:txBody>
          <a:bodyPr/>
          <a:lstStyle/>
          <a:p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TORNILLOS</a:t>
            </a:r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:</a:t>
            </a:r>
          </a:p>
          <a:p>
            <a:pPr lvl="1"/>
            <a:r>
              <a:rPr lang="es-ES_tradnl"/>
              <a:t>perpendiculares al rasgo</a:t>
            </a:r>
          </a:p>
          <a:p>
            <a:pPr lvl="1"/>
            <a:r>
              <a:rPr lang="es-ES_tradnl"/>
              <a:t>Esponjosa rosca parcial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MEDIAL</a:t>
            </a:r>
          </a:p>
        </p:txBody>
      </p:sp>
      <p:pic>
        <p:nvPicPr>
          <p:cNvPr id="62468" name="Imagen 5"/>
          <p:cNvPicPr>
            <a:picLocks noChangeAspect="1"/>
          </p:cNvPicPr>
          <p:nvPr/>
        </p:nvPicPr>
        <p:blipFill>
          <a:blip r:embed="rId4"/>
          <a:srcRect l="11472" t="27196"/>
          <a:stretch>
            <a:fillRect/>
          </a:stretch>
        </p:blipFill>
        <p:spPr bwMode="auto">
          <a:xfrm>
            <a:off x="1277938" y="2819400"/>
            <a:ext cx="2532062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Imagen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2819400"/>
            <a:ext cx="22320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25357C-059F-2A4A-B88C-93B8D8971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4" x="547688" y="6797675"/>
          <p14:tracePt t="5091" x="547688" y="6738938"/>
          <p14:tracePt t="5099" x="547688" y="6691313"/>
          <p14:tracePt t="5110" x="547688" y="6630988"/>
          <p14:tracePt t="5115" x="560388" y="6583363"/>
          <p14:tracePt t="5123" x="584200" y="6524625"/>
          <p14:tracePt t="5131" x="608013" y="6453188"/>
          <p14:tracePt t="5140" x="620713" y="6405563"/>
          <p14:tracePt t="5148" x="644525" y="6356350"/>
          <p14:tracePt t="5156" x="655638" y="6332538"/>
          <p14:tracePt t="5164" x="679450" y="6284913"/>
          <p14:tracePt t="5173" x="703263" y="6237288"/>
          <p14:tracePt t="5180" x="715963" y="6213475"/>
          <p14:tracePt t="5189" x="727075" y="6178550"/>
          <p14:tracePt t="5197" x="750888" y="6154738"/>
          <p14:tracePt t="5205" x="763588" y="6130925"/>
          <p14:tracePt t="5213" x="787400" y="6107113"/>
          <p14:tracePt t="5222" x="798513" y="6083300"/>
          <p14:tracePt t="5230" x="822325" y="6070600"/>
          <p14:tracePt t="5238" x="835025" y="6059488"/>
          <p14:tracePt t="5247" x="846138" y="6035675"/>
          <p14:tracePt t="5255" x="869950" y="6022975"/>
          <p14:tracePt t="5263" x="882650" y="6011863"/>
          <p14:tracePt t="5271" x="893763" y="5999163"/>
          <p14:tracePt t="5279" x="906463" y="5988050"/>
          <p14:tracePt t="5288" x="930275" y="5964238"/>
          <p14:tracePt t="5296" x="941388" y="5938838"/>
          <p14:tracePt t="5304" x="954088" y="5927725"/>
          <p14:tracePt t="5313" x="977900" y="5903913"/>
          <p14:tracePt t="5320" x="1012825" y="5867400"/>
          <p14:tracePt t="5329" x="1025525" y="5843588"/>
          <p14:tracePt t="5337" x="1073150" y="5808663"/>
          <p14:tracePt t="5346" x="1108075" y="5772150"/>
          <p14:tracePt t="5353" x="1144588" y="5737225"/>
          <p14:tracePt t="5362" x="1179513" y="5700713"/>
          <p14:tracePt t="5370" x="1228725" y="5676900"/>
          <p14:tracePt t="5379" x="1263650" y="5641975"/>
          <p14:tracePt t="5386" x="1323975" y="5594350"/>
          <p14:tracePt t="5396" x="1358900" y="5570538"/>
          <p14:tracePt t="5402" x="1419225" y="5534025"/>
          <p14:tracePt t="5413" x="1466850" y="5486400"/>
          <p14:tracePt t="5419" x="1514475" y="5462588"/>
          <p14:tracePt t="5429" x="1562100" y="5426075"/>
          <p14:tracePt t="5435" x="1620838" y="5391150"/>
          <p14:tracePt t="5446" x="1668463" y="5354638"/>
          <p14:tracePt t="5452" x="1704975" y="5319713"/>
          <p14:tracePt t="5463" x="1763713" y="5283200"/>
          <p14:tracePt t="5468" x="1800225" y="5248275"/>
          <p14:tracePt t="5479" x="1847850" y="5211763"/>
          <p14:tracePt t="5485" x="1871663" y="5200650"/>
          <p14:tracePt t="5495" x="1908175" y="5164138"/>
          <p14:tracePt t="5501" x="1955800" y="5129213"/>
          <p14:tracePt t="5512" x="1990725" y="5105400"/>
          <p14:tracePt t="5518" x="2014538" y="5092700"/>
          <p14:tracePt t="5529" x="2038350" y="5068888"/>
          <p14:tracePt t="5535" x="2085975" y="5057775"/>
          <p14:tracePt t="5545" x="2109788" y="5033963"/>
          <p14:tracePt t="5550" x="2146300" y="5021263"/>
          <p14:tracePt t="5562" x="2170113" y="5008563"/>
          <p14:tracePt t="5567" x="2205038" y="4997450"/>
          <p14:tracePt t="5578" x="2241550" y="4984750"/>
          <p14:tracePt t="5584" x="2276475" y="4973638"/>
          <p14:tracePt t="5595" x="2312988" y="4960938"/>
          <p14:tracePt t="5600" x="2384425" y="4949825"/>
          <p14:tracePt t="5612" x="2395538" y="4949825"/>
          <p14:tracePt t="5617" x="2444750" y="4949825"/>
          <p14:tracePt t="5629" x="2479675" y="4949825"/>
          <p14:tracePt t="5633" x="2516188" y="4937125"/>
          <p14:tracePt t="5645" x="2540000" y="4937125"/>
          <p14:tracePt t="5650" x="2587625" y="4937125"/>
          <p14:tracePt t="5662" x="2611438" y="4937125"/>
          <p14:tracePt t="5667" x="2646363" y="4937125"/>
          <p14:tracePt t="5678" x="2670175" y="4937125"/>
          <p14:tracePt t="5683" x="2693988" y="4937125"/>
          <p14:tracePt t="5695" x="2717800" y="4937125"/>
          <p14:tracePt t="5700" x="2754313" y="4937125"/>
          <p14:tracePt t="5712" x="2765425" y="4949825"/>
          <p14:tracePt t="5716" x="2813050" y="4973638"/>
          <p14:tracePt t="5728" x="2825750" y="4973638"/>
          <p14:tracePt t="5733" x="2849563" y="4997450"/>
          <p14:tracePt t="5745" x="2873375" y="5021263"/>
          <p14:tracePt t="5750" x="2932113" y="5057775"/>
          <p14:tracePt t="5762" x="2944813" y="5068888"/>
          <p14:tracePt t="5768" x="2968625" y="5105400"/>
          <p14:tracePt t="5778" x="3003550" y="5140325"/>
          <p14:tracePt t="5783" x="3027363" y="5164138"/>
          <p14:tracePt t="5796" x="3052763" y="5200650"/>
          <p14:tracePt t="5801" x="3076575" y="5224463"/>
          <p14:tracePt t="5812" x="3100388" y="5248275"/>
          <p14:tracePt t="5817" x="3111500" y="5283200"/>
          <p14:tracePt t="5829" x="3135313" y="5307013"/>
          <p14:tracePt t="5833" x="3148013" y="5330825"/>
          <p14:tracePt t="5845" x="3159125" y="5354638"/>
          <p14:tracePt t="5850" x="3171825" y="5378450"/>
          <p14:tracePt t="5862" x="3182938" y="5414963"/>
          <p14:tracePt t="5867" x="3195638" y="5438775"/>
          <p14:tracePt t="5878" x="3206750" y="5499100"/>
          <p14:tracePt t="5884" x="3206750" y="5546725"/>
          <p14:tracePt t="5895" x="3219450" y="5581650"/>
          <p14:tracePt t="5896" x="3219450" y="5629275"/>
          <p14:tracePt t="5904" x="3219450" y="5676900"/>
          <p14:tracePt t="5912" x="3219450" y="5700713"/>
          <p14:tracePt t="5920" x="3219450" y="5772150"/>
          <p14:tracePt t="5929" x="3219450" y="5795963"/>
          <p14:tracePt t="5937" x="3219450" y="5832475"/>
          <p14:tracePt t="5946" x="3195638" y="5867400"/>
          <p14:tracePt t="5953" x="3182938" y="5903913"/>
          <p14:tracePt t="5962" x="3148013" y="5951538"/>
          <p14:tracePt t="5969" x="3124200" y="5988050"/>
          <p14:tracePt t="5980" x="3087688" y="6011863"/>
          <p14:tracePt t="5986" x="3052763" y="6035675"/>
          <p14:tracePt t="5996" x="3016250" y="6059488"/>
          <p14:tracePt t="6002" x="2968625" y="6083300"/>
          <p14:tracePt t="6013" x="2921000" y="6107113"/>
          <p14:tracePt t="6019" x="2884488" y="6118225"/>
          <p14:tracePt t="6029" x="2836863" y="6130925"/>
          <p14:tracePt t="6035" x="2801938" y="6142038"/>
          <p14:tracePt t="6046" x="2754313" y="6154738"/>
          <p14:tracePt t="6051" x="2717800" y="6165850"/>
          <p14:tracePt t="6062" x="2670175" y="6165850"/>
          <p14:tracePt t="6068" x="2635250" y="6178550"/>
          <p14:tracePt t="6079" x="2574925" y="6178550"/>
          <p14:tracePt t="6084" x="2516188" y="6178550"/>
          <p14:tracePt t="6096" x="2503488" y="6178550"/>
          <p14:tracePt t="6101" x="2455863" y="6178550"/>
          <p14:tracePt t="6112" x="2419350" y="6165850"/>
          <p14:tracePt t="6118" x="2395538" y="6154738"/>
          <p14:tracePt t="6128" x="2360613" y="6142038"/>
          <p14:tracePt t="6134" x="2336800" y="6118225"/>
          <p14:tracePt t="6145" x="2300288" y="6107113"/>
          <p14:tracePt t="6151" x="2289175" y="6094413"/>
          <p14:tracePt t="6162" x="2265363" y="6083300"/>
          <p14:tracePt t="6168" x="2241550" y="6070600"/>
          <p14:tracePt t="6178" x="2228850" y="6046788"/>
          <p14:tracePt t="6184" x="2217738" y="6035675"/>
          <p14:tracePt t="6195" x="2205038" y="6022975"/>
          <p14:tracePt t="6201" x="2193925" y="6011863"/>
          <p14:tracePt t="6212" x="2181225" y="5999163"/>
          <p14:tracePt t="6217" x="2170113" y="5975350"/>
          <p14:tracePt t="6228" x="2170113" y="5964238"/>
          <p14:tracePt t="6233" x="2157413" y="5938838"/>
          <p14:tracePt t="6245" x="2157413" y="5915025"/>
          <p14:tracePt t="6250" x="2157413" y="5903913"/>
          <p14:tracePt t="6262" x="2157413" y="5867400"/>
          <p14:tracePt t="6267" x="2157413" y="5843588"/>
          <p14:tracePt t="6279" x="2157413" y="5795963"/>
          <p14:tracePt t="6283" x="2157413" y="5761038"/>
          <p14:tracePt t="6295" x="2157413" y="5724525"/>
          <p14:tracePt t="6300" x="2193925" y="5665788"/>
          <p14:tracePt t="6312" x="2241550" y="5605463"/>
          <p14:tracePt t="6317" x="2300288" y="5546725"/>
          <p14:tracePt t="6328" x="2371725" y="5486400"/>
          <p14:tracePt t="6333" x="2455863" y="5414963"/>
          <p14:tracePt t="6345" x="2551113" y="5367338"/>
          <p14:tracePt t="6350" x="2659063" y="5295900"/>
          <p14:tracePt t="6362" x="2754313" y="5235575"/>
          <p14:tracePt t="6366" x="2860675" y="5176838"/>
          <p14:tracePt t="6378" x="2992438" y="5129213"/>
          <p14:tracePt t="6383" x="3100388" y="5092700"/>
          <p14:tracePt t="6395" x="3230563" y="5045075"/>
          <p14:tracePt t="6400" x="3349625" y="5021263"/>
          <p14:tracePt t="6412" x="3457575" y="5021263"/>
          <p14:tracePt t="6417" x="3563938" y="5021263"/>
          <p14:tracePt t="6428" x="3660775" y="5021263"/>
          <p14:tracePt t="6432" x="3756025" y="5021263"/>
          <p14:tracePt t="6446" x="3862388" y="5021263"/>
          <p14:tracePt t="6447" x="3933825" y="5021263"/>
          <p14:tracePt t="6454" x="4005263" y="5045075"/>
          <p14:tracePt t="6462" x="4041775" y="5045075"/>
          <p14:tracePt t="6471" x="4089400" y="5068888"/>
          <p14:tracePt t="6479" x="4137025" y="5092700"/>
          <p14:tracePt t="6487" x="4171950" y="5105400"/>
          <p14:tracePt t="6496" x="4208463" y="5116513"/>
          <p14:tracePt t="6504" x="4232275" y="5129213"/>
          <p14:tracePt t="6513" x="4243388" y="5140325"/>
          <p14:tracePt t="6520" x="4268788" y="5153025"/>
          <p14:tracePt t="6529" x="4279900" y="5153025"/>
          <p14:tracePt t="6536" x="4279900" y="5164138"/>
          <p14:tracePt t="6546" x="4292600" y="5164138"/>
          <p14:tracePt t="6569" x="4303713" y="5164138"/>
          <p14:tracePt t="9173" x="4316413" y="5164138"/>
          <p14:tracePt t="9182" x="4375150" y="5164138"/>
          <p14:tracePt t="9189" x="4446588" y="5164138"/>
          <p14:tracePt t="9198" x="4541838" y="5164138"/>
          <p14:tracePt t="9207" x="4708525" y="5164138"/>
          <p14:tracePt t="9214" x="5102225" y="5187950"/>
          <p14:tracePt t="9223" x="5257800" y="5200650"/>
          <p14:tracePt t="9230" x="5567363" y="5224463"/>
          <p14:tracePt t="9240" x="6151563" y="5295900"/>
          <p14:tracePt t="9247" x="6330950" y="5307013"/>
          <p14:tracePt t="9257" x="6735763" y="5319713"/>
          <p14:tracePt t="9263" x="7105650" y="5354638"/>
          <p14:tracePt t="9272" x="7475538" y="5367338"/>
          <p14:tracePt t="9280" x="7832725" y="5391150"/>
          <p14:tracePt t="9288" x="8178800" y="5391150"/>
          <p14:tracePt t="9296" x="8512175" y="5402263"/>
          <p14:tracePt t="9305" x="8845550" y="540226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2 Marcador de contenido"/>
          <p:cNvSpPr>
            <a:spLocks noGrp="1"/>
          </p:cNvSpPr>
          <p:nvPr>
            <p:ph idx="1"/>
          </p:nvPr>
        </p:nvSpPr>
        <p:spPr>
          <a:xfrm>
            <a:off x="250825" y="981075"/>
            <a:ext cx="8229600" cy="1189038"/>
          </a:xfrm>
        </p:spPr>
        <p:txBody>
          <a:bodyPr/>
          <a:lstStyle/>
          <a:p>
            <a:pPr eaLnBrk="1" hangingPunct="1"/>
            <a:r>
              <a:rPr lang="es-CL">
                <a:ea typeface="ＭＳ Ｐゴシック" pitchFamily="1" charset="-128"/>
                <a:cs typeface="ＭＳ Ｐゴシック" pitchFamily="1" charset="-128"/>
              </a:rPr>
              <a:t>Fragmentos pequeños - conminución:</a:t>
            </a:r>
          </a:p>
          <a:p>
            <a:pPr eaLnBrk="1" hangingPunct="1">
              <a:buFont typeface="Arial" pitchFamily="1" charset="0"/>
              <a:buNone/>
            </a:pPr>
            <a:r>
              <a:rPr lang="es-CL">
                <a:ea typeface="ＭＳ Ｐゴシック" pitchFamily="1" charset="-128"/>
                <a:cs typeface="ＭＳ Ｐゴシック" pitchFamily="1" charset="-128"/>
              </a:rPr>
              <a:t>			 </a:t>
            </a:r>
          </a:p>
        </p:txBody>
      </p:sp>
      <p:pic>
        <p:nvPicPr>
          <p:cNvPr id="63491" name="Picture 5" descr="MM-T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538413"/>
            <a:ext cx="1479550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CuadroTexto 7"/>
          <p:cNvSpPr txBox="1">
            <a:spLocks noChangeArrowheads="1"/>
          </p:cNvSpPr>
          <p:nvPr/>
        </p:nvSpPr>
        <p:spPr bwMode="auto">
          <a:xfrm>
            <a:off x="228600" y="1752600"/>
            <a:ext cx="2757488" cy="5842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>
                <a:latin typeface="Calibri" pitchFamily="1" charset="0"/>
              </a:rPr>
              <a:t>Asa de alambre</a:t>
            </a:r>
          </a:p>
        </p:txBody>
      </p:sp>
      <p:pic>
        <p:nvPicPr>
          <p:cNvPr id="63494" name="Imagen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2552700"/>
            <a:ext cx="31242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CuadroTexto 7"/>
          <p:cNvSpPr txBox="1">
            <a:spLocks noChangeArrowheads="1"/>
          </p:cNvSpPr>
          <p:nvPr/>
        </p:nvSpPr>
        <p:spPr bwMode="auto">
          <a:xfrm>
            <a:off x="5932488" y="1778000"/>
            <a:ext cx="1992312" cy="5842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>
                <a:latin typeface="Calibri" pitchFamily="1" charset="0"/>
              </a:rPr>
              <a:t>Hook plate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MEDIAL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B80B82-5997-304B-9146-C2E7CBAD0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4" x="9107488" y="4400550"/>
          <p14:tracePt t="2381" x="9048750" y="4376738"/>
          <p14:tracePt t="2389" x="8988425" y="4352925"/>
          <p14:tracePt t="2397" x="8916988" y="4341813"/>
          <p14:tracePt t="2405" x="8845550" y="4329113"/>
          <p14:tracePt t="2413" x="8786813" y="4305300"/>
          <p14:tracePt t="2422" x="8715375" y="4294188"/>
          <p14:tracePt t="2430" x="8631238" y="4270375"/>
          <p14:tracePt t="2438" x="8559800" y="4257675"/>
          <p14:tracePt t="2447" x="8488363" y="4246563"/>
          <p14:tracePt t="2454" x="8404225" y="4222750"/>
          <p14:tracePt t="2463" x="8321675" y="4210050"/>
          <p14:tracePt t="2471" x="8250238" y="4198938"/>
          <p14:tracePt t="2479" x="8166100" y="4186238"/>
          <p14:tracePt t="2487" x="8094663" y="4175125"/>
          <p14:tracePt t="2496" x="7999413" y="4162425"/>
          <p14:tracePt t="2504" x="7915275" y="4162425"/>
          <p14:tracePt t="2513" x="7820025" y="4151313"/>
          <p14:tracePt t="2520" x="7737475" y="4138613"/>
          <p14:tracePt t="2530" x="7642225" y="4127500"/>
          <p14:tracePt t="2537" x="7570788" y="4127500"/>
          <p14:tracePt t="2546" x="7499350" y="4114800"/>
          <p14:tracePt t="2553" x="7415213" y="4114800"/>
          <p14:tracePt t="2563" x="7332663" y="4102100"/>
          <p14:tracePt t="2570" x="7272338" y="4102100"/>
          <p14:tracePt t="2579" x="7188200" y="4102100"/>
          <p14:tracePt t="2586" x="7129463" y="4090988"/>
          <p14:tracePt t="2595" x="7105650" y="4090988"/>
          <p14:tracePt t="2602" x="7058025" y="4078288"/>
          <p14:tracePt t="2612" x="6986588" y="4078288"/>
          <p14:tracePt t="2619" x="6915150" y="4078288"/>
          <p14:tracePt t="2629" x="6867525" y="4078288"/>
          <p14:tracePt t="2635" x="6819900" y="4078288"/>
          <p14:tracePt t="2644" x="6772275" y="4078288"/>
          <p14:tracePt t="2652" x="6711950" y="4078288"/>
          <p14:tracePt t="2660" x="6664325" y="4078288"/>
          <p14:tracePt t="2668" x="6604000" y="4078288"/>
          <p14:tracePt t="2676" x="6556375" y="4078288"/>
          <p14:tracePt t="2685" x="6497638" y="4078288"/>
          <p14:tracePt t="2693" x="6450013" y="4078288"/>
          <p14:tracePt t="2701" x="6413500" y="4078288"/>
          <p14:tracePt t="2709" x="6365875" y="4090988"/>
          <p14:tracePt t="2718" x="6330950" y="4102100"/>
          <p14:tracePt t="2726" x="6294438" y="4102100"/>
          <p14:tracePt t="2734" x="6259513" y="4114800"/>
          <p14:tracePt t="2742" x="6235700" y="4114800"/>
          <p14:tracePt t="2750" x="6199188" y="4127500"/>
          <p14:tracePt t="3079" x="6199188" y="4114800"/>
          <p14:tracePt t="3087" x="6199188" y="4078288"/>
          <p14:tracePt t="3097" x="6199188" y="4030663"/>
          <p14:tracePt t="3104" x="6199188" y="3971925"/>
          <p14:tracePt t="3113" x="6199188" y="3887788"/>
          <p14:tracePt t="3120" x="6199188" y="3816350"/>
          <p14:tracePt t="3128" x="6199188" y="3733800"/>
          <p14:tracePt t="3136" x="6199188" y="3625850"/>
          <p14:tracePt t="3145" x="6199188" y="3517900"/>
          <p14:tracePt t="3153" x="6199188" y="3411538"/>
          <p14:tracePt t="3161" x="6199188" y="3303588"/>
          <p14:tracePt t="3169" x="6211888" y="3208338"/>
          <p14:tracePt t="3178" x="6223000" y="3124200"/>
          <p14:tracePt t="3186" x="6223000" y="3089275"/>
          <p14:tracePt t="3194" x="6235700" y="3017838"/>
          <p14:tracePt t="3202" x="6246813" y="2957513"/>
          <p14:tracePt t="3210" x="6246813" y="2862263"/>
          <p14:tracePt t="3219" x="6259513" y="2814638"/>
          <p14:tracePt t="3227" x="6270625" y="2767013"/>
          <p14:tracePt t="3235" x="6270625" y="2706688"/>
          <p14:tracePt t="3244" x="6270625" y="2647950"/>
          <p14:tracePt t="3252" x="6270625" y="2576513"/>
          <p14:tracePt t="3260" x="6270625" y="2505075"/>
          <p14:tracePt t="3268" x="6270625" y="2444750"/>
          <p14:tracePt t="3276" x="6246813" y="2373313"/>
          <p14:tracePt t="3285" x="6235700" y="2314575"/>
          <p14:tracePt t="3293" x="6211888" y="2230438"/>
          <p14:tracePt t="3301" x="6175375" y="2170113"/>
          <p14:tracePt t="3309" x="6151563" y="2111375"/>
          <p14:tracePt t="3317" x="6103938" y="2039938"/>
          <p14:tracePt t="3326" x="6067425" y="1979613"/>
          <p14:tracePt t="3334" x="6032500" y="1908175"/>
          <p14:tracePt t="3342" x="5995988" y="1860550"/>
          <p14:tracePt t="3350" x="5948363" y="1800225"/>
          <p14:tracePt t="3359" x="5913438" y="1752600"/>
          <p14:tracePt t="3368" x="5900738" y="1728788"/>
          <p14:tracePt t="3375" x="5829300" y="1657350"/>
          <p14:tracePt t="3384" x="5794375" y="1622425"/>
          <p14:tracePt t="3391" x="5770563" y="1574800"/>
          <p14:tracePt t="3401" x="5746750" y="1562100"/>
          <p14:tracePt t="3408" x="5710238" y="1527175"/>
          <p14:tracePt t="3418" x="5686425" y="1490663"/>
          <p14:tracePt t="3424" x="5662613" y="1466850"/>
          <p14:tracePt t="3434" x="5627688" y="1443038"/>
          <p14:tracePt t="3441" x="5603875" y="1419225"/>
          <p14:tracePt t="3451" x="5580063" y="1395413"/>
          <p14:tracePt t="3457" x="5556250" y="1371600"/>
          <p14:tracePt t="3468" x="5543550" y="1347788"/>
          <p14:tracePt t="3473" x="5519738" y="1323975"/>
          <p14:tracePt t="3484" x="5495925" y="1300163"/>
          <p14:tracePt t="3490" x="5472113" y="1287463"/>
          <p14:tracePt t="3501" x="5448300" y="1276350"/>
          <p14:tracePt t="3506" x="5435600" y="1263650"/>
          <p14:tracePt t="3517" x="5411788" y="1252538"/>
          <p14:tracePt t="3523" x="5376863" y="1252538"/>
          <p14:tracePt t="3534" x="5364163" y="1252538"/>
          <p14:tracePt t="3539" x="5340350" y="1239838"/>
          <p14:tracePt t="3550" x="5316538" y="1239838"/>
          <p14:tracePt t="3556" x="5292725" y="1239838"/>
          <p14:tracePt t="3567" x="5257800" y="1239838"/>
          <p14:tracePt t="3572" x="5245100" y="1239838"/>
          <p14:tracePt t="3584" x="5210175" y="1239838"/>
          <p14:tracePt t="3589" x="5186363" y="1239838"/>
          <p14:tracePt t="3600" x="5149850" y="1252538"/>
          <p14:tracePt t="3606" x="5102225" y="1276350"/>
          <p14:tracePt t="3617" x="5067300" y="1287463"/>
          <p14:tracePt t="3622" x="5030788" y="1311275"/>
          <p14:tracePt t="3633" x="4995863" y="1323975"/>
          <p14:tracePt t="3639" x="4948238" y="1358900"/>
          <p14:tracePt t="3650" x="4900613" y="1384300"/>
          <p14:tracePt t="3656" x="4887913" y="1384300"/>
          <p14:tracePt t="3667" x="4840288" y="1419225"/>
          <p14:tracePt t="3672" x="4803775" y="1431925"/>
          <p14:tracePt t="3684" x="4768850" y="1455738"/>
          <p14:tracePt t="3688" x="4732338" y="1479550"/>
          <p14:tracePt t="3700" x="4708525" y="1503363"/>
          <p14:tracePt t="3705" x="4673600" y="1514475"/>
          <p14:tracePt t="3717" x="4649788" y="1527175"/>
          <p14:tracePt t="3722" x="4613275" y="1550988"/>
          <p14:tracePt t="3733" x="4589463" y="1574800"/>
          <p14:tracePt t="3738" x="4541838" y="1609725"/>
          <p14:tracePt t="3750" x="4530725" y="1622425"/>
          <p14:tracePt t="3755" x="4494213" y="1657350"/>
          <p14:tracePt t="3767" x="4470400" y="1681163"/>
          <p14:tracePt t="3772" x="4435475" y="1728788"/>
          <p14:tracePt t="3784" x="4411663" y="1765300"/>
          <p14:tracePt t="3789" x="4387850" y="1812925"/>
          <p14:tracePt t="3800" x="4364038" y="1860550"/>
          <p14:tracePt t="3805" x="4351338" y="1908175"/>
          <p14:tracePt t="3816" x="4340225" y="1931988"/>
          <p14:tracePt t="3820" x="4303713" y="2016125"/>
          <p14:tracePt t="3833" x="4292600" y="2063750"/>
          <p14:tracePt t="3838" x="4279900" y="2122488"/>
          <p14:tracePt t="3850" x="4268788" y="2170113"/>
          <p14:tracePt t="3855" x="4243388" y="2230438"/>
          <p14:tracePt t="3866" x="4219575" y="2314575"/>
          <p14:tracePt t="3870" x="4208463" y="2386013"/>
          <p14:tracePt t="3883" x="4184650" y="2457450"/>
          <p14:tracePt t="3887" x="4148138" y="2552700"/>
          <p14:tracePt t="3899" x="4113213" y="2635250"/>
          <p14:tracePt t="3904" x="4076700" y="2743200"/>
          <p14:tracePt t="3916" x="4005263" y="2909888"/>
          <p14:tracePt t="3920" x="3957638" y="3041650"/>
          <p14:tracePt t="3933" x="3922713" y="3124200"/>
          <p14:tracePt t="3937" x="3862388" y="3232150"/>
          <p14:tracePt t="3949" x="3803650" y="3351213"/>
          <p14:tracePt t="3953" x="3756025" y="3459163"/>
          <p14:tracePt t="3966" x="3708400" y="3554413"/>
          <p14:tracePt t="3970" x="3660775" y="3636963"/>
          <p14:tracePt t="3983" x="3611563" y="3733800"/>
          <p14:tracePt t="3986" x="3576638" y="3805238"/>
          <p14:tracePt t="4000" x="3540125" y="3876675"/>
          <p14:tracePt t="4004" x="3492500" y="3935413"/>
          <p14:tracePt t="4016" x="3468688" y="3995738"/>
          <p14:tracePt t="4020" x="3433763" y="4043363"/>
          <p14:tracePt t="4033" x="3409950" y="4067175"/>
          <p14:tracePt t="4037" x="3362325" y="4138613"/>
          <p14:tracePt t="4050" x="3325813" y="4186238"/>
          <p14:tracePt t="4053" x="3290888" y="4233863"/>
          <p14:tracePt t="4066" x="3254375" y="4270375"/>
          <p14:tracePt t="4070" x="3219450" y="4294188"/>
          <p14:tracePt t="4083" x="3182938" y="4329113"/>
          <p14:tracePt t="4087" x="3135313" y="4365625"/>
          <p14:tracePt t="4099" x="3087688" y="4413250"/>
          <p14:tracePt t="4100" x="3040063" y="4460875"/>
          <p14:tracePt t="4106" x="2992438" y="4495800"/>
          <p14:tracePt t="4117" x="2932113" y="4543425"/>
          <p14:tracePt t="4122" x="2884488" y="4603750"/>
          <p14:tracePt t="4133" x="2825750" y="4651375"/>
          <p14:tracePt t="4139" x="2765425" y="4711700"/>
          <p14:tracePt t="4149" x="2717800" y="4759325"/>
          <p14:tracePt t="4155" x="2670175" y="4806950"/>
          <p14:tracePt t="4166" x="2622550" y="4854575"/>
          <p14:tracePt t="4172" x="2563813" y="4902200"/>
          <p14:tracePt t="4183" x="2503488" y="4937125"/>
          <p14:tracePt t="4188" x="2479675" y="4960938"/>
          <p14:tracePt t="4199" x="2408238" y="5008563"/>
          <p14:tracePt t="4205" x="2360613" y="5045075"/>
          <p14:tracePt t="4216" x="2347913" y="5057775"/>
          <p14:tracePt t="4221" x="2300288" y="5068888"/>
          <p14:tracePt t="4232" x="2276475" y="5092700"/>
          <p14:tracePt t="4238" x="2241550" y="5105400"/>
          <p14:tracePt t="4249" x="2217738" y="5129213"/>
          <p14:tracePt t="4254" x="2193925" y="5140325"/>
          <p14:tracePt t="4266" x="2181225" y="5153025"/>
          <p14:tracePt t="4271" x="2157413" y="5153025"/>
          <p14:tracePt t="4283" x="2146300" y="5164138"/>
          <p14:tracePt t="4288" x="2133600" y="5176838"/>
          <p14:tracePt t="4300" x="2122488" y="5176838"/>
          <p14:tracePt t="4305" x="2098675" y="5187950"/>
          <p14:tracePt t="4317" x="2085975" y="5187950"/>
          <p14:tracePt t="4322" x="2074863" y="5187950"/>
          <p14:tracePt t="4334" x="2062163" y="5200650"/>
          <p14:tracePt t="4339" x="2051050" y="5200650"/>
          <p14:tracePt t="4350" x="2038350" y="5211763"/>
          <p14:tracePt t="4355" x="2027238" y="5211763"/>
          <p14:tracePt t="4367" x="2014538" y="5211763"/>
          <p14:tracePt t="4371" x="2003425" y="5224463"/>
          <p14:tracePt t="4383" x="1990725" y="5224463"/>
          <p14:tracePt t="4387" x="1979613" y="5224463"/>
          <p14:tracePt t="4400" x="1966913" y="5235575"/>
          <p14:tracePt t="4405" x="1955800" y="5235575"/>
          <p14:tracePt t="4421" x="1943100" y="5248275"/>
          <p14:tracePt t="4434" x="1931988" y="5248275"/>
          <p14:tracePt t="4450" x="1919288" y="5259388"/>
          <p14:tracePt t="4493" x="1908175" y="5259388"/>
          <p14:tracePt t="4509" x="1908175" y="5272088"/>
          <p14:tracePt t="4879" x="1908175" y="5259388"/>
          <p14:tracePt t="4887" x="1908175" y="5248275"/>
          <p14:tracePt t="4895" x="1908175" y="5211763"/>
          <p14:tracePt t="4903" x="1908175" y="5187950"/>
          <p14:tracePt t="4912" x="1908175" y="5153025"/>
          <p14:tracePt t="4920" x="1908175" y="5129213"/>
          <p14:tracePt t="4928" x="1908175" y="5105400"/>
          <p14:tracePt t="4937" x="1908175" y="5068888"/>
          <p14:tracePt t="4944" x="1908175" y="5045075"/>
          <p14:tracePt t="4953" x="1895475" y="5008563"/>
          <p14:tracePt t="4961" x="1895475" y="4997450"/>
          <p14:tracePt t="4970" x="1884363" y="4973638"/>
          <p14:tracePt t="4978" x="1884363" y="4949825"/>
          <p14:tracePt t="4986" x="1871663" y="4926013"/>
          <p14:tracePt t="4994" x="1860550" y="4913313"/>
          <p14:tracePt t="5003" x="1847850" y="4889500"/>
          <p14:tracePt t="5010" x="1836738" y="4878388"/>
          <p14:tracePt t="5020" x="1836738" y="4865688"/>
          <p14:tracePt t="5027" x="1811338" y="4841875"/>
          <p14:tracePt t="5036" x="1800225" y="4830763"/>
          <p14:tracePt t="5043" x="1776413" y="4806950"/>
          <p14:tracePt t="5053" x="1763713" y="4783138"/>
          <p14:tracePt t="5060" x="1752600" y="4770438"/>
          <p14:tracePt t="5069" x="1728788" y="4746625"/>
          <p14:tracePt t="5076" x="1716088" y="4722813"/>
          <p14:tracePt t="5084" x="1692275" y="4711700"/>
          <p14:tracePt t="5092" x="1681163" y="4687888"/>
          <p14:tracePt t="5101" x="1668463" y="4664075"/>
          <p14:tracePt t="5109" x="1657350" y="4651375"/>
          <p14:tracePt t="5117" x="1644650" y="4640263"/>
          <p14:tracePt t="5126" x="1633538" y="4627563"/>
          <p14:tracePt t="5137" x="1620838" y="4616450"/>
          <p14:tracePt t="5142" x="1609725" y="4592638"/>
          <p14:tracePt t="5150" x="1597025" y="4592638"/>
          <p14:tracePt t="5159" x="1597025" y="4579938"/>
          <p14:tracePt t="5167" x="1585913" y="4567238"/>
          <p14:tracePt t="5175" x="1573213" y="4556125"/>
          <p14:tracePt t="5183" x="1573213" y="4543425"/>
          <p14:tracePt t="5191" x="1562100" y="4532313"/>
          <p14:tracePt t="5199" x="1562100" y="4519613"/>
          <p14:tracePt t="5208" x="1549400" y="4508500"/>
          <p14:tracePt t="5224" x="1549400" y="4495800"/>
          <p14:tracePt t="5232" x="1538288" y="4495800"/>
          <p14:tracePt t="5240" x="1538288" y="4484688"/>
          <p14:tracePt t="5257" x="1538288" y="4471988"/>
          <p14:tracePt t="5266" x="1525588" y="4471988"/>
          <p14:tracePt t="5282" x="1525588" y="4460875"/>
          <p14:tracePt t="5298" x="1514475" y="4448175"/>
          <p14:tracePt t="5315" x="1514475" y="4437063"/>
          <p14:tracePt t="5331" x="1501775" y="4437063"/>
          <p14:tracePt t="5339" x="1501775" y="4424363"/>
          <p14:tracePt t="5364" x="1490663" y="4413250"/>
          <p14:tracePt t="5380" x="1490663" y="4400550"/>
          <p14:tracePt t="5397" x="1477963" y="4400550"/>
          <p14:tracePt t="5405" x="1477963" y="4389438"/>
          <p14:tracePt t="5421" x="1477963" y="4376738"/>
          <p14:tracePt t="5430" x="1466850" y="4365625"/>
          <p14:tracePt t="5446" x="1454150" y="4352925"/>
          <p14:tracePt t="5454" x="1443038" y="4341813"/>
          <p14:tracePt t="5463" x="1443038" y="4329113"/>
          <p14:tracePt t="5471" x="1430338" y="4318000"/>
          <p14:tracePt t="5479" x="1430338" y="4305300"/>
          <p14:tracePt t="5487" x="1419225" y="4294188"/>
          <p14:tracePt t="5495" x="1419225" y="4281488"/>
          <p14:tracePt t="5503" x="1406525" y="4270375"/>
          <p14:tracePt t="5512" x="1395413" y="4257675"/>
          <p14:tracePt t="5520" x="1382713" y="4246563"/>
          <p14:tracePt t="5528" x="1382713" y="4222750"/>
          <p14:tracePt t="5537" x="1371600" y="4210050"/>
          <p14:tracePt t="5545" x="1358900" y="4198938"/>
          <p14:tracePt t="5554" x="1358900" y="4186238"/>
          <p14:tracePt t="5561" x="1347788" y="4162425"/>
          <p14:tracePt t="5570" x="1347788" y="4151313"/>
          <p14:tracePt t="5578" x="1335088" y="4127500"/>
          <p14:tracePt t="5587" x="1335088" y="4114800"/>
          <p14:tracePt t="5594" x="1335088" y="4102100"/>
          <p14:tracePt t="5603" x="1323975" y="4078288"/>
          <p14:tracePt t="5610" x="1323975" y="4067175"/>
          <p14:tracePt t="5620" x="1323975" y="4043363"/>
          <p14:tracePt t="5627" x="1323975" y="4030663"/>
          <p14:tracePt t="5636" x="1311275" y="4006850"/>
          <p14:tracePt t="5643" x="1311275" y="3995738"/>
          <p14:tracePt t="5653" x="1311275" y="3983038"/>
          <p14:tracePt t="5659" x="1311275" y="3971925"/>
          <p14:tracePt t="5669" x="1311275" y="3959225"/>
          <p14:tracePt t="5676" x="1311275" y="3948113"/>
          <p14:tracePt t="5701" x="1311275" y="3935413"/>
          <p14:tracePt t="5931" x="1311275" y="3948113"/>
          <p14:tracePt t="5947" x="1311275" y="3959225"/>
          <p14:tracePt t="5964" x="1311275" y="3971925"/>
          <p14:tracePt t="5972" x="1311275" y="3983038"/>
          <p14:tracePt t="5981" x="1311275" y="3995738"/>
          <p14:tracePt t="5989" x="1311275" y="4006850"/>
          <p14:tracePt t="5996" x="1323975" y="4019550"/>
          <p14:tracePt t="6005" x="1335088" y="4043363"/>
          <p14:tracePt t="6013" x="1335088" y="4054475"/>
          <p14:tracePt t="6022" x="1335088" y="4067175"/>
          <p14:tracePt t="6029" x="1347788" y="4078288"/>
          <p14:tracePt t="6038" x="1347788" y="4090988"/>
          <p14:tracePt t="6046" x="1358900" y="4090988"/>
          <p14:tracePt t="6054" x="1358900" y="4102100"/>
          <p14:tracePt t="6062" x="1358900" y="4114800"/>
          <p14:tracePt t="6071" x="1371600" y="4127500"/>
          <p14:tracePt t="6079" x="1371600" y="4138613"/>
          <p14:tracePt t="6087" x="1371600" y="4151313"/>
          <p14:tracePt t="6095" x="1382713" y="4162425"/>
          <p14:tracePt t="6103" x="1382713" y="4175125"/>
          <p14:tracePt t="6112" x="1395413" y="4186238"/>
          <p14:tracePt t="6120" x="1395413" y="4198938"/>
          <p14:tracePt t="6128" x="1395413" y="4222750"/>
          <p14:tracePt t="6136" x="1406525" y="4233863"/>
          <p14:tracePt t="6144" x="1406525" y="4257675"/>
          <p14:tracePt t="6153" x="1419225" y="4281488"/>
          <p14:tracePt t="6161" x="1430338" y="4305300"/>
          <p14:tracePt t="6169" x="1430338" y="4329113"/>
          <p14:tracePt t="6177" x="1443038" y="4341813"/>
          <p14:tracePt t="6186" x="1454150" y="4365625"/>
          <p14:tracePt t="6194" x="1466850" y="4389438"/>
          <p14:tracePt t="6202" x="1477963" y="4413250"/>
          <p14:tracePt t="6210" x="1477963" y="4437063"/>
          <p14:tracePt t="6219" x="1501775" y="4460875"/>
          <p14:tracePt t="6226" x="1525588" y="4519613"/>
          <p14:tracePt t="6235" x="1549400" y="4543425"/>
          <p14:tracePt t="6243" x="1562100" y="4556125"/>
          <p14:tracePt t="6252" x="1573213" y="4603750"/>
          <p14:tracePt t="6259" x="1597025" y="4627563"/>
          <p14:tracePt t="6268" x="1620838" y="4675188"/>
          <p14:tracePt t="6276" x="1633538" y="4699000"/>
          <p14:tracePt t="6285" x="1657350" y="4735513"/>
          <p14:tracePt t="6292" x="1681163" y="4746625"/>
          <p14:tracePt t="6301" x="1692275" y="4783138"/>
          <p14:tracePt t="6309" x="1716088" y="4806950"/>
          <p14:tracePt t="6317" x="1728788" y="4830763"/>
          <p14:tracePt t="6325" x="1752600" y="4841875"/>
          <p14:tracePt t="6334" x="1763713" y="4865688"/>
          <p14:tracePt t="6342" x="1776413" y="4878388"/>
          <p14:tracePt t="6350" x="1787525" y="4889500"/>
          <p14:tracePt t="6358" x="1800225" y="4913313"/>
          <p14:tracePt t="6367" x="1811338" y="4913313"/>
          <p14:tracePt t="6376" x="1824038" y="4926013"/>
          <p14:tracePt t="6383" x="1836738" y="4937125"/>
          <p14:tracePt t="6392" x="1847850" y="4949825"/>
          <p14:tracePt t="6399" x="1860550" y="4949825"/>
          <p14:tracePt t="6408" x="1860550" y="4960938"/>
          <p14:tracePt t="6416" x="1871663" y="4960938"/>
          <p14:tracePt t="6425" x="1884363" y="4973638"/>
          <p14:tracePt t="6441" x="1895475" y="4973638"/>
          <p14:tracePt t="6449" x="1908175" y="4973638"/>
          <p14:tracePt t="6458" x="1908175" y="4984750"/>
          <p14:tracePt t="6465" x="1919288" y="4984750"/>
          <p14:tracePt t="6474" x="1931988" y="4997450"/>
          <p14:tracePt t="6482" x="1943100" y="4997450"/>
          <p14:tracePt t="6491" x="1955800" y="4997450"/>
          <p14:tracePt t="6498" x="1966913" y="4997450"/>
          <p14:tracePt t="6507" x="1990725" y="4997450"/>
          <p14:tracePt t="6514" x="2003425" y="5008563"/>
          <p14:tracePt t="6524" x="2014538" y="5008563"/>
          <p14:tracePt t="6531" x="2038350" y="5008563"/>
          <p14:tracePt t="6540" x="2051050" y="5008563"/>
          <p14:tracePt t="6547" x="2062163" y="5008563"/>
          <p14:tracePt t="6558" x="2074863" y="5008563"/>
          <p14:tracePt t="6564" x="2085975" y="5008563"/>
          <p14:tracePt t="6580" x="2098675" y="5008563"/>
          <p14:tracePt t="6950" x="2109788" y="5008563"/>
          <p14:tracePt t="6958" x="2122488" y="5008563"/>
          <p14:tracePt t="6966" x="2157413" y="5008563"/>
          <p14:tracePt t="6975" x="2181225" y="5008563"/>
          <p14:tracePt t="6983" x="2205038" y="5008563"/>
          <p14:tracePt t="6991" x="2228850" y="5008563"/>
          <p14:tracePt t="6999" x="2289175" y="5008563"/>
          <p14:tracePt t="7008" x="2336800" y="5008563"/>
          <p14:tracePt t="7016" x="2347913" y="5008563"/>
          <p14:tracePt t="7024" x="2432050" y="5008563"/>
          <p14:tracePt t="7032" x="2455863" y="5008563"/>
          <p14:tracePt t="7044" x="2492375" y="5008563"/>
          <p14:tracePt t="7048" x="2540000" y="4997450"/>
          <p14:tracePt t="7057" x="2563813" y="4997450"/>
          <p14:tracePt t="7065" x="2587625" y="4997450"/>
          <p14:tracePt t="7073" x="2622550" y="4997450"/>
          <p14:tracePt t="7081" x="2646363" y="4997450"/>
          <p14:tracePt t="7094" x="2670175" y="4997450"/>
          <p14:tracePt t="7098" x="2682875" y="4997450"/>
          <p14:tracePt t="7112" x="2706688" y="4997450"/>
          <p14:tracePt t="7114" x="2717800" y="4997450"/>
          <p14:tracePt t="7127" x="2730500" y="4997450"/>
          <p14:tracePt t="7139" x="2741613" y="4997450"/>
          <p14:tracePt t="7147" x="2754313" y="4997450"/>
          <p14:tracePt t="7163" x="2765425" y="4997450"/>
          <p14:tracePt t="7196" x="2778125" y="4997450"/>
          <p14:tracePt t="7213" x="2789238" y="4997450"/>
          <p14:tracePt t="7229" x="2801938" y="4997450"/>
          <p14:tracePt t="7246" x="2813050" y="4997450"/>
          <p14:tracePt t="7254" x="2836863" y="4997450"/>
          <p14:tracePt t="7262" x="2849563" y="4984750"/>
          <p14:tracePt t="7270" x="2860675" y="4984750"/>
          <p14:tracePt t="7278" x="2884488" y="4984750"/>
          <p14:tracePt t="7287" x="2908300" y="4984750"/>
          <p14:tracePt t="7295" x="2932113" y="4984750"/>
          <p14:tracePt t="7303" x="2968625" y="4984750"/>
          <p14:tracePt t="7311" x="2979738" y="4973638"/>
          <p14:tracePt t="7320" x="3016250" y="4973638"/>
          <p14:tracePt t="7328" x="3040063" y="4973638"/>
          <p14:tracePt t="7336" x="3063875" y="4960938"/>
          <p14:tracePt t="7344" x="3087688" y="4960938"/>
          <p14:tracePt t="7353" x="3111500" y="4960938"/>
          <p14:tracePt t="7361" x="3124200" y="4960938"/>
          <p14:tracePt t="7369" x="3159125" y="4960938"/>
          <p14:tracePt t="7377" x="3171825" y="4960938"/>
          <p14:tracePt t="7385" x="3206750" y="4960938"/>
          <p14:tracePt t="7394" x="3243263" y="4960938"/>
          <p14:tracePt t="7402" x="3278188" y="4960938"/>
          <p14:tracePt t="7410" x="3325813" y="4960938"/>
          <p14:tracePt t="7418" x="3362325" y="4960938"/>
          <p14:tracePt t="7427" x="3397250" y="4960938"/>
          <p14:tracePt t="7435" x="3433763" y="4960938"/>
          <p14:tracePt t="7444" x="3481388" y="4960938"/>
          <p14:tracePt t="7451" x="3505200" y="4960938"/>
          <p14:tracePt t="7460" x="3540125" y="4960938"/>
          <p14:tracePt t="7468" x="3576638" y="4960938"/>
          <p14:tracePt t="7477" x="3600450" y="4960938"/>
          <p14:tracePt t="7484" x="3624263" y="4960938"/>
          <p14:tracePt t="7493" x="3635375" y="4960938"/>
          <p14:tracePt t="7510" x="3648075" y="4960938"/>
          <p14:tracePt t="7526" x="3660775" y="496093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2 Marcador de contenido"/>
          <p:cNvSpPr>
            <a:spLocks noGrp="1"/>
          </p:cNvSpPr>
          <p:nvPr>
            <p:ph idx="1"/>
          </p:nvPr>
        </p:nvSpPr>
        <p:spPr>
          <a:xfrm>
            <a:off x="304800" y="1143000"/>
            <a:ext cx="4648200" cy="1828800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s-CL" b="1">
                <a:ea typeface="ＭＳ Ｐゴシック" pitchFamily="1" charset="-128"/>
                <a:cs typeface="ＭＳ Ｐゴシック" pitchFamily="1" charset="-128"/>
              </a:rPr>
              <a:t>Supinación – Aducción: </a:t>
            </a:r>
          </a:p>
          <a:p>
            <a:pPr eaLnBrk="1" hangingPunct="1"/>
            <a:r>
              <a:rPr lang="es-CL" b="1">
                <a:ea typeface="ＭＳ Ｐゴシック" pitchFamily="1" charset="-128"/>
                <a:cs typeface="ＭＳ Ｐゴシック" pitchFamily="1" charset="-128"/>
              </a:rPr>
              <a:t>rasgo vertical</a:t>
            </a:r>
          </a:p>
          <a:p>
            <a:pPr lvl="2" eaLnBrk="1" hangingPunct="1"/>
            <a:r>
              <a:rPr lang="es-CL" b="1">
                <a:ea typeface="ＭＳ Ｐゴシック" pitchFamily="1" charset="-128"/>
              </a:rPr>
              <a:t>DESIMPACTAR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4"/>
          <a:srcRect r="21484"/>
          <a:stretch>
            <a:fillRect/>
          </a:stretch>
        </p:blipFill>
        <p:spPr bwMode="auto">
          <a:xfrm>
            <a:off x="533400" y="3121025"/>
            <a:ext cx="39624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676400"/>
            <a:ext cx="25527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CuadroTexto 1"/>
          <p:cNvSpPr txBox="1">
            <a:spLocks noChangeArrowheads="1"/>
          </p:cNvSpPr>
          <p:nvPr/>
        </p:nvSpPr>
        <p:spPr bwMode="auto">
          <a:xfrm>
            <a:off x="544513" y="5737225"/>
            <a:ext cx="3951287" cy="892175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2600" b="1">
                <a:latin typeface="Calibri" pitchFamily="1" charset="0"/>
              </a:rPr>
              <a:t>CIZALLAMIENTO</a:t>
            </a:r>
          </a:p>
          <a:p>
            <a:pPr algn="ctr"/>
            <a:r>
              <a:rPr lang="es-ES" sz="2600" b="1">
                <a:latin typeface="Calibri" pitchFamily="1" charset="0"/>
              </a:rPr>
              <a:t>PÉRDIDA DE REDUCCIÓN</a:t>
            </a:r>
          </a:p>
        </p:txBody>
      </p:sp>
      <p:sp>
        <p:nvSpPr>
          <p:cNvPr id="13319" name="Flecha abajo 2"/>
          <p:cNvSpPr>
            <a:spLocks noChangeArrowheads="1"/>
          </p:cNvSpPr>
          <p:nvPr/>
        </p:nvSpPr>
        <p:spPr bwMode="auto">
          <a:xfrm>
            <a:off x="2124075" y="4621213"/>
            <a:ext cx="503238" cy="865187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8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alibri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MEDIAL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EFB72F-3C62-CD4F-B35F-50504FF23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75" x="7748588" y="23813"/>
          <p14:tracePt t="8483" x="7748588" y="47625"/>
          <p14:tracePt t="8491" x="7748588" y="71438"/>
          <p14:tracePt t="8497" x="7748588" y="95250"/>
          <p14:tracePt t="8508" x="7724775" y="142875"/>
          <p14:tracePt t="8514" x="7724775" y="190500"/>
          <p14:tracePt t="8524" x="7713663" y="227013"/>
          <p14:tracePt t="8531" x="7700963" y="274638"/>
          <p14:tracePt t="8541" x="7689850" y="333375"/>
          <p14:tracePt t="8547" x="7677150" y="393700"/>
          <p14:tracePt t="8557" x="7653338" y="477838"/>
          <p14:tracePt t="8563" x="7642225" y="536575"/>
          <p14:tracePt t="8572" x="7618413" y="620713"/>
          <p14:tracePt t="8579" x="7605713" y="703263"/>
          <p14:tracePt t="8588" x="7581900" y="774700"/>
          <p14:tracePt t="8596" x="7558088" y="869950"/>
          <p14:tracePt t="8605" x="7546975" y="954088"/>
          <p14:tracePt t="8624" x="7510463" y="1109663"/>
          <p14:tracePt t="8629" x="7499350" y="1181100"/>
          <p14:tracePt t="8637" x="7486650" y="1252538"/>
          <p14:tracePt t="8646" x="7475538" y="1335088"/>
          <p14:tracePt t="8654" x="7462838" y="1408113"/>
          <p14:tracePt t="8662" x="7451725" y="1466850"/>
          <p14:tracePt t="8670" x="7451725" y="1538288"/>
          <p14:tracePt t="8678" x="7451725" y="1622425"/>
          <p14:tracePt t="8687" x="7439025" y="1681163"/>
          <p14:tracePt t="8695" x="7427913" y="1741488"/>
          <p14:tracePt t="8704" x="7427913" y="1800225"/>
          <p14:tracePt t="8711" x="7427913" y="1860550"/>
          <p14:tracePt t="8725" x="7427913" y="1931988"/>
          <p14:tracePt t="8729" x="7415213" y="2003425"/>
          <p14:tracePt t="8736" x="7404100" y="2074863"/>
          <p14:tracePt t="8744" x="7391400" y="2159000"/>
          <p14:tracePt t="8752" x="7391400" y="2241550"/>
          <p14:tracePt t="8761" x="7380288" y="2338388"/>
          <p14:tracePt t="8769" x="7356475" y="2420938"/>
          <p14:tracePt t="8777" x="7343775" y="2516188"/>
          <p14:tracePt t="8785" x="7332663" y="2587625"/>
          <p14:tracePt t="8793" x="7319963" y="2611438"/>
          <p14:tracePt t="8802" x="7307263" y="2682875"/>
          <p14:tracePt t="8809" x="7307263" y="2730500"/>
          <p14:tracePt t="8818" x="7296150" y="2767013"/>
          <p14:tracePt t="9246" x="7296150" y="2779713"/>
          <p14:tracePt t="9254" x="7296150" y="2790825"/>
          <p14:tracePt t="9262" x="7296150" y="2803525"/>
          <p14:tracePt t="9270" x="7296150" y="2814638"/>
          <p14:tracePt t="9280" x="7296150" y="2838450"/>
          <p14:tracePt t="9286" x="7296150" y="2851150"/>
          <p14:tracePt t="9296" x="7296150" y="2862263"/>
          <p14:tracePt t="9303" x="7307263" y="2874963"/>
          <p14:tracePt t="9312" x="7307263" y="2886075"/>
          <p14:tracePt t="9319" x="7307263" y="2898775"/>
          <p14:tracePt t="9329" x="7307263" y="2909888"/>
          <p14:tracePt t="9336" x="7307263" y="2922588"/>
          <p14:tracePt t="9344" x="7307263" y="2933700"/>
          <p14:tracePt t="9352" x="7307263" y="2946400"/>
          <p14:tracePt t="9361" x="7307263" y="2957513"/>
          <p14:tracePt t="9369" x="7307263" y="2970213"/>
          <p14:tracePt t="9377" x="7307263" y="2981325"/>
          <p14:tracePt t="9385" x="7307263" y="2994025"/>
          <p14:tracePt t="9393" x="7307263" y="3005138"/>
          <p14:tracePt t="9402" x="7307263" y="3017838"/>
          <p14:tracePt t="9410" x="7307263" y="3028950"/>
          <p14:tracePt t="9418" x="7307263" y="3041650"/>
          <p14:tracePt t="9426" x="7307263" y="3052763"/>
          <p14:tracePt t="9435" x="7307263" y="3076575"/>
          <p14:tracePt t="9443" x="7307263" y="3089275"/>
          <p14:tracePt t="9451" x="7307263" y="3113088"/>
          <p14:tracePt t="9459" x="7307263" y="3136900"/>
          <p14:tracePt t="9467" x="7307263" y="3148013"/>
          <p14:tracePt t="9475" x="7307263" y="3184525"/>
          <p14:tracePt t="9483" x="7307263" y="3208338"/>
          <p14:tracePt t="9492" x="7307263" y="3232150"/>
          <p14:tracePt t="9500" x="7307263" y="3268663"/>
          <p14:tracePt t="9509" x="7307263" y="3292475"/>
          <p14:tracePt t="9516" x="7296150" y="3316288"/>
          <p14:tracePt t="9525" x="7296150" y="3340100"/>
          <p14:tracePt t="9533" x="7296150" y="3363913"/>
          <p14:tracePt t="9541" x="7296150" y="3387725"/>
          <p14:tracePt t="9549" x="7296150" y="3398838"/>
          <p14:tracePt t="9558" x="7283450" y="3422650"/>
          <p14:tracePt t="9566" x="7283450" y="3435350"/>
          <p14:tracePt t="9574" x="7283450" y="3446463"/>
          <p14:tracePt t="9582" x="7283450" y="3470275"/>
          <p14:tracePt t="9591" x="7283450" y="3482975"/>
          <p14:tracePt t="9599" x="7283450" y="3494088"/>
          <p14:tracePt t="9607" x="7283450" y="3517900"/>
          <p14:tracePt t="9615" x="7283450" y="3530600"/>
          <p14:tracePt t="9624" x="7283450" y="3541713"/>
          <p14:tracePt t="9631" x="7283450" y="3554413"/>
          <p14:tracePt t="9640" x="7283450" y="3565525"/>
          <p14:tracePt t="9648" x="7283450" y="3578225"/>
          <p14:tracePt t="9665" x="7283450" y="3589338"/>
          <p14:tracePt t="9681" x="7283450" y="3602038"/>
          <p14:tracePt t="9697" x="7283450" y="3613150"/>
          <p14:tracePt t="9722" x="7283450" y="3625850"/>
          <p14:tracePt t="9739" x="7283450" y="3636963"/>
          <p14:tracePt t="9755" x="7283450" y="3649663"/>
          <p14:tracePt t="9779" x="7283450" y="3662363"/>
          <p14:tracePt t="9797" x="7283450" y="3673475"/>
          <p14:tracePt t="9813" x="7283450" y="3686175"/>
          <p14:tracePt t="9821" x="7283450" y="3697288"/>
          <p14:tracePt t="9837" x="7296150" y="3709988"/>
          <p14:tracePt t="9846" x="7296150" y="3721100"/>
          <p14:tracePt t="9878" x="7296150" y="3733800"/>
          <p14:tracePt t="9969" x="7307263" y="3733800"/>
          <p14:tracePt t="9985" x="7307263" y="3721100"/>
          <p14:tracePt t="10002" x="7307263" y="3709988"/>
          <p14:tracePt t="10010" x="7307263" y="3686175"/>
          <p14:tracePt t="10018" x="7319963" y="3673475"/>
          <p14:tracePt t="10026" x="7319963" y="3662363"/>
          <p14:tracePt t="10034" x="7319963" y="3649663"/>
          <p14:tracePt t="10043" x="7332663" y="3625850"/>
          <p14:tracePt t="10051" x="7332663" y="3613150"/>
          <p14:tracePt t="10059" x="7332663" y="3589338"/>
          <p14:tracePt t="10067" x="7332663" y="3578225"/>
          <p14:tracePt t="10076" x="7332663" y="3565525"/>
          <p14:tracePt t="10083" x="7332663" y="3541713"/>
          <p14:tracePt t="10092" x="7343775" y="3517900"/>
          <p14:tracePt t="10100" x="7343775" y="3494088"/>
          <p14:tracePt t="10108" x="7343775" y="3470275"/>
          <p14:tracePt t="10117" x="7343775" y="3446463"/>
          <p14:tracePt t="10125" x="7343775" y="3422650"/>
          <p14:tracePt t="10134" x="7343775" y="3411538"/>
          <p14:tracePt t="10141" x="7343775" y="3398838"/>
          <p14:tracePt t="10150" x="7343775" y="3375025"/>
          <p14:tracePt t="10158" x="7343775" y="3363913"/>
          <p14:tracePt t="10167" x="7356475" y="3351213"/>
          <p14:tracePt t="10174" x="7356475" y="3340100"/>
          <p14:tracePt t="10183" x="7356475" y="3327400"/>
          <p14:tracePt t="10190" x="7356475" y="3316288"/>
          <p14:tracePt t="10200" x="7356475" y="3303588"/>
          <p14:tracePt t="10216" x="7356475" y="3292475"/>
          <p14:tracePt t="10233" x="7356475" y="3268663"/>
          <p14:tracePt t="10248" x="7356475" y="3255963"/>
          <p14:tracePt t="10256" x="7367588" y="3244850"/>
          <p14:tracePt t="10265" x="7367588" y="3232150"/>
          <p14:tracePt t="10273" x="7367588" y="3221038"/>
          <p14:tracePt t="10281" x="7367588" y="3208338"/>
          <p14:tracePt t="10289" x="7367588" y="3195638"/>
          <p14:tracePt t="10306" x="7380288" y="3184525"/>
          <p14:tracePt t="10314" x="7380288" y="3171825"/>
          <p14:tracePt t="10330" x="7380288" y="3160713"/>
          <p14:tracePt t="10338" x="7380288" y="3148013"/>
          <p14:tracePt t="10355" x="7391400" y="3136900"/>
          <p14:tracePt t="10363" x="7391400" y="3124200"/>
          <p14:tracePt t="10372" x="7391400" y="3113088"/>
          <p14:tracePt t="10380" x="7391400" y="3100388"/>
          <p14:tracePt t="10388" x="7404100" y="3089275"/>
          <p14:tracePt t="10396" x="7404100" y="3076575"/>
          <p14:tracePt t="10404" x="7404100" y="3065463"/>
          <p14:tracePt t="10412" x="7415213" y="3065463"/>
          <p14:tracePt t="10420" x="7415213" y="3052763"/>
          <p14:tracePt t="10429" x="7415213" y="3041650"/>
          <p14:tracePt t="10437" x="7415213" y="3028950"/>
          <p14:tracePt t="10445" x="7427913" y="3017838"/>
          <p14:tracePt t="10462" x="7427913" y="3005138"/>
          <p14:tracePt t="10470" x="7439025" y="3005138"/>
          <p14:tracePt t="10478" x="7439025" y="2994025"/>
          <p14:tracePt t="10486" x="7439025" y="2981325"/>
          <p14:tracePt t="10495" x="7451725" y="2981325"/>
          <p14:tracePt t="10503" x="7451725" y="2957513"/>
          <p14:tracePt t="10519" x="7451725" y="2946400"/>
          <p14:tracePt t="10528" x="7462838" y="2933700"/>
          <p14:tracePt t="10535" x="7462838" y="2922588"/>
          <p14:tracePt t="10552" x="7462838" y="2909888"/>
          <p14:tracePt t="10560" x="7462838" y="2898775"/>
          <p14:tracePt t="10568" x="7462838" y="2886075"/>
          <p14:tracePt t="10577" x="7462838" y="2874963"/>
          <p14:tracePt t="10585" x="7462838" y="2862263"/>
          <p14:tracePt t="10593" x="7462838" y="2851150"/>
          <p14:tracePt t="10610" x="7475538" y="2838450"/>
          <p14:tracePt t="10618" x="7475538" y="2827338"/>
          <p14:tracePt t="10627" x="7475538" y="2814638"/>
          <p14:tracePt t="10642" x="7475538" y="2803525"/>
          <p14:tracePt t="10659" x="7475538" y="2790825"/>
          <p14:tracePt t="10692" x="7475538" y="2779713"/>
          <p14:tracePt t="10807" x="7475538" y="2790825"/>
          <p14:tracePt t="10873" x="7475538" y="2803525"/>
          <p14:tracePt t="10897" x="7475538" y="2814638"/>
          <p14:tracePt t="10922" x="7475538" y="2827338"/>
          <p14:tracePt t="10940" x="7475538" y="2838450"/>
          <p14:tracePt t="10946" x="7475538" y="2851150"/>
          <p14:tracePt t="10963" x="7475538" y="2862263"/>
          <p14:tracePt t="10973" x="7475538" y="2874963"/>
          <p14:tracePt t="10989" x="7475538" y="2886075"/>
          <p14:tracePt t="10995" x="7475538" y="2898775"/>
          <p14:tracePt t="11012" x="7475538" y="2909888"/>
          <p14:tracePt t="11021" x="7475538" y="2922588"/>
          <p14:tracePt t="11029" x="7475538" y="2933700"/>
          <p14:tracePt t="11045" x="7475538" y="2946400"/>
          <p14:tracePt t="11054" x="7475538" y="2970213"/>
          <p14:tracePt t="11062" x="7475538" y="2981325"/>
          <p14:tracePt t="11078" x="7475538" y="3005138"/>
          <p14:tracePt t="11086" x="7475538" y="3017838"/>
          <p14:tracePt t="11095" x="7475538" y="3028950"/>
          <p14:tracePt t="11103" x="7475538" y="3041650"/>
          <p14:tracePt t="11111" x="7462838" y="3052763"/>
          <p14:tracePt t="11119" x="7462838" y="3065463"/>
          <p14:tracePt t="11127" x="7462838" y="3076575"/>
          <p14:tracePt t="11136" x="7462838" y="3100388"/>
          <p14:tracePt t="11144" x="7462838" y="3113088"/>
          <p14:tracePt t="11152" x="7462838" y="3136900"/>
          <p14:tracePt t="11160" x="7462838" y="3160713"/>
          <p14:tracePt t="11169" x="7462838" y="3184525"/>
          <p14:tracePt t="11176" x="7462838" y="3221038"/>
          <p14:tracePt t="11185" x="7451725" y="3244850"/>
          <p14:tracePt t="11193" x="7451725" y="3268663"/>
          <p14:tracePt t="11201" x="7451725" y="3303588"/>
          <p14:tracePt t="11210" x="7451725" y="3327400"/>
          <p14:tracePt t="11218" x="7439025" y="3340100"/>
          <p14:tracePt t="11226" x="7439025" y="3363913"/>
          <p14:tracePt t="11234" x="7439025" y="3375025"/>
          <p14:tracePt t="11243" x="7439025" y="3387725"/>
          <p14:tracePt t="11251" x="7439025" y="3411538"/>
          <p14:tracePt t="11259" x="7439025" y="3422650"/>
          <p14:tracePt t="11267" x="7439025" y="3435350"/>
          <p14:tracePt t="11275" x="7427913" y="3435350"/>
          <p14:tracePt t="11284" x="7427913" y="3459163"/>
          <p14:tracePt t="11292" x="7427913" y="3470275"/>
          <p14:tracePt t="11308" x="7415213" y="3494088"/>
          <p14:tracePt t="11316" x="7415213" y="3506788"/>
          <p14:tracePt t="11324" x="7415213" y="3517900"/>
          <p14:tracePt t="11333" x="7415213" y="3541713"/>
          <p14:tracePt t="11341" x="7415213" y="3554413"/>
          <p14:tracePt t="11350" x="7415213" y="3565525"/>
          <p14:tracePt t="11358" x="7415213" y="3589338"/>
          <p14:tracePt t="11366" x="7404100" y="3602038"/>
          <p14:tracePt t="11374" x="7404100" y="3613150"/>
          <p14:tracePt t="11382" x="7404100" y="3636963"/>
          <p14:tracePt t="11390" x="7391400" y="3649663"/>
          <p14:tracePt t="11398" x="7391400" y="3673475"/>
          <p14:tracePt t="11407" x="7391400" y="3697288"/>
          <p14:tracePt t="11415" x="7391400" y="3721100"/>
          <p14:tracePt t="11423" x="7391400" y="3733800"/>
          <p14:tracePt t="11432" x="7391400" y="3757613"/>
          <p14:tracePt t="11440" x="7380288" y="3781425"/>
          <p14:tracePt t="11448" x="7380288" y="3792538"/>
          <p14:tracePt t="11456" x="7380288" y="3816350"/>
          <p14:tracePt t="11465" x="7380288" y="3829050"/>
          <p14:tracePt t="11481" x="7380288" y="3840163"/>
          <p14:tracePt t="11497" x="7367588" y="3852863"/>
          <p14:tracePt t="11604" x="7367588" y="3840163"/>
          <p14:tracePt t="11621" x="7367588" y="3816350"/>
          <p14:tracePt t="11629" x="7367588" y="3805238"/>
          <p14:tracePt t="11637" x="7367588" y="3792538"/>
          <p14:tracePt t="11645" x="7367588" y="3768725"/>
          <p14:tracePt t="11654" x="7380288" y="3744913"/>
          <p14:tracePt t="11661" x="7380288" y="3709988"/>
          <p14:tracePt t="11670" x="7391400" y="3686175"/>
          <p14:tracePt t="11678" x="7404100" y="3636963"/>
          <p14:tracePt t="11686" x="7404100" y="3613150"/>
          <p14:tracePt t="11695" x="7404100" y="3578225"/>
          <p14:tracePt t="11703" x="7415213" y="3541713"/>
          <p14:tracePt t="11711" x="7427913" y="3517900"/>
          <p14:tracePt t="11719" x="7439025" y="3482975"/>
          <p14:tracePt t="11728" x="7451725" y="3446463"/>
          <p14:tracePt t="11736" x="7451725" y="3422650"/>
          <p14:tracePt t="11745" x="7462838" y="3387725"/>
          <p14:tracePt t="11752" x="7475538" y="3363913"/>
          <p14:tracePt t="11761" x="7486650" y="3327400"/>
          <p14:tracePt t="11768" x="7486650" y="3303588"/>
          <p14:tracePt t="11777" x="7510463" y="3244850"/>
          <p14:tracePt t="11785" x="7523163" y="3208338"/>
          <p14:tracePt t="11795" x="7523163" y="3148013"/>
          <p14:tracePt t="11802" x="7534275" y="3100388"/>
          <p14:tracePt t="11811" x="7546975" y="3076575"/>
          <p14:tracePt t="11817" x="7546975" y="3041650"/>
          <p14:tracePt t="11828" x="7558088" y="2994025"/>
          <p14:tracePt t="11834" x="7558088" y="2957513"/>
          <p14:tracePt t="11845" x="7558088" y="2933700"/>
          <p14:tracePt t="11851" x="7558088" y="2909888"/>
          <p14:tracePt t="11862" x="7558088" y="2886075"/>
          <p14:tracePt t="11867" x="7558088" y="2874963"/>
          <p14:tracePt t="11878" x="7558088" y="2862263"/>
          <p14:tracePt t="11883" x="7558088" y="2851150"/>
          <p14:tracePt t="11900" x="7558088" y="2838450"/>
          <p14:tracePt t="11910" x="7558088" y="2827338"/>
          <p14:tracePt t="11916" x="7558088" y="2814638"/>
          <p14:tracePt t="11926" x="7558088" y="2803525"/>
          <p14:tracePt t="11933" x="7558088" y="2790825"/>
          <p14:tracePt t="11943" x="7546975" y="2779713"/>
          <p14:tracePt t="11949" x="7546975" y="2767013"/>
          <p14:tracePt t="11960" x="7546975" y="2755900"/>
          <p14:tracePt t="11966" x="7534275" y="2730500"/>
          <p14:tracePt t="11974" x="7534275" y="2719388"/>
          <p14:tracePt t="11982" x="7523163" y="2706688"/>
          <p14:tracePt t="11991" x="7523163" y="2695575"/>
          <p14:tracePt t="11999" x="7523163" y="2682875"/>
          <p14:tracePt t="12010" x="7510463" y="2671763"/>
          <p14:tracePt t="12016" x="7510463" y="2659063"/>
          <p14:tracePt t="12032" x="7499350" y="2659063"/>
          <p14:tracePt t="12040" x="7499350" y="2647950"/>
          <p14:tracePt t="12114" x="7486650" y="2647950"/>
          <p14:tracePt t="12146" x="7486650" y="2659063"/>
          <p14:tracePt t="12164" x="7486650" y="2671763"/>
          <p14:tracePt t="12181" x="7486650" y="2682875"/>
          <p14:tracePt t="12187" x="7486650" y="2706688"/>
          <p14:tracePt t="12196" x="7486650" y="2719388"/>
          <p14:tracePt t="12204" x="7486650" y="2730500"/>
          <p14:tracePt t="12212" x="7486650" y="2755900"/>
          <p14:tracePt t="12220" x="7486650" y="2767013"/>
          <p14:tracePt t="12229" x="7486650" y="2790825"/>
          <p14:tracePt t="12237" x="7486650" y="2803525"/>
          <p14:tracePt t="12245" x="7486650" y="2838450"/>
          <p14:tracePt t="12254" x="7486650" y="2851150"/>
          <p14:tracePt t="12265" x="7486650" y="2886075"/>
          <p14:tracePt t="12270" x="7486650" y="2909888"/>
          <p14:tracePt t="12278" x="7486650" y="2957513"/>
          <p14:tracePt t="12286" x="7486650" y="2970213"/>
          <p14:tracePt t="12295" x="7486650" y="3017838"/>
          <p14:tracePt t="12303" x="7486650" y="3041650"/>
          <p14:tracePt t="12311" x="7486650" y="3076575"/>
          <p14:tracePt t="12319" x="7486650" y="3113088"/>
          <p14:tracePt t="12328" x="7486650" y="3160713"/>
          <p14:tracePt t="12336" x="7486650" y="3184525"/>
          <p14:tracePt t="12344" x="7486650" y="3208338"/>
          <p14:tracePt t="12352" x="7486650" y="3244850"/>
          <p14:tracePt t="12360" x="7486650" y="3268663"/>
          <p14:tracePt t="12368" x="7486650" y="3279775"/>
          <p14:tracePt t="12377" x="7486650" y="3303588"/>
          <p14:tracePt t="12385" x="7486650" y="3316288"/>
          <p14:tracePt t="12401" x="7486650" y="3327400"/>
          <p14:tracePt t="12435" x="7486650" y="3340100"/>
          <p14:tracePt t="12903" x="7486650" y="3351213"/>
          <p14:tracePt t="12919" x="7486650" y="3363913"/>
          <p14:tracePt t="13018" x="7486650" y="3351213"/>
          <p14:tracePt t="13026" x="7486650" y="3340100"/>
          <p14:tracePt t="13035" x="7486650" y="3316288"/>
          <p14:tracePt t="13042" x="7486650" y="3279775"/>
          <p14:tracePt t="13052" x="7486650" y="3232150"/>
          <p14:tracePt t="13060" x="7486650" y="3184525"/>
          <p14:tracePt t="13069" x="7486650" y="3136900"/>
          <p14:tracePt t="13076" x="7486650" y="3113088"/>
          <p14:tracePt t="13084" x="7486650" y="3065463"/>
          <p14:tracePt t="13092" x="7486650" y="3005138"/>
          <p14:tracePt t="13100" x="7486650" y="2970213"/>
          <p14:tracePt t="13108" x="7486650" y="2946400"/>
          <p14:tracePt t="13117" x="7486650" y="2922588"/>
          <p14:tracePt t="13124" x="7486650" y="2898775"/>
          <p14:tracePt t="13133" x="7486650" y="2874963"/>
          <p14:tracePt t="13141" x="7486650" y="2862263"/>
          <p14:tracePt t="13149" x="7486650" y="2851150"/>
          <p14:tracePt t="13158" x="7486650" y="2838450"/>
          <p14:tracePt t="13166" x="7486650" y="2827338"/>
          <p14:tracePt t="13190" x="7486650" y="2814638"/>
          <p14:tracePt t="14086" x="7486650" y="2827338"/>
          <p14:tracePt t="14094" x="7486650" y="2851150"/>
          <p14:tracePt t="14103" x="7486650" y="2862263"/>
          <p14:tracePt t="14111" x="7486650" y="2886075"/>
          <p14:tracePt t="14119" x="7486650" y="2933700"/>
          <p14:tracePt t="14127" x="7475538" y="2970213"/>
          <p14:tracePt t="14136" x="7462838" y="3017838"/>
          <p14:tracePt t="14147" x="7462838" y="3052763"/>
          <p14:tracePt t="14152" x="7451725" y="3113088"/>
          <p14:tracePt t="14160" x="7439025" y="3136900"/>
          <p14:tracePt t="14168" x="7439025" y="3184525"/>
          <p14:tracePt t="14177" x="7427913" y="3232150"/>
          <p14:tracePt t="14185" x="7415213" y="3268663"/>
          <p14:tracePt t="14193" x="7404100" y="3316288"/>
          <p14:tracePt t="14201" x="7391400" y="3340100"/>
          <p14:tracePt t="14210" x="7391400" y="3363913"/>
          <p14:tracePt t="14218" x="7380288" y="3387725"/>
          <p14:tracePt t="14226" x="7380288" y="3411538"/>
          <p14:tracePt t="14234" x="7367588" y="3435350"/>
          <p14:tracePt t="14243" x="7356475" y="3446463"/>
          <p14:tracePt t="14251" x="7356475" y="3459163"/>
          <p14:tracePt t="14259" x="7343775" y="3470275"/>
          <p14:tracePt t="14267" x="7332663" y="3494088"/>
          <p14:tracePt t="14275" x="7319963" y="3506788"/>
          <p14:tracePt t="14283" x="7307263" y="3517900"/>
          <p14:tracePt t="14292" x="7296150" y="3530600"/>
          <p14:tracePt t="14300" x="7272338" y="3541713"/>
          <p14:tracePt t="14308" x="7259638" y="3565525"/>
          <p14:tracePt t="14316" x="7248525" y="3565525"/>
          <p14:tracePt t="14325" x="7224713" y="3578225"/>
          <p14:tracePt t="14333" x="7200900" y="3602038"/>
          <p14:tracePt t="14341" x="7188200" y="3613150"/>
          <p14:tracePt t="14349" x="7164388" y="3613150"/>
          <p14:tracePt t="14358" x="7129463" y="3625850"/>
          <p14:tracePt t="14366" x="7116763" y="3636963"/>
          <p14:tracePt t="14374" x="7081838" y="3649663"/>
          <p14:tracePt t="14382" x="7058025" y="3662363"/>
          <p14:tracePt t="14390" x="7034213" y="3673475"/>
          <p14:tracePt t="14398" x="7010400" y="3673475"/>
          <p14:tracePt t="14407" x="6997700" y="3686175"/>
          <p14:tracePt t="14415" x="6973888" y="3686175"/>
          <p14:tracePt t="14423" x="6950075" y="3697288"/>
          <p14:tracePt t="14431" x="6926263" y="3697288"/>
          <p14:tracePt t="14440" x="6915150" y="3709988"/>
          <p14:tracePt t="14448" x="6902450" y="3709988"/>
          <p14:tracePt t="14456" x="6891338" y="3709988"/>
          <p14:tracePt t="14465" x="6878638" y="3709988"/>
          <p14:tracePt t="14481" x="6867525" y="3709988"/>
          <p14:tracePt t="14489" x="6854825" y="3709988"/>
          <p14:tracePt t="14497" x="6843713" y="3709988"/>
          <p14:tracePt t="14514" x="6831013" y="3709988"/>
          <p14:tracePt t="14522" x="6819900" y="3709988"/>
          <p14:tracePt t="14538" x="6807200" y="3709988"/>
          <p14:tracePt t="14563" x="6796088" y="3709988"/>
          <p14:tracePt t="14571" x="6796088" y="3721100"/>
          <p14:tracePt t="14646" x="6796088" y="3733800"/>
          <p14:tracePt t="14664" x="6807200" y="3744913"/>
          <p14:tracePt t="14670" x="6807200" y="3757613"/>
          <p14:tracePt t="14678" x="6819900" y="3757613"/>
          <p14:tracePt t="14686" x="6831013" y="3768725"/>
          <p14:tracePt t="14694" x="6843713" y="3781425"/>
          <p14:tracePt t="14703" x="6854825" y="3781425"/>
          <p14:tracePt t="14711" x="6867525" y="3792538"/>
          <p14:tracePt t="14719" x="6878638" y="3805238"/>
          <p14:tracePt t="14728" x="6891338" y="3816350"/>
          <p14:tracePt t="14735" x="6915150" y="3829050"/>
          <p14:tracePt t="14744" x="6926263" y="3840163"/>
          <p14:tracePt t="14752" x="6938963" y="3852863"/>
          <p14:tracePt t="14761" x="6962775" y="3852863"/>
          <p14:tracePt t="14769" x="6986588" y="3863975"/>
          <p14:tracePt t="14777" x="7010400" y="3876675"/>
          <p14:tracePt t="14785" x="7021513" y="3876675"/>
          <p14:tracePt t="14793" x="7045325" y="3887788"/>
          <p14:tracePt t="14802" x="7069138" y="3887788"/>
          <p14:tracePt t="14810" x="7092950" y="3900488"/>
          <p14:tracePt t="14818" x="7129463" y="3900488"/>
          <p14:tracePt t="14826" x="7140575" y="3900488"/>
          <p14:tracePt t="14835" x="7164388" y="3900488"/>
          <p14:tracePt t="14843" x="7188200" y="3900488"/>
          <p14:tracePt t="14852" x="7212013" y="3900488"/>
          <p14:tracePt t="14859" x="7224713" y="3900488"/>
          <p14:tracePt t="14868" x="7248525" y="3900488"/>
          <p14:tracePt t="14875" x="7272338" y="3900488"/>
          <p14:tracePt t="14885" x="7283450" y="3900488"/>
          <p14:tracePt t="14892" x="7307263" y="3887788"/>
          <p14:tracePt t="14902" x="7319963" y="3887788"/>
          <p14:tracePt t="14908" x="7332663" y="3876675"/>
          <p14:tracePt t="14919" x="7343775" y="3863975"/>
          <p14:tracePt t="14924" x="7356475" y="3863975"/>
          <p14:tracePt t="14935" x="7367588" y="3852863"/>
          <p14:tracePt t="14941" x="7380288" y="3840163"/>
          <p14:tracePt t="14952" x="7391400" y="3829050"/>
          <p14:tracePt t="14958" x="7404100" y="3816350"/>
          <p14:tracePt t="14968" x="7415213" y="3816350"/>
          <p14:tracePt t="14974" x="7415213" y="3805238"/>
          <p14:tracePt t="14985" x="7427913" y="3792538"/>
          <p14:tracePt t="14990" x="7439025" y="3792538"/>
          <p14:tracePt t="15001" x="7451725" y="3781425"/>
          <p14:tracePt t="15016" x="7462838" y="3768725"/>
          <p14:tracePt t="15023" x="7475538" y="3768725"/>
          <p14:tracePt t="15033" x="7475538" y="3757613"/>
          <p14:tracePt t="15040" x="7486650" y="3757613"/>
          <p14:tracePt t="15048" x="7499350" y="3757613"/>
          <p14:tracePt t="15065" x="7510463" y="3757613"/>
          <p14:tracePt t="15089" x="7523163" y="3757613"/>
          <p14:tracePt t="15106" x="7534275" y="3757613"/>
          <p14:tracePt t="15122" x="7546975" y="3757613"/>
          <p14:tracePt t="15155" x="7558088" y="3757613"/>
          <p14:tracePt t="15245" x="7558088" y="3768725"/>
          <p14:tracePt t="15253" x="7546975" y="3768725"/>
          <p14:tracePt t="15262" x="7534275" y="3781425"/>
          <p14:tracePt t="15270" x="7523163" y="3805238"/>
          <p14:tracePt t="15278" x="7510463" y="3805238"/>
          <p14:tracePt t="15286" x="7499350" y="3816350"/>
          <p14:tracePt t="15295" x="7486650" y="3829050"/>
          <p14:tracePt t="15303" x="7462838" y="3840163"/>
          <p14:tracePt t="15311" x="7451725" y="3840163"/>
          <p14:tracePt t="15319" x="7439025" y="3852863"/>
          <p14:tracePt t="15327" x="7415213" y="3863975"/>
          <p14:tracePt t="15336" x="7404100" y="3863975"/>
          <p14:tracePt t="15344" x="7380288" y="3876675"/>
          <p14:tracePt t="15352" x="7367588" y="3876675"/>
          <p14:tracePt t="15361" x="7356475" y="3887788"/>
          <p14:tracePt t="15372" x="7343775" y="3887788"/>
          <p14:tracePt t="15377" x="7332663" y="3887788"/>
          <p14:tracePt t="15385" x="7319963" y="3887788"/>
          <p14:tracePt t="15393" x="7296150" y="3887788"/>
          <p14:tracePt t="15405" x="7272338" y="3887788"/>
          <p14:tracePt t="15410" x="7259638" y="3887788"/>
          <p14:tracePt t="15418" x="7235825" y="3887788"/>
          <p14:tracePt t="15426" x="7212013" y="3887788"/>
          <p14:tracePt t="15435" x="7188200" y="3887788"/>
          <p14:tracePt t="15443" x="7164388" y="3887788"/>
          <p14:tracePt t="15451" x="7129463" y="3887788"/>
          <p14:tracePt t="15459" x="7105650" y="3887788"/>
          <p14:tracePt t="15468" x="7081838" y="3876675"/>
          <p14:tracePt t="15476" x="7045325" y="3863975"/>
          <p14:tracePt t="15484" x="7021513" y="3863975"/>
          <p14:tracePt t="15492" x="7010400" y="3863975"/>
          <p14:tracePt t="15500" x="6986588" y="3852863"/>
          <p14:tracePt t="15508" x="6973888" y="3852863"/>
          <p14:tracePt t="15516" x="6962775" y="3840163"/>
          <p14:tracePt t="15524" x="6950075" y="3840163"/>
          <p14:tracePt t="15533" x="6938963" y="3840163"/>
          <p14:tracePt t="15632" x="6950075" y="3840163"/>
          <p14:tracePt t="15640" x="6973888" y="3840163"/>
          <p14:tracePt t="15648" x="6997700" y="3840163"/>
          <p14:tracePt t="15656" x="7045325" y="3840163"/>
          <p14:tracePt t="15665" x="7081838" y="3840163"/>
          <p14:tracePt t="15673" x="7129463" y="3840163"/>
          <p14:tracePt t="15681" x="7164388" y="3840163"/>
          <p14:tracePt t="15689" x="7200900" y="3840163"/>
          <p14:tracePt t="15697" x="7248525" y="3829050"/>
          <p14:tracePt t="15706" x="7283450" y="3829050"/>
          <p14:tracePt t="15714" x="7319963" y="3816350"/>
          <p14:tracePt t="15722" x="7356475" y="3805238"/>
          <p14:tracePt t="15730" x="7380288" y="3805238"/>
          <p14:tracePt t="15739" x="7404100" y="3792538"/>
          <p14:tracePt t="15747" x="7427913" y="3792538"/>
          <p14:tracePt t="15755" x="7439025" y="3792538"/>
          <p14:tracePt t="15763" x="7451725" y="3781425"/>
          <p14:tracePt t="15771" x="7475538" y="3781425"/>
          <p14:tracePt t="15780" x="7475538" y="3768725"/>
          <p14:tracePt t="15788" x="7486650" y="3768725"/>
          <p14:tracePt t="15796" x="7499350" y="3768725"/>
          <p14:tracePt t="15804" x="7499350" y="3757613"/>
          <p14:tracePt t="15812" x="7510463" y="3757613"/>
          <p14:tracePt t="15821" x="7510463" y="3744913"/>
          <p14:tracePt t="15846" x="7523163" y="3733800"/>
          <p14:tracePt t="15878" x="7534275" y="3733800"/>
          <p14:tracePt t="15887" x="7546975" y="3733800"/>
          <p14:tracePt t="15894" x="7558088" y="3733800"/>
          <p14:tracePt t="15903" x="7581900" y="3733800"/>
          <p14:tracePt t="15911" x="7605713" y="3733800"/>
          <p14:tracePt t="15919" x="7629525" y="3733800"/>
          <p14:tracePt t="15927" x="7642225" y="3733800"/>
          <p14:tracePt t="15936" x="7653338" y="3733800"/>
          <p14:tracePt t="15944" x="7677150" y="3733800"/>
          <p14:tracePt t="15952" x="7689850" y="3733800"/>
          <p14:tracePt t="15960" x="7700963" y="3733800"/>
          <p14:tracePt t="15969" x="7713663" y="3744913"/>
          <p14:tracePt t="15993" x="7724775" y="3757613"/>
          <p14:tracePt t="16079" x="7724775" y="3768725"/>
          <p14:tracePt t="16101" x="7700963" y="3781425"/>
          <p14:tracePt t="16109" x="7689850" y="3781425"/>
          <p14:tracePt t="16117" x="7666038" y="3781425"/>
          <p14:tracePt t="16125" x="7642225" y="3781425"/>
          <p14:tracePt t="16133" x="7618413" y="3781425"/>
          <p14:tracePt t="16141" x="7581900" y="3781425"/>
          <p14:tracePt t="16149" x="7558088" y="3781425"/>
          <p14:tracePt t="16158" x="7534275" y="3781425"/>
          <p14:tracePt t="16166" x="7499350" y="3781425"/>
          <p14:tracePt t="16174" x="7475538" y="3781425"/>
          <p14:tracePt t="16182" x="7451725" y="3768725"/>
          <p14:tracePt t="16191" x="7427913" y="3757613"/>
          <p14:tracePt t="16198" x="7404100" y="3744913"/>
          <p14:tracePt t="16207" x="7391400" y="3733800"/>
          <p14:tracePt t="16215" x="7367588" y="3721100"/>
          <p14:tracePt t="16223" x="7356475" y="3697288"/>
          <p14:tracePt t="16231" x="7343775" y="3697288"/>
          <p14:tracePt t="16240" x="7332663" y="3673475"/>
          <p14:tracePt t="16248" x="7319963" y="3673475"/>
          <p14:tracePt t="16256" x="7307263" y="3649663"/>
          <p14:tracePt t="16264" x="7283450" y="3649663"/>
          <p14:tracePt t="16273" x="7283450" y="3636963"/>
          <p14:tracePt t="16281" x="7272338" y="3625850"/>
          <p14:tracePt t="16289" x="7248525" y="3613150"/>
          <p14:tracePt t="16297" x="7235825" y="3613150"/>
          <p14:tracePt t="16306" x="7224713" y="3613150"/>
          <p14:tracePt t="16314" x="7212013" y="3602038"/>
          <p14:tracePt t="16322" x="7200900" y="3602038"/>
          <p14:tracePt t="16330" x="7177088" y="3602038"/>
          <p14:tracePt t="16339" x="7153275" y="3602038"/>
          <p14:tracePt t="16347" x="7140575" y="3602038"/>
          <p14:tracePt t="16355" x="7129463" y="3602038"/>
          <p14:tracePt t="16363" x="7105650" y="3602038"/>
          <p14:tracePt t="16372" x="7081838" y="3602038"/>
          <p14:tracePt t="16380" x="7058025" y="3602038"/>
          <p14:tracePt t="16388" x="7045325" y="3602038"/>
          <p14:tracePt t="16397" x="7021513" y="3625850"/>
          <p14:tracePt t="16404" x="7010400" y="3636963"/>
          <p14:tracePt t="16414" x="6997700" y="3649663"/>
          <p14:tracePt t="16421" x="6973888" y="3673475"/>
          <p14:tracePt t="16430" x="6962775" y="3697288"/>
          <p14:tracePt t="16437" x="6950075" y="3709988"/>
          <p14:tracePt t="16447" x="6938963" y="3721100"/>
          <p14:tracePt t="16453" x="6938963" y="3744913"/>
          <p14:tracePt t="16464" x="6926263" y="3757613"/>
          <p14:tracePt t="16470" x="6926263" y="3768725"/>
          <p14:tracePt t="16480" x="6926263" y="3792538"/>
          <p14:tracePt t="16487" x="6926263" y="3805238"/>
          <p14:tracePt t="16497" x="6915150" y="3805238"/>
          <p14:tracePt t="16503" x="6915150" y="3816350"/>
          <p14:tracePt t="16519" x="6915150" y="3829050"/>
          <p14:tracePt t="16725" x="6926263" y="3829050"/>
          <p14:tracePt t="16742" x="6926263" y="3816350"/>
          <p14:tracePt t="16749" x="6938963" y="3816350"/>
          <p14:tracePt t="16758" x="6950075" y="3816350"/>
          <p14:tracePt t="16766" x="6962775" y="3805238"/>
          <p14:tracePt t="16774" x="6973888" y="3805238"/>
          <p14:tracePt t="16783" x="6986588" y="3792538"/>
          <p14:tracePt t="16791" x="6997700" y="3792538"/>
          <p14:tracePt t="16800" x="7021513" y="3781425"/>
          <p14:tracePt t="16807" x="7034213" y="3768725"/>
          <p14:tracePt t="16816" x="7045325" y="3757613"/>
          <p14:tracePt t="16824" x="7069138" y="3744913"/>
          <p14:tracePt t="16833" x="7081838" y="3744913"/>
          <p14:tracePt t="16840" x="7081838" y="3733800"/>
          <p14:tracePt t="16850" x="7092950" y="3733800"/>
          <p14:tracePt t="16857" x="7116763" y="3721100"/>
          <p14:tracePt t="16866" x="7129463" y="3709988"/>
          <p14:tracePt t="16881" x="7153275" y="3697288"/>
          <p14:tracePt t="16889" x="7164388" y="3697288"/>
          <p14:tracePt t="16898" x="7177088" y="3697288"/>
          <p14:tracePt t="16906" x="7200900" y="3686175"/>
          <p14:tracePt t="16914" x="7212013" y="3686175"/>
          <p14:tracePt t="16922" x="7224713" y="3686175"/>
          <p14:tracePt t="16933" x="7248525" y="3686175"/>
          <p14:tracePt t="16939" x="7259638" y="3686175"/>
          <p14:tracePt t="16947" x="7283450" y="3686175"/>
          <p14:tracePt t="16955" x="7296150" y="3686175"/>
          <p14:tracePt t="16967" x="7319963" y="3686175"/>
          <p14:tracePt t="16971" x="7332663" y="3686175"/>
          <p14:tracePt t="16979" x="7343775" y="3686175"/>
          <p14:tracePt t="16988" x="7356475" y="3697288"/>
          <p14:tracePt t="16996" x="7367588" y="3697288"/>
          <p14:tracePt t="17004" x="7380288" y="3697288"/>
          <p14:tracePt t="17013" x="7391400" y="3709988"/>
          <p14:tracePt t="17029" x="7404100" y="3721100"/>
          <p14:tracePt t="17046" x="7415213" y="3733800"/>
          <p14:tracePt t="17062" x="7427913" y="3744913"/>
          <p14:tracePt t="17079" x="7427913" y="3757613"/>
          <p14:tracePt t="17086" x="7439025" y="3768725"/>
          <p14:tracePt t="17103" x="7439025" y="3792538"/>
          <p14:tracePt t="17112" x="7439025" y="3805238"/>
          <p14:tracePt t="17119" x="7451725" y="3816350"/>
          <p14:tracePt t="17128" x="7451725" y="3840163"/>
          <p14:tracePt t="17136" x="7451725" y="3863975"/>
          <p14:tracePt t="17144" x="7451725" y="3876675"/>
          <p14:tracePt t="17152" x="7451725" y="3900488"/>
          <p14:tracePt t="17161" x="7451725" y="3911600"/>
          <p14:tracePt t="17169" x="7451725" y="3924300"/>
          <p14:tracePt t="17185" x="7451725" y="3935413"/>
          <p14:tracePt t="17201" x="7451725" y="3948113"/>
          <p14:tracePt t="17276" x="7427913" y="3948113"/>
          <p14:tracePt t="17284" x="7415213" y="3948113"/>
          <p14:tracePt t="17292" x="7367588" y="3935413"/>
          <p14:tracePt t="17300" x="7343775" y="3924300"/>
          <p14:tracePt t="17308" x="7319963" y="3900488"/>
          <p14:tracePt t="17317" x="7272338" y="3887788"/>
          <p14:tracePt t="17325" x="7224713" y="3863975"/>
          <p14:tracePt t="17336" x="7177088" y="3852863"/>
          <p14:tracePt t="17342" x="7153275" y="3840163"/>
          <p14:tracePt t="17350" x="7116763" y="3816350"/>
          <p14:tracePt t="17358" x="7081838" y="3805238"/>
          <p14:tracePt t="17366" x="7045325" y="3792538"/>
          <p14:tracePt t="17374" x="7021513" y="3781425"/>
          <p14:tracePt t="17383" x="6997700" y="3768725"/>
          <p14:tracePt t="17391" x="6986588" y="3768725"/>
          <p14:tracePt t="17399" x="6973888" y="3768725"/>
          <p14:tracePt t="17407" x="6973888" y="3757613"/>
          <p14:tracePt t="17416" x="6962775" y="3757613"/>
          <p14:tracePt t="17473" x="6962775" y="3744913"/>
          <p14:tracePt t="17489" x="6973888" y="3744913"/>
          <p14:tracePt t="17498" x="6986588" y="3744913"/>
          <p14:tracePt t="17505" x="6997700" y="3733800"/>
          <p14:tracePt t="17514" x="7010400" y="3733800"/>
          <p14:tracePt t="17522" x="7034213" y="3721100"/>
          <p14:tracePt t="17531" x="7045325" y="3721100"/>
          <p14:tracePt t="17538" x="7069138" y="3709988"/>
          <p14:tracePt t="17547" x="7092950" y="3697288"/>
          <p14:tracePt t="17555" x="7116763" y="3697288"/>
          <p14:tracePt t="17564" x="7129463" y="3697288"/>
          <p14:tracePt t="17572" x="7153275" y="3686175"/>
          <p14:tracePt t="17580" x="7188200" y="3673475"/>
          <p14:tracePt t="17588" x="7200900" y="3673475"/>
          <p14:tracePt t="17596" x="7224713" y="3662363"/>
          <p14:tracePt t="17605" x="7248525" y="3662363"/>
          <p14:tracePt t="17613" x="7272338" y="3662363"/>
          <p14:tracePt t="17621" x="7283450" y="3662363"/>
          <p14:tracePt t="17629" x="7296150" y="3662363"/>
          <p14:tracePt t="17638" x="7319963" y="3662363"/>
          <p14:tracePt t="17646" x="7332663" y="3662363"/>
          <p14:tracePt t="17654" x="7343775" y="3662363"/>
          <p14:tracePt t="17662" x="7367588" y="3662363"/>
          <p14:tracePt t="17671" x="7380288" y="3673475"/>
          <p14:tracePt t="17678" x="7391400" y="3673475"/>
          <p14:tracePt t="17688" x="7404100" y="3686175"/>
          <p14:tracePt t="17695" x="7404100" y="3697288"/>
          <p14:tracePt t="17705" x="7415213" y="3709988"/>
          <p14:tracePt t="17711" x="7415213" y="3721100"/>
          <p14:tracePt t="17721" x="7427913" y="3721100"/>
          <p14:tracePt t="17728" x="7427913" y="3733800"/>
          <p14:tracePt t="17737" x="7427913" y="3744913"/>
          <p14:tracePt t="17744" x="7439025" y="3744913"/>
          <p14:tracePt t="17761" x="7439025" y="3757613"/>
          <p14:tracePt t="17770" x="7439025" y="3768725"/>
          <p14:tracePt t="17794" x="7439025" y="3781425"/>
          <p14:tracePt t="17835" x="7439025" y="3792538"/>
          <p14:tracePt t="21112" x="7427913" y="3792538"/>
          <p14:tracePt t="21119" x="7415213" y="3792538"/>
          <p14:tracePt t="21128" x="7391400" y="3781425"/>
          <p14:tracePt t="21136" x="7356475" y="3768725"/>
          <p14:tracePt t="21144" x="7319963" y="3757613"/>
          <p14:tracePt t="21152" x="7272338" y="3733800"/>
          <p14:tracePt t="21161" x="7248525" y="3733800"/>
          <p14:tracePt t="21170" x="7200900" y="3709988"/>
          <p14:tracePt t="21177" x="7153275" y="3709988"/>
          <p14:tracePt t="21186" x="7116763" y="3697288"/>
          <p14:tracePt t="21194" x="7081838" y="3686175"/>
          <p14:tracePt t="21202" x="7045325" y="3673475"/>
          <p14:tracePt t="21210" x="7021513" y="3673475"/>
          <p14:tracePt t="21219" x="6997700" y="3662363"/>
          <p14:tracePt t="21226" x="6986588" y="3662363"/>
          <p14:tracePt t="21235" x="6962775" y="3649663"/>
          <p14:tracePt t="21243" x="6950075" y="3649663"/>
          <p14:tracePt t="21253" x="6938963" y="3636963"/>
          <p14:tracePt t="21259" x="6926263" y="3636963"/>
          <p14:tracePt t="21285" x="6926263" y="3625850"/>
          <p14:tracePt t="21325" x="6926263" y="3613150"/>
          <p14:tracePt t="21350" x="6926263" y="3602038"/>
          <p14:tracePt t="21368" x="6926263" y="3589338"/>
          <p14:tracePt t="21375" x="6938963" y="3578225"/>
          <p14:tracePt t="21383" x="6950075" y="3578225"/>
          <p14:tracePt t="21391" x="6962775" y="3565525"/>
          <p14:tracePt t="21399" x="6973888" y="3565525"/>
          <p14:tracePt t="21407" x="6986588" y="3554413"/>
          <p14:tracePt t="21416" x="7010400" y="3541713"/>
          <p14:tracePt t="21424" x="7034213" y="3530600"/>
          <p14:tracePt t="21435" x="7045325" y="3530600"/>
          <p14:tracePt t="21440" x="7069138" y="3530600"/>
          <p14:tracePt t="21449" x="7092950" y="3517900"/>
          <p14:tracePt t="21456" x="7116763" y="3517900"/>
          <p14:tracePt t="21468" x="7129463" y="3517900"/>
          <p14:tracePt t="21474" x="7153275" y="3506788"/>
          <p14:tracePt t="21481" x="7177088" y="3506788"/>
          <p14:tracePt t="21489" x="7188200" y="3506788"/>
          <p14:tracePt t="21498" x="7200900" y="3506788"/>
          <p14:tracePt t="21506" x="7212013" y="3506788"/>
          <p14:tracePt t="21514" x="7224713" y="3506788"/>
          <p14:tracePt t="21531" x="7235825" y="3506788"/>
          <p14:tracePt t="21539" x="7248525" y="3506788"/>
          <p14:tracePt t="21555" x="7259638" y="3506788"/>
          <p14:tracePt t="21572" x="7272338" y="3506788"/>
          <p14:tracePt t="21588" x="7283450" y="3506788"/>
          <p14:tracePt t="21613" x="7307263" y="3506788"/>
          <p14:tracePt t="21621" x="7307263" y="3517900"/>
          <p14:tracePt t="21630" x="7319963" y="3517900"/>
          <p14:tracePt t="21638" x="7343775" y="3530600"/>
          <p14:tracePt t="21646" x="7356475" y="3541713"/>
          <p14:tracePt t="21654" x="7380288" y="3554413"/>
          <p14:tracePt t="21662" x="7404100" y="3578225"/>
          <p14:tracePt t="21670" x="7415213" y="3589338"/>
          <p14:tracePt t="21678" x="7439025" y="3613150"/>
          <p14:tracePt t="21687" x="7462838" y="3625850"/>
          <p14:tracePt t="21695" x="7486650" y="3649663"/>
          <p14:tracePt t="21703" x="7499350" y="3662363"/>
          <p14:tracePt t="21712" x="7510463" y="3662363"/>
          <p14:tracePt t="21719" x="7510463" y="3673475"/>
          <p14:tracePt t="21728" x="7523163" y="3686175"/>
          <p14:tracePt t="21753" x="7523163" y="3697288"/>
          <p14:tracePt t="21786" x="7510463" y="3709988"/>
          <p14:tracePt t="21794" x="7499350" y="3709988"/>
          <p14:tracePt t="21802" x="7475538" y="3709988"/>
          <p14:tracePt t="21810" x="7427913" y="3721100"/>
          <p14:tracePt t="21818" x="7404100" y="3721100"/>
          <p14:tracePt t="21827" x="7380288" y="3721100"/>
          <p14:tracePt t="21835" x="7307263" y="3733800"/>
          <p14:tracePt t="21843" x="7296150" y="3733800"/>
          <p14:tracePt t="21851" x="7259638" y="3733800"/>
          <p14:tracePt t="21859" x="7235825" y="3733800"/>
          <p14:tracePt t="21868" x="7224713" y="3733800"/>
          <p14:tracePt t="21876" x="7200900" y="3733800"/>
          <p14:tracePt t="21885" x="7188200" y="3733800"/>
          <p14:tracePt t="22024" x="7200900" y="3733800"/>
          <p14:tracePt t="22032" x="7212013" y="3733800"/>
          <p14:tracePt t="22042" x="7224713" y="3733800"/>
          <p14:tracePt t="22048" x="7248525" y="3733800"/>
          <p14:tracePt t="22060" x="7259638" y="3733800"/>
          <p14:tracePt t="22065" x="7272338" y="3733800"/>
          <p14:tracePt t="22073" x="7283450" y="3733800"/>
          <p14:tracePt t="22081" x="7296150" y="3733800"/>
          <p14:tracePt t="22090" x="7307263" y="3733800"/>
          <p14:tracePt t="22097" x="7319963" y="3733800"/>
          <p14:tracePt t="22122" x="7332663" y="3733800"/>
          <p14:tracePt t="22558" x="7319963" y="3733800"/>
          <p14:tracePt t="22584" x="7296150" y="3733800"/>
          <p14:tracePt t="22585" x="7259638" y="3744913"/>
          <p14:tracePt t="22613" x="7248525" y="3757613"/>
          <p14:tracePt t="22616" x="7200900" y="3781425"/>
          <p14:tracePt t="22617" x="7177088" y="3792538"/>
          <p14:tracePt t="22645" x="7153275" y="3805238"/>
          <p14:tracePt t="22646" x="7116763" y="3829050"/>
          <p14:tracePt t="22671" x="7081838" y="3840163"/>
          <p14:tracePt t="22672" x="7069138" y="3852863"/>
          <p14:tracePt t="22673" x="7058025" y="3863975"/>
          <p14:tracePt t="22688" x="7045325" y="3863975"/>
          <p14:tracePt t="22696" x="7034213" y="3876675"/>
          <p14:tracePt t="22705" x="7021513" y="3887788"/>
          <p14:tracePt t="22711" x="7010400" y="3887788"/>
          <p14:tracePt t="22718" x="6986588" y="3900488"/>
          <p14:tracePt t="22727" x="6973888" y="3900488"/>
          <p14:tracePt t="22736" x="6962775" y="3911600"/>
          <p14:tracePt t="22743" x="6950075" y="3924300"/>
          <p14:tracePt t="22752" x="6938963" y="3924300"/>
          <p14:tracePt t="22759" x="6926263" y="3924300"/>
          <p14:tracePt t="22767" x="6926263" y="3935413"/>
          <p14:tracePt t="22774" x="6915150" y="3935413"/>
          <p14:tracePt t="22784" x="6902450" y="3948113"/>
          <p14:tracePt t="22791" x="6891338" y="3948113"/>
          <p14:tracePt t="22801" x="6878638" y="3948113"/>
          <p14:tracePt t="22807" x="6867525" y="3959225"/>
          <p14:tracePt t="22815" x="6854825" y="3971925"/>
          <p14:tracePt t="22821" x="6843713" y="3971925"/>
          <p14:tracePt t="22832" x="6831013" y="3971925"/>
          <p14:tracePt t="22837" x="6819900" y="3983038"/>
          <p14:tracePt t="22848" x="6807200" y="3983038"/>
          <p14:tracePt t="22862" x="6796088" y="3995738"/>
          <p14:tracePt t="22878" x="6783388" y="3995738"/>
          <p14:tracePt t="23027" x="6772275" y="3995738"/>
          <p14:tracePt t="23059" x="6759575" y="3995738"/>
          <p14:tracePt t="23068" x="6759575" y="3983038"/>
          <p14:tracePt t="23076" x="6748463" y="3971925"/>
          <p14:tracePt t="23084" x="6735763" y="3971925"/>
          <p14:tracePt t="23092" x="6735763" y="3959225"/>
          <p14:tracePt t="23101" x="6724650" y="3948113"/>
          <p14:tracePt t="23117" x="6711950" y="3935413"/>
          <p14:tracePt t="23133" x="6699250" y="3924300"/>
          <p14:tracePt t="23347" x="6699250" y="3911600"/>
          <p14:tracePt t="23356" x="6699250" y="3900488"/>
          <p14:tracePt t="23372" x="6699250" y="3876675"/>
          <p14:tracePt t="23380" x="6711950" y="3863975"/>
          <p14:tracePt t="23392" x="6724650" y="3840163"/>
          <p14:tracePt t="23397" x="6735763" y="3816350"/>
          <p14:tracePt t="23405" x="6748463" y="3792538"/>
          <p14:tracePt t="23413" x="6772275" y="3768725"/>
          <p14:tracePt t="23421" x="6783388" y="3744913"/>
          <p14:tracePt t="23430" x="6807200" y="3721100"/>
          <p14:tracePt t="23438" x="6819900" y="3697288"/>
          <p14:tracePt t="23446" x="6843713" y="3686175"/>
          <p14:tracePt t="23454" x="6867525" y="3662363"/>
          <p14:tracePt t="23463" x="6878638" y="3662363"/>
          <p14:tracePt t="23471" x="6891338" y="3649663"/>
          <p14:tracePt t="23480" x="6902450" y="3636963"/>
          <p14:tracePt t="23487" x="6926263" y="3636963"/>
          <p14:tracePt t="23496" x="6938963" y="3625850"/>
          <p14:tracePt t="23512" x="6962775" y="3625850"/>
          <p14:tracePt t="23529" x="6973888" y="3625850"/>
          <p14:tracePt t="23537" x="6986588" y="3625850"/>
          <p14:tracePt t="23553" x="6997700" y="3625850"/>
          <p14:tracePt t="23586" x="7010400" y="3625850"/>
          <p14:tracePt t="24859" x="7021513" y="3625850"/>
          <p14:tracePt t="24868" x="7034213" y="3625850"/>
          <p14:tracePt t="24876" x="7045325" y="3613150"/>
          <p14:tracePt t="24884" x="7069138" y="3613150"/>
          <p14:tracePt t="24893" x="7081838" y="3602038"/>
          <p14:tracePt t="24901" x="7092950" y="3602038"/>
          <p14:tracePt t="24909" x="7105650" y="3589338"/>
          <p14:tracePt t="24918" x="7116763" y="3589338"/>
          <p14:tracePt t="24926" x="7129463" y="3589338"/>
          <p14:tracePt t="24934" x="7140575" y="3578225"/>
          <p14:tracePt t="24950" x="7153275" y="3578225"/>
          <p14:tracePt t="25197" x="7153275" y="3589338"/>
          <p14:tracePt t="25205" x="7140575" y="3589338"/>
          <p14:tracePt t="25213" x="7129463" y="3602038"/>
          <p14:tracePt t="25222" x="7116763" y="3602038"/>
          <p14:tracePt t="25229" x="7105650" y="3613150"/>
          <p14:tracePt t="25238" x="7081838" y="3625850"/>
          <p14:tracePt t="25246" x="7058025" y="3636963"/>
          <p14:tracePt t="25254" x="7021513" y="3649663"/>
          <p14:tracePt t="25263" x="6986588" y="3662363"/>
          <p14:tracePt t="25271" x="6938963" y="3686175"/>
          <p14:tracePt t="25279" x="6891338" y="3709988"/>
          <p14:tracePt t="25287" x="6831013" y="3733800"/>
          <p14:tracePt t="25296" x="6772275" y="3744913"/>
          <p14:tracePt t="25304" x="6711950" y="3768725"/>
          <p14:tracePt t="25312" x="6688138" y="3781425"/>
          <p14:tracePt t="25320" x="6592888" y="3816350"/>
          <p14:tracePt t="25329" x="6569075" y="3829050"/>
          <p14:tracePt t="25337" x="6508750" y="3852863"/>
          <p14:tracePt t="25346" x="6473825" y="3863975"/>
          <p14:tracePt t="25353" x="6437313" y="3887788"/>
          <p14:tracePt t="25363" x="6402388" y="3900488"/>
          <p14:tracePt t="25369" x="6378575" y="3911600"/>
          <p14:tracePt t="25379" x="6354763" y="3911600"/>
          <p14:tracePt t="25386" x="6342063" y="3924300"/>
          <p14:tracePt t="25396" x="6330950" y="3924300"/>
          <p14:tracePt t="25402" x="6318250" y="3935413"/>
          <p14:tracePt t="25413" x="6307138" y="3935413"/>
          <p14:tracePt t="26076" x="6259513" y="3971925"/>
          <p14:tracePt t="26085" x="6223000" y="3995738"/>
          <p14:tracePt t="26093" x="6164263" y="4043363"/>
          <p14:tracePt t="26101" x="6116638" y="4078288"/>
          <p14:tracePt t="26109" x="6056313" y="4114800"/>
          <p14:tracePt t="26117" x="5995988" y="4151313"/>
          <p14:tracePt t="26126" x="5924550" y="4210050"/>
          <p14:tracePt t="26137" x="5818188" y="4281488"/>
          <p14:tracePt t="26143" x="5734050" y="4329113"/>
          <p14:tracePt t="26150" x="5638800" y="4389438"/>
          <p14:tracePt t="26158" x="5567363" y="4448175"/>
          <p14:tracePt t="26167" x="5483225" y="4495800"/>
          <p14:tracePt t="26175" x="5411788" y="4556125"/>
          <p14:tracePt t="26183" x="5329238" y="4603750"/>
          <p14:tracePt t="26192" x="5257800" y="4664075"/>
          <p14:tracePt t="26200" x="5210175" y="4699000"/>
          <p14:tracePt t="26208" x="5186363" y="4722813"/>
          <p14:tracePt t="26216" x="5126038" y="4770438"/>
          <p14:tracePt t="26224" x="5091113" y="4806950"/>
          <p14:tracePt t="26233" x="5054600" y="4830763"/>
          <p14:tracePt t="26241" x="5019675" y="4865688"/>
          <p14:tracePt t="26249" x="4983163" y="4889500"/>
          <p14:tracePt t="26257" x="4935538" y="4937125"/>
          <p14:tracePt t="26266" x="4924425" y="4937125"/>
          <p14:tracePt t="26274" x="4887913" y="4973638"/>
          <p14:tracePt t="26282" x="4864100" y="4984750"/>
          <p14:tracePt t="26290" x="4840288" y="4997450"/>
          <p14:tracePt t="26298" x="4816475" y="5008563"/>
          <p14:tracePt t="26306" x="4803775" y="5021263"/>
          <p14:tracePt t="26315" x="4792663" y="5033963"/>
          <p14:tracePt t="26323" x="4779963" y="5033963"/>
          <p14:tracePt t="26331" x="4768850" y="5045075"/>
          <p14:tracePt t="26340" x="4756150" y="5057775"/>
          <p14:tracePt t="26348" x="4745038" y="5057775"/>
          <p14:tracePt t="26356" x="4732338" y="5081588"/>
          <p14:tracePt t="26364" x="4721225" y="5081588"/>
          <p14:tracePt t="26372" x="4721225" y="5092700"/>
          <p14:tracePt t="26381" x="4708525" y="5092700"/>
          <p14:tracePt t="26405" x="4697413" y="5105400"/>
          <p14:tracePt t="26587" x="4708525" y="5105400"/>
          <p14:tracePt t="26594" x="4721225" y="5105400"/>
          <p14:tracePt t="26604" x="4732338" y="5105400"/>
          <p14:tracePt t="26611" x="4745038" y="5105400"/>
          <p14:tracePt t="26620" x="4756150" y="5105400"/>
          <p14:tracePt t="26627" x="4768850" y="5105400"/>
          <p14:tracePt t="26636" x="4779963" y="5105400"/>
          <p14:tracePt t="26643" x="4792663" y="5105400"/>
          <p14:tracePt t="26652" x="4803775" y="5092700"/>
          <p14:tracePt t="26660" x="4816475" y="5092700"/>
          <p14:tracePt t="26668" x="4827588" y="5092700"/>
          <p14:tracePt t="26677" x="4840288" y="5081588"/>
          <p14:tracePt t="26693" x="4851400" y="5081588"/>
          <p14:tracePt t="26709" x="4864100" y="5081588"/>
          <p14:tracePt t="26726" x="4864100" y="5068888"/>
          <p14:tracePt t="26734" x="4875213" y="5068888"/>
          <p14:tracePt t="26750" x="4887913" y="5068888"/>
          <p14:tracePt t="26759" x="4887913" y="5057775"/>
          <p14:tracePt t="26767" x="4900613" y="5057775"/>
          <p14:tracePt t="26783" x="4911725" y="5057775"/>
          <p14:tracePt t="26800" x="4924425" y="5045075"/>
          <p14:tracePt t="26808" x="4935538" y="5045075"/>
          <p14:tracePt t="26816" x="4948238" y="5045075"/>
          <p14:tracePt t="26833" x="4959350" y="5045075"/>
          <p14:tracePt t="26841" x="4972050" y="5033963"/>
          <p14:tracePt t="26857" x="4983163" y="5033963"/>
          <p14:tracePt t="26898" x="4995863" y="5033963"/>
          <p14:tracePt t="26965" x="5006975" y="5033963"/>
          <p14:tracePt t="26997" x="5006975" y="5021263"/>
          <p14:tracePt t="27006" x="5019675" y="5021263"/>
          <p14:tracePt t="27022" x="5030788" y="5021263"/>
          <p14:tracePt t="27038" x="5043488" y="5021263"/>
          <p14:tracePt t="27046" x="5054600" y="5021263"/>
          <p14:tracePt t="27063" x="5067300" y="5021263"/>
          <p14:tracePt t="27079" x="5067300" y="5008563"/>
          <p14:tracePt t="27088" x="5078413" y="50085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uadroTexto 5"/>
          <p:cNvSpPr txBox="1">
            <a:spLocks noChangeArrowheads="1"/>
          </p:cNvSpPr>
          <p:nvPr/>
        </p:nvSpPr>
        <p:spPr bwMode="auto">
          <a:xfrm>
            <a:off x="1835150" y="195263"/>
            <a:ext cx="5405438" cy="56991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000" b="1">
                <a:latin typeface="Calibri" pitchFamily="1" charset="0"/>
              </a:rPr>
              <a:t>PLACA ANTIDESLIZANTE MEDIAL</a:t>
            </a:r>
          </a:p>
        </p:txBody>
      </p:sp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5"/>
          <a:srcRect l="7516" t="15242" r="10907" b="20435"/>
          <a:stretch>
            <a:fillRect/>
          </a:stretch>
        </p:blipFill>
        <p:spPr bwMode="auto">
          <a:xfrm>
            <a:off x="76200" y="931863"/>
            <a:ext cx="271145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6"/>
          <a:srcRect l="24184" t="5713" r="27682" b="33279"/>
          <a:stretch>
            <a:fillRect/>
          </a:stretch>
        </p:blipFill>
        <p:spPr bwMode="auto">
          <a:xfrm>
            <a:off x="1524000" y="3810000"/>
            <a:ext cx="234791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8"/>
          <p:cNvPicPr>
            <a:picLocks noChangeAspect="1" noChangeArrowheads="1"/>
          </p:cNvPicPr>
          <p:nvPr/>
        </p:nvPicPr>
        <p:blipFill>
          <a:blip r:embed="rId7"/>
          <a:srcRect l="34967" t="39980" r="29123" b="19785"/>
          <a:stretch>
            <a:fillRect/>
          </a:stretch>
        </p:blipFill>
        <p:spPr bwMode="auto">
          <a:xfrm>
            <a:off x="4114800" y="960438"/>
            <a:ext cx="2668588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Elipse"/>
          <p:cNvSpPr/>
          <p:nvPr/>
        </p:nvSpPr>
        <p:spPr>
          <a:xfrm>
            <a:off x="2590800" y="4191000"/>
            <a:ext cx="123825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s-ES_tradnl">
              <a:solidFill>
                <a:srgbClr val="FFFFFF"/>
              </a:solidFill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65543" name="Imagen 8"/>
          <p:cNvPicPr>
            <a:picLocks noChangeAspect="1"/>
          </p:cNvPicPr>
          <p:nvPr/>
        </p:nvPicPr>
        <p:blipFill>
          <a:blip r:embed="rId8"/>
          <a:srcRect l="20763" t="5536" r="24915" b="22147"/>
          <a:stretch>
            <a:fillRect/>
          </a:stretch>
        </p:blipFill>
        <p:spPr bwMode="auto">
          <a:xfrm>
            <a:off x="6702425" y="3733800"/>
            <a:ext cx="2289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ADF228-017D-1C4A-B5D6-7A0D714E9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5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0" x="7235825" y="47625"/>
          <p14:tracePt t="1558" x="7164388" y="107950"/>
          <p14:tracePt t="1565" x="7081838" y="166688"/>
          <p14:tracePt t="1574" x="7010400" y="227013"/>
          <p14:tracePt t="1582" x="6962775" y="274638"/>
          <p14:tracePt t="1590" x="6902450" y="322263"/>
          <p14:tracePt t="1598" x="6831013" y="381000"/>
          <p14:tracePt t="1607" x="6759575" y="428625"/>
          <p14:tracePt t="1615" x="6688138" y="488950"/>
          <p14:tracePt t="1623" x="6616700" y="536575"/>
          <p14:tracePt t="1631" x="6545263" y="596900"/>
          <p14:tracePt t="1640" x="6461125" y="655638"/>
          <p14:tracePt t="1648" x="6389688" y="692150"/>
          <p14:tracePt t="1656" x="6330950" y="739775"/>
          <p14:tracePt t="1664" x="6259513" y="787400"/>
          <p14:tracePt t="1673" x="6199188" y="822325"/>
          <p14:tracePt t="1681" x="6151563" y="858838"/>
          <p14:tracePt t="1689" x="6080125" y="893763"/>
          <p14:tracePt t="1697" x="6019800" y="942975"/>
          <p14:tracePt t="1706" x="5961063" y="990600"/>
          <p14:tracePt t="1714" x="5876925" y="1049338"/>
          <p14:tracePt t="1722" x="5805488" y="1096963"/>
          <p14:tracePt t="1730" x="5722938" y="1168400"/>
          <p14:tracePt t="1739" x="5651500" y="1216025"/>
          <p14:tracePt t="1747" x="5580063" y="1276350"/>
          <p14:tracePt t="1756" x="5495925" y="1335088"/>
          <p14:tracePt t="1763" x="5424488" y="1395413"/>
          <p14:tracePt t="1773" x="5353050" y="1443038"/>
          <p14:tracePt t="1779" x="5268913" y="1490663"/>
          <p14:tracePt t="1789" x="5186363" y="1550988"/>
          <p14:tracePt t="1796" x="5102225" y="1609725"/>
          <p14:tracePt t="1806" x="5030788" y="1657350"/>
          <p14:tracePt t="1812" x="4924425" y="1728788"/>
          <p14:tracePt t="1822" x="4840288" y="1800225"/>
          <p14:tracePt t="1828" x="4732338" y="1873250"/>
          <p14:tracePt t="1837" x="4625975" y="1944688"/>
          <p14:tracePt t="1845" x="4446588" y="2074863"/>
          <p14:tracePt t="1853" x="4375150" y="2122488"/>
          <p14:tracePt t="1861" x="4256088" y="2206625"/>
          <p14:tracePt t="1870" x="4124325" y="2290763"/>
          <p14:tracePt t="1878" x="4005263" y="2362200"/>
          <p14:tracePt t="1889" x="3886200" y="2420938"/>
          <p14:tracePt t="1894" x="3756025" y="2505075"/>
          <p14:tracePt t="1903" x="3648075" y="2563813"/>
          <p14:tracePt t="1911" x="3552825" y="2624138"/>
          <p14:tracePt t="1919" x="3444875" y="2671763"/>
          <p14:tracePt t="1927" x="3409950" y="2682875"/>
          <p14:tracePt t="1935" x="3349625" y="2706688"/>
          <p14:tracePt t="4369" x="3338513" y="2706688"/>
          <p14:tracePt t="4385" x="3325813" y="2706688"/>
          <p14:tracePt t="4401" x="3314700" y="2706688"/>
          <p14:tracePt t="4418" x="3314700" y="2719388"/>
          <p14:tracePt t="4426" x="3290888" y="2719388"/>
          <p14:tracePt t="4442" x="3278188" y="2719388"/>
          <p14:tracePt t="4451" x="3267075" y="2719388"/>
          <p14:tracePt t="4459" x="3254375" y="2719388"/>
          <p14:tracePt t="4468" x="3243263" y="2719388"/>
          <p14:tracePt t="4475" x="3230563" y="2719388"/>
          <p14:tracePt t="4485" x="3219450" y="2719388"/>
          <p14:tracePt t="4492" x="3206750" y="2730500"/>
          <p14:tracePt t="4501" x="3182938" y="2730500"/>
          <p14:tracePt t="4508" x="3159125" y="2730500"/>
          <p14:tracePt t="4518" x="3148013" y="2730500"/>
          <p14:tracePt t="4524" x="3111500" y="2743200"/>
          <p14:tracePt t="4534" x="3087688" y="2743200"/>
          <p14:tracePt t="4541" x="3063875" y="2743200"/>
          <p14:tracePt t="4550" x="3040063" y="2743200"/>
          <p14:tracePt t="4557" x="3016250" y="2743200"/>
          <p14:tracePt t="4566" x="2992438" y="2743200"/>
          <p14:tracePt t="4574" x="2968625" y="2755900"/>
          <p14:tracePt t="4582" x="2944813" y="2755900"/>
          <p14:tracePt t="4591" x="2921000" y="2755900"/>
          <p14:tracePt t="4599" x="2897188" y="2755900"/>
          <p14:tracePt t="4607" x="2873375" y="2755900"/>
          <p14:tracePt t="4615" x="2849563" y="2755900"/>
          <p14:tracePt t="4623" x="2825750" y="2755900"/>
          <p14:tracePt t="4632" x="2801938" y="2755900"/>
          <p14:tracePt t="4640" x="2778125" y="2755900"/>
          <p14:tracePt t="4651" x="2765425" y="2755900"/>
          <p14:tracePt t="4657" x="2741613" y="2755900"/>
          <p14:tracePt t="4664" x="2717800" y="2755900"/>
          <p14:tracePt t="4673" x="2693988" y="2755900"/>
          <p14:tracePt t="4681" x="2682875" y="2755900"/>
          <p14:tracePt t="4689" x="2670175" y="2755900"/>
          <p14:tracePt t="4697" x="2659063" y="2755900"/>
          <p14:tracePt t="4705" x="2646363" y="2755900"/>
          <p14:tracePt t="4714" x="2635250" y="2755900"/>
          <p14:tracePt t="4722" x="2622550" y="2755900"/>
          <p14:tracePt t="4730" x="2598738" y="2755900"/>
          <p14:tracePt t="4747" x="2587625" y="2743200"/>
          <p14:tracePt t="4754" x="2574925" y="2743200"/>
          <p14:tracePt t="4763" x="2563813" y="2743200"/>
          <p14:tracePt t="4771" x="2551113" y="2743200"/>
          <p14:tracePt t="4780" x="2540000" y="2730500"/>
          <p14:tracePt t="4788" x="2527300" y="2730500"/>
          <p14:tracePt t="4796" x="2516188" y="2730500"/>
          <p14:tracePt t="4813" x="2503488" y="2719388"/>
          <p14:tracePt t="4820" x="2492375" y="2719388"/>
          <p14:tracePt t="4829" x="2479675" y="2719388"/>
          <p14:tracePt t="4837" x="2468563" y="2719388"/>
          <p14:tracePt t="4845" x="2455863" y="2706688"/>
          <p14:tracePt t="4854" x="2444750" y="2706688"/>
          <p14:tracePt t="4862" x="2432050" y="2706688"/>
          <p14:tracePt t="4870" x="2408238" y="2706688"/>
          <p14:tracePt t="4878" x="2395538" y="2706688"/>
          <p14:tracePt t="4886" x="2384425" y="2706688"/>
          <p14:tracePt t="4895" x="2360613" y="2695575"/>
          <p14:tracePt t="4903" x="2347913" y="2695575"/>
          <p14:tracePt t="4911" x="2336800" y="2695575"/>
          <p14:tracePt t="4919" x="2324100" y="2695575"/>
          <p14:tracePt t="4928" x="2312988" y="2695575"/>
          <p14:tracePt t="4936" x="2300288" y="2695575"/>
          <p14:tracePt t="4944" x="2300288" y="2682875"/>
          <p14:tracePt t="4952" x="2276475" y="2682875"/>
          <p14:tracePt t="4969" x="2265363" y="2682875"/>
          <p14:tracePt t="4977" x="2252663" y="2682875"/>
          <p14:tracePt t="4986" x="2241550" y="2671763"/>
          <p14:tracePt t="4993" x="2228850" y="2671763"/>
          <p14:tracePt t="5001" x="2217738" y="2671763"/>
          <p14:tracePt t="5010" x="2205038" y="2671763"/>
          <p14:tracePt t="5018" x="2193925" y="2659063"/>
          <p14:tracePt t="5026" x="2181225" y="2659063"/>
          <p14:tracePt t="5034" x="2170113" y="2659063"/>
          <p14:tracePt t="5043" x="2146300" y="2659063"/>
          <p14:tracePt t="5051" x="2146300" y="2647950"/>
          <p14:tracePt t="5059" x="2133600" y="2647950"/>
          <p14:tracePt t="5068" x="2122488" y="2647950"/>
          <p14:tracePt t="5075" x="2109788" y="2647950"/>
          <p14:tracePt t="5085" x="2098675" y="2647950"/>
          <p14:tracePt t="5092" x="2074863" y="2647950"/>
          <p14:tracePt t="5101" x="2062163" y="2647950"/>
          <p14:tracePt t="5109" x="2051050" y="2647950"/>
          <p14:tracePt t="5118" x="2038350" y="2647950"/>
          <p14:tracePt t="5125" x="2014538" y="2647950"/>
          <p14:tracePt t="5135" x="2003425" y="2647950"/>
          <p14:tracePt t="5141" x="1990725" y="2647950"/>
          <p14:tracePt t="5151" x="1979613" y="2647950"/>
          <p14:tracePt t="5158" x="1955800" y="2647950"/>
          <p14:tracePt t="5166" x="1943100" y="2635250"/>
          <p14:tracePt t="5174" x="1931988" y="2635250"/>
          <p14:tracePt t="5182" x="1908175" y="2635250"/>
          <p14:tracePt t="5191" x="1895475" y="2635250"/>
          <p14:tracePt t="5199" x="1884363" y="2635250"/>
          <p14:tracePt t="5207" x="1871663" y="2635250"/>
          <p14:tracePt t="5215" x="1860550" y="2624138"/>
          <p14:tracePt t="5223" x="1847850" y="2624138"/>
          <p14:tracePt t="5232" x="1836738" y="2624138"/>
          <p14:tracePt t="5251" x="1824038" y="2624138"/>
          <p14:tracePt t="5256" x="1811338" y="2611438"/>
          <p14:tracePt t="5273" x="1800225" y="2611438"/>
          <p14:tracePt t="5281" x="1787525" y="2611438"/>
          <p14:tracePt t="5297" x="1776413" y="2611438"/>
          <p14:tracePt t="5306" x="1763713" y="2600325"/>
          <p14:tracePt t="5314" x="1752600" y="2600325"/>
          <p14:tracePt t="5322" x="1739900" y="2600325"/>
          <p14:tracePt t="5330" x="1728788" y="2600325"/>
          <p14:tracePt t="5339" x="1704975" y="2600325"/>
          <p14:tracePt t="5347" x="1692275" y="2600325"/>
          <p14:tracePt t="5355" x="1668463" y="2600325"/>
          <p14:tracePt t="5363" x="1657350" y="2600325"/>
          <p14:tracePt t="5371" x="1644650" y="2600325"/>
          <p14:tracePt t="5380" x="1620838" y="2600325"/>
          <p14:tracePt t="5388" x="1609725" y="2600325"/>
          <p14:tracePt t="5397" x="1597025" y="2600325"/>
          <p14:tracePt t="5404" x="1573213" y="2611438"/>
          <p14:tracePt t="5413" x="1562100" y="2611438"/>
          <p14:tracePt t="5421" x="1562100" y="2624138"/>
          <p14:tracePt t="5429" x="1549400" y="2624138"/>
          <p14:tracePt t="5437" x="1538288" y="2624138"/>
          <p14:tracePt t="5445" x="1525588" y="2635250"/>
          <p14:tracePt t="5453" x="1514475" y="2635250"/>
          <p14:tracePt t="5462" x="1501775" y="2647950"/>
          <p14:tracePt t="5478" x="1490663" y="2659063"/>
          <p14:tracePt t="5495" x="1477963" y="2671763"/>
          <p14:tracePt t="5511" x="1466850" y="2682875"/>
          <p14:tracePt t="5528" x="1454150" y="2695575"/>
          <p14:tracePt t="5536" x="1443038" y="2706688"/>
          <p14:tracePt t="5552" x="1430338" y="2719388"/>
          <p14:tracePt t="5560" x="1430338" y="2730500"/>
          <p14:tracePt t="5577" x="1419225" y="2743200"/>
          <p14:tracePt t="5585" x="1419225" y="2755900"/>
          <p14:tracePt t="5593" x="1406525" y="2755900"/>
          <p14:tracePt t="5602" x="1406525" y="2767013"/>
          <p14:tracePt t="5610" x="1406525" y="2779713"/>
          <p14:tracePt t="5626" x="1395413" y="2790825"/>
          <p14:tracePt t="5659" x="1395413" y="2803525"/>
          <p14:tracePt t="5693" x="1395413" y="2814638"/>
          <p14:tracePt t="5749" x="1406525" y="2814638"/>
          <p14:tracePt t="5782" x="1419225" y="2814638"/>
          <p14:tracePt t="5816" x="1430338" y="2814638"/>
          <p14:tracePt t="5832" x="1443038" y="2803525"/>
          <p14:tracePt t="5848" x="1454150" y="2803525"/>
          <p14:tracePt t="5856" x="1454150" y="2790825"/>
          <p14:tracePt t="5873" x="1466850" y="2779713"/>
          <p14:tracePt t="5889" x="1477963" y="2779713"/>
          <p14:tracePt t="5898" x="1477963" y="2767013"/>
          <p14:tracePt t="5906" x="1490663" y="2767013"/>
          <p14:tracePt t="5914" x="1490663" y="2755900"/>
          <p14:tracePt t="5922" x="1501775" y="2755900"/>
          <p14:tracePt t="5931" x="1514475" y="2743200"/>
          <p14:tracePt t="5947" x="1525588" y="2743200"/>
          <p14:tracePt t="5955" x="1538288" y="2730500"/>
          <p14:tracePt t="5972" x="1549400" y="2719388"/>
          <p14:tracePt t="5980" x="1562100" y="2719388"/>
          <p14:tracePt t="5988" x="1573213" y="2706688"/>
          <p14:tracePt t="5996" x="1585913" y="2706688"/>
          <p14:tracePt t="6004" x="1609725" y="2706688"/>
          <p14:tracePt t="6013" x="1620838" y="2706688"/>
          <p14:tracePt t="6021" x="1633538" y="2695575"/>
          <p14:tracePt t="6029" x="1657350" y="2695575"/>
          <p14:tracePt t="6037" x="1681163" y="2682875"/>
          <p14:tracePt t="6046" x="1704975" y="2682875"/>
          <p14:tracePt t="6054" x="1716088" y="2682875"/>
          <p14:tracePt t="6062" x="1739900" y="2682875"/>
          <p14:tracePt t="6071" x="1752600" y="2671763"/>
          <p14:tracePt t="6078" x="1776413" y="2671763"/>
          <p14:tracePt t="6087" x="1787525" y="2671763"/>
          <p14:tracePt t="6095" x="1811338" y="2671763"/>
          <p14:tracePt t="6104" x="1836738" y="2659063"/>
          <p14:tracePt t="6111" x="1847850" y="2659063"/>
          <p14:tracePt t="6121" x="1860550" y="2659063"/>
          <p14:tracePt t="6128" x="1884363" y="2659063"/>
          <p14:tracePt t="6137" x="1895475" y="2659063"/>
          <p14:tracePt t="6144" x="1919288" y="2659063"/>
          <p14:tracePt t="6154" x="1943100" y="2659063"/>
          <p14:tracePt t="6161" x="1955800" y="2659063"/>
          <p14:tracePt t="6170" x="1979613" y="2659063"/>
          <p14:tracePt t="6177" x="1990725" y="2659063"/>
          <p14:tracePt t="6186" x="2014538" y="2659063"/>
          <p14:tracePt t="6194" x="2027238" y="2659063"/>
          <p14:tracePt t="6202" x="2038350" y="2659063"/>
          <p14:tracePt t="6210" x="2062163" y="2659063"/>
          <p14:tracePt t="6218" x="2074863" y="2659063"/>
          <p14:tracePt t="6226" x="2085975" y="2659063"/>
          <p14:tracePt t="6235" x="2098675" y="2659063"/>
          <p14:tracePt t="6243" x="2109788" y="2659063"/>
          <p14:tracePt t="6254" x="2122488" y="2659063"/>
          <p14:tracePt t="6259" x="2133600" y="2659063"/>
          <p14:tracePt t="6267" x="2133600" y="2671763"/>
          <p14:tracePt t="6292" x="2146300" y="2671763"/>
          <p14:tracePt t="6407" x="2133600" y="2671763"/>
          <p14:tracePt t="6415" x="2122488" y="2671763"/>
          <p14:tracePt t="6423" x="2109788" y="2659063"/>
          <p14:tracePt t="6432" x="2098675" y="2659063"/>
          <p14:tracePt t="6440" x="2074863" y="2659063"/>
          <p14:tracePt t="6449" x="2062163" y="2659063"/>
          <p14:tracePt t="6457" x="2038350" y="2659063"/>
          <p14:tracePt t="6465" x="2014538" y="2647950"/>
          <p14:tracePt t="6474" x="2003425" y="2647950"/>
          <p14:tracePt t="6481" x="1979613" y="2647950"/>
          <p14:tracePt t="6491" x="1966913" y="2647950"/>
          <p14:tracePt t="6498" x="1943100" y="2647950"/>
          <p14:tracePt t="6507" x="1931988" y="2647950"/>
          <p14:tracePt t="6514" x="1919288" y="2647950"/>
          <p14:tracePt t="6524" x="1895475" y="2647950"/>
          <p14:tracePt t="6530" x="1884363" y="2647950"/>
          <p14:tracePt t="6540" x="1871663" y="2647950"/>
          <p14:tracePt t="6547" x="1860550" y="2647950"/>
          <p14:tracePt t="6557" x="1836738" y="2635250"/>
          <p14:tracePt t="6563" x="1824038" y="2635250"/>
          <p14:tracePt t="6572" x="1811338" y="2635250"/>
          <p14:tracePt t="6580" x="1800225" y="2635250"/>
          <p14:tracePt t="6588" x="1787525" y="2635250"/>
          <p14:tracePt t="6596" x="1776413" y="2635250"/>
          <p14:tracePt t="6605" x="1763713" y="2635250"/>
          <p14:tracePt t="6612" x="1739900" y="2635250"/>
          <p14:tracePt t="6621" x="1728788" y="2635250"/>
          <p14:tracePt t="6629" x="1716088" y="2635250"/>
          <p14:tracePt t="6641" x="1704975" y="2635250"/>
          <p14:tracePt t="6646" x="1692275" y="2635250"/>
          <p14:tracePt t="6654" x="1681163" y="2635250"/>
          <p14:tracePt t="6662" x="1668463" y="2635250"/>
          <p14:tracePt t="6670" x="1657350" y="2635250"/>
          <p14:tracePt t="6678" x="1644650" y="2635250"/>
          <p14:tracePt t="6687" x="1633538" y="2635250"/>
          <p14:tracePt t="6703" x="1609725" y="2635250"/>
          <p14:tracePt t="6720" x="1597025" y="2635250"/>
          <p14:tracePt t="6744" x="1585913" y="2647950"/>
          <p14:tracePt t="6786" x="1573213" y="2647950"/>
          <p14:tracePt t="6942" x="1585913" y="2647950"/>
          <p14:tracePt t="6958" x="1597025" y="2647950"/>
          <p14:tracePt t="6967" x="1609725" y="2647950"/>
          <p14:tracePt t="6974" x="1620838" y="2647950"/>
          <p14:tracePt t="6983" x="1657350" y="2647950"/>
          <p14:tracePt t="6991" x="1681163" y="2647950"/>
          <p14:tracePt t="7000" x="1704975" y="2647950"/>
          <p14:tracePt t="7007" x="1739900" y="2647950"/>
          <p14:tracePt t="7016" x="1787525" y="2659063"/>
          <p14:tracePt t="7024" x="1811338" y="2659063"/>
          <p14:tracePt t="7032" x="1836738" y="2659063"/>
          <p14:tracePt t="7040" x="1884363" y="2659063"/>
          <p14:tracePt t="7048" x="1908175" y="2671763"/>
          <p14:tracePt t="7057" x="1943100" y="2671763"/>
          <p14:tracePt t="7064" x="1966913" y="2671763"/>
          <p14:tracePt t="7073" x="1990725" y="2671763"/>
          <p14:tracePt t="7081" x="2014538" y="2671763"/>
          <p14:tracePt t="7090" x="2038350" y="2671763"/>
          <p14:tracePt t="7097" x="2051050" y="2671763"/>
          <p14:tracePt t="7106" x="2062163" y="2671763"/>
          <p14:tracePt t="7114" x="2074863" y="2671763"/>
          <p14:tracePt t="7123" x="2085975" y="2671763"/>
          <p14:tracePt t="7139" x="2098675" y="2671763"/>
          <p14:tracePt t="7164" x="2109788" y="2671763"/>
          <p14:tracePt t="7279" x="2098675" y="2671763"/>
          <p14:tracePt t="7295" x="2074863" y="2671763"/>
          <p14:tracePt t="7304" x="2038350" y="2671763"/>
          <p14:tracePt t="7311" x="2014538" y="2671763"/>
          <p14:tracePt t="7320" x="1990725" y="2671763"/>
          <p14:tracePt t="7328" x="1955800" y="2671763"/>
          <p14:tracePt t="7336" x="1919288" y="2671763"/>
          <p14:tracePt t="7344" x="1895475" y="2671763"/>
          <p14:tracePt t="7353" x="1871663" y="2671763"/>
          <p14:tracePt t="7361" x="1836738" y="2671763"/>
          <p14:tracePt t="7369" x="1824038" y="2671763"/>
          <p14:tracePt t="7378" x="1811338" y="2671763"/>
          <p14:tracePt t="7385" x="1800225" y="2671763"/>
          <p14:tracePt t="7394" x="1787525" y="2671763"/>
          <p14:tracePt t="7410" x="1776413" y="2671763"/>
          <p14:tracePt t="7517" x="1787525" y="2671763"/>
          <p14:tracePt t="7526" x="1811338" y="2682875"/>
          <p14:tracePt t="7533" x="1824038" y="2682875"/>
          <p14:tracePt t="7542" x="1836738" y="2682875"/>
          <p14:tracePt t="7550" x="1860550" y="2682875"/>
          <p14:tracePt t="7558" x="1884363" y="2682875"/>
          <p14:tracePt t="7566" x="1908175" y="2682875"/>
          <p14:tracePt t="7575" x="1919288" y="2682875"/>
          <p14:tracePt t="7583" x="1931988" y="2695575"/>
          <p14:tracePt t="7591" x="1943100" y="2695575"/>
          <p14:tracePt t="7599" x="1955800" y="2695575"/>
          <p14:tracePt t="7608" x="1966913" y="2695575"/>
          <p14:tracePt t="7640" x="1979613" y="2695575"/>
          <p14:tracePt t="7682" x="1966913" y="2695575"/>
          <p14:tracePt t="7690" x="1955800" y="2695575"/>
          <p14:tracePt t="7698" x="1943100" y="2695575"/>
          <p14:tracePt t="7706" x="1919288" y="2695575"/>
          <p14:tracePt t="7714" x="1884363" y="2695575"/>
          <p14:tracePt t="7723" x="1860550" y="2695575"/>
          <p14:tracePt t="7731" x="1824038" y="2695575"/>
          <p14:tracePt t="7739" x="1787525" y="2695575"/>
          <p14:tracePt t="7747" x="1763713" y="2706688"/>
          <p14:tracePt t="7755" x="1728788" y="2706688"/>
          <p14:tracePt t="7764" x="1716088" y="2719388"/>
          <p14:tracePt t="7772" x="1692275" y="2719388"/>
          <p14:tracePt t="7780" x="1681163" y="2719388"/>
          <p14:tracePt t="7797" x="1668463" y="2719388"/>
          <p14:tracePt t="7854" x="1704975" y="2719388"/>
          <p14:tracePt t="7863" x="1716088" y="2719388"/>
          <p14:tracePt t="7872" x="1739900" y="2719388"/>
          <p14:tracePt t="7879" x="1763713" y="2719388"/>
          <p14:tracePt t="7887" x="1787525" y="2719388"/>
          <p14:tracePt t="7895" x="1800225" y="2719388"/>
          <p14:tracePt t="7904" x="1824038" y="2719388"/>
          <p14:tracePt t="7920" x="1836738" y="2719388"/>
          <p14:tracePt t="7945" x="1847850" y="2719388"/>
          <p14:tracePt t="8323" x="1871663" y="2719388"/>
          <p14:tracePt t="8331" x="1895475" y="2719388"/>
          <p14:tracePt t="8339" x="1919288" y="2719388"/>
          <p14:tracePt t="8347" x="1955800" y="2730500"/>
          <p14:tracePt t="8356" x="2003425" y="2743200"/>
          <p14:tracePt t="8364" x="2074863" y="2767013"/>
          <p14:tracePt t="8375" x="2133600" y="2790825"/>
          <p14:tracePt t="8381" x="2228850" y="2814638"/>
          <p14:tracePt t="8389" x="2300288" y="2838450"/>
          <p14:tracePt t="8397" x="2395538" y="2862263"/>
          <p14:tracePt t="8405" x="2468563" y="2886075"/>
          <p14:tracePt t="8413" x="2551113" y="2909888"/>
          <p14:tracePt t="8421" x="2622550" y="2922588"/>
          <p14:tracePt t="8430" x="2682875" y="2933700"/>
          <p14:tracePt t="8438" x="2754313" y="2946400"/>
          <p14:tracePt t="8446" x="2825750" y="2957513"/>
          <p14:tracePt t="8454" x="2884488" y="2970213"/>
          <p14:tracePt t="8464" x="2944813" y="2981325"/>
          <p14:tracePt t="8471" x="2968625" y="2981325"/>
          <p14:tracePt t="8480" x="3016250" y="2994025"/>
          <p14:tracePt t="8487" x="3076575" y="2994025"/>
          <p14:tracePt t="8496" x="3111500" y="3005138"/>
          <p14:tracePt t="8503" x="3148013" y="3005138"/>
          <p14:tracePt t="8514" x="3182938" y="3017838"/>
          <p14:tracePt t="8520" x="3230563" y="3028950"/>
          <p14:tracePt t="8530" x="3254375" y="3028950"/>
          <p14:tracePt t="8536" x="3278188" y="3041650"/>
          <p14:tracePt t="8547" x="3314700" y="3052763"/>
          <p14:tracePt t="8553" x="3338513" y="3052763"/>
          <p14:tracePt t="8563" x="3362325" y="3065463"/>
          <p14:tracePt t="8569" x="3409950" y="3076575"/>
          <p14:tracePt t="8580" x="3444875" y="3076575"/>
          <p14:tracePt t="8586" x="3492500" y="3100388"/>
          <p14:tracePt t="8597" x="3529013" y="3100388"/>
          <p14:tracePt t="8602" x="3576638" y="3113088"/>
          <p14:tracePt t="8613" x="3624263" y="3124200"/>
          <p14:tracePt t="8619" x="3671888" y="3136900"/>
          <p14:tracePt t="8630" x="3719513" y="3148013"/>
          <p14:tracePt t="8635" x="3790950" y="3160713"/>
          <p14:tracePt t="8646" x="3838575" y="3171825"/>
          <p14:tracePt t="8652" x="3898900" y="3184525"/>
          <p14:tracePt t="8663" x="3970338" y="3195638"/>
          <p14:tracePt t="8668" x="4029075" y="3195638"/>
          <p14:tracePt t="8680" x="4100513" y="3208338"/>
          <p14:tracePt t="8685" x="4124325" y="3208338"/>
          <p14:tracePt t="8696" x="4171950" y="3221038"/>
          <p14:tracePt t="8702" x="4208463" y="3221038"/>
          <p14:tracePt t="8713" x="4256088" y="3232150"/>
          <p14:tracePt t="8718" x="4279900" y="3232150"/>
          <p14:tracePt t="8729" x="4303713" y="3244850"/>
          <p14:tracePt t="8735" x="4327525" y="3244850"/>
          <p14:tracePt t="8746" x="4340225" y="3244850"/>
          <p14:tracePt t="8759" x="4351338" y="3244850"/>
          <p14:tracePt t="8775" x="4364038" y="3244850"/>
          <p14:tracePt t="9219" x="4398963" y="3244850"/>
          <p14:tracePt t="9227" x="4446588" y="3244850"/>
          <p14:tracePt t="9235" x="4494213" y="3244850"/>
          <p14:tracePt t="9244" x="4554538" y="3244850"/>
          <p14:tracePt t="9252" x="4613275" y="3244850"/>
          <p14:tracePt t="9260" x="4708525" y="3232150"/>
          <p14:tracePt t="9268" x="4792663" y="3232150"/>
          <p14:tracePt t="9276" x="4887913" y="3232150"/>
          <p14:tracePt t="9285" x="4983163" y="3232150"/>
          <p14:tracePt t="9293" x="5114925" y="3232150"/>
          <p14:tracePt t="9301" x="5221288" y="3232150"/>
          <p14:tracePt t="9309" x="5305425" y="3232150"/>
          <p14:tracePt t="9317" x="5400675" y="3232150"/>
          <p14:tracePt t="9326" x="5483225" y="3232150"/>
          <p14:tracePt t="9334" x="5532438" y="3232150"/>
          <p14:tracePt t="9342" x="5591175" y="3232150"/>
          <p14:tracePt t="9350" x="5651500" y="3232150"/>
          <p14:tracePt t="9358" x="5699125" y="3232150"/>
          <p14:tracePt t="9704" x="5722938" y="3232150"/>
          <p14:tracePt t="9712" x="5757863" y="3232150"/>
          <p14:tracePt t="9722" x="5794375" y="3232150"/>
          <p14:tracePt t="9728" x="5842000" y="3221038"/>
          <p14:tracePt t="9738" x="5865813" y="3221038"/>
          <p14:tracePt t="9745" x="5913438" y="3208338"/>
          <p14:tracePt t="9753" x="5961063" y="3195638"/>
          <p14:tracePt t="9761" x="5995988" y="3184525"/>
          <p14:tracePt t="9770" x="6032500" y="3160713"/>
          <p14:tracePt t="9778" x="6056313" y="3148013"/>
          <p14:tracePt t="9786" x="6091238" y="3136900"/>
          <p14:tracePt t="9794" x="6103938" y="3124200"/>
          <p14:tracePt t="9803" x="6127750" y="3124200"/>
          <p14:tracePt t="9810" x="6140450" y="3113088"/>
          <p14:tracePt t="9819" x="6151563" y="3100388"/>
          <p14:tracePt t="9827" x="6164263" y="3089275"/>
          <p14:tracePt t="9836" x="6175375" y="3089275"/>
          <p14:tracePt t="9843" x="6188075" y="3076575"/>
          <p14:tracePt t="9860" x="6199188" y="3065463"/>
          <p14:tracePt t="9868" x="6211888" y="3065463"/>
          <p14:tracePt t="9876" x="6211888" y="3052763"/>
          <p14:tracePt t="9885" x="6211888" y="3041650"/>
          <p14:tracePt t="9892" x="6223000" y="3041650"/>
          <p14:tracePt t="9901" x="6223000" y="3028950"/>
          <p14:tracePt t="9917" x="6235700" y="3017838"/>
          <p14:tracePt t="9926" x="6235700" y="3005138"/>
          <p14:tracePt t="9934" x="6235700" y="2994025"/>
          <p14:tracePt t="9942" x="6235700" y="2970213"/>
          <p14:tracePt t="9950" x="6235700" y="2946400"/>
          <p14:tracePt t="9958" x="6235700" y="2933700"/>
          <p14:tracePt t="9967" x="6235700" y="2909888"/>
          <p14:tracePt t="9975" x="6235700" y="2886075"/>
          <p14:tracePt t="9983" x="6246813" y="2862263"/>
          <p14:tracePt t="9991" x="6246813" y="2838450"/>
          <p14:tracePt t="10000" x="6246813" y="2803525"/>
          <p14:tracePt t="10008" x="6246813" y="2767013"/>
          <p14:tracePt t="10016" x="6246813" y="2743200"/>
          <p14:tracePt t="10024" x="6259513" y="2719388"/>
          <p14:tracePt t="10033" x="6259513" y="2682875"/>
          <p14:tracePt t="10042" x="6259513" y="2659063"/>
          <p14:tracePt t="10049" x="6259513" y="2635250"/>
          <p14:tracePt t="10058" x="6259513" y="2611438"/>
          <p14:tracePt t="10065" x="6259513" y="2587625"/>
          <p14:tracePt t="10074" x="6259513" y="2576513"/>
          <p14:tracePt t="10082" x="6259513" y="2552700"/>
          <p14:tracePt t="10091" x="6259513" y="2540000"/>
          <p14:tracePt t="10098" x="6259513" y="2528888"/>
          <p14:tracePt t="10108" x="6259513" y="2505075"/>
          <p14:tracePt t="10115" x="6259513" y="2492375"/>
          <p14:tracePt t="10125" x="6259513" y="2481263"/>
          <p14:tracePt t="10131" x="6259513" y="2457450"/>
          <p14:tracePt t="10141" x="6259513" y="2444750"/>
          <p14:tracePt t="10148" x="6246813" y="2420938"/>
          <p14:tracePt t="10157" x="6246813" y="2397125"/>
          <p14:tracePt t="10164" x="6235700" y="2386013"/>
          <p14:tracePt t="10172" x="6235700" y="2349500"/>
          <p14:tracePt t="10180" x="6223000" y="2325688"/>
          <p14:tracePt t="10189" x="6223000" y="2301875"/>
          <p14:tracePt t="10197" x="6211888" y="2278063"/>
          <p14:tracePt t="10208" x="6211888" y="2254250"/>
          <p14:tracePt t="10213" x="6199188" y="2230438"/>
          <p14:tracePt t="10222" x="6199188" y="2206625"/>
          <p14:tracePt t="10230" x="6199188" y="2193925"/>
          <p14:tracePt t="10242" x="6199188" y="2182813"/>
          <p14:tracePt t="10246" x="6199188" y="2159000"/>
          <p14:tracePt t="10255" x="6199188" y="2146300"/>
          <p14:tracePt t="10263" x="6199188" y="2135188"/>
          <p14:tracePt t="10271" x="6188075" y="2122488"/>
          <p14:tracePt t="10288" x="6188075" y="2111375"/>
          <p14:tracePt t="10296" x="6188075" y="2098675"/>
          <p14:tracePt t="10312" x="6188075" y="2087563"/>
          <p14:tracePt t="10329" x="6188075" y="2074863"/>
          <p14:tracePt t="10345" x="6188075" y="2063750"/>
          <p14:tracePt t="10353" x="6188075" y="2051050"/>
          <p14:tracePt t="10370" x="6188075" y="2039938"/>
          <p14:tracePt t="10378" x="6175375" y="2027238"/>
          <p14:tracePt t="10394" x="6175375" y="2016125"/>
          <p14:tracePt t="10403" x="6175375" y="2003425"/>
          <p14:tracePt t="10411" x="6164263" y="2003425"/>
          <p14:tracePt t="10419" x="6164263" y="1992313"/>
          <p14:tracePt t="10427" x="6164263" y="1979613"/>
          <p14:tracePt t="10435" x="6151563" y="1979613"/>
          <p14:tracePt t="10443" x="6151563" y="1968500"/>
          <p14:tracePt t="10452" x="6151563" y="1955800"/>
          <p14:tracePt t="10460" x="6140450" y="1955800"/>
          <p14:tracePt t="10468" x="6140450" y="1944688"/>
          <p14:tracePt t="10485" x="6140450" y="1931988"/>
          <p14:tracePt t="10493" x="6127750" y="1931988"/>
          <p14:tracePt t="10509" x="6127750" y="1920875"/>
          <p14:tracePt t="10559" x="6116638" y="1920875"/>
          <p14:tracePt t="10649" x="6116638" y="1931988"/>
          <p14:tracePt t="10682" x="6116638" y="1944688"/>
          <p14:tracePt t="10698" x="6116638" y="1955800"/>
          <p14:tracePt t="10707" x="6116638" y="1968500"/>
          <p14:tracePt t="10723" x="6116638" y="1979613"/>
          <p14:tracePt t="10731" x="6116638" y="1992313"/>
          <p14:tracePt t="10740" x="6127750" y="1992313"/>
          <p14:tracePt t="10748" x="6127750" y="2003425"/>
          <p14:tracePt t="10756" x="6127750" y="2016125"/>
          <p14:tracePt t="10772" x="6140450" y="2027238"/>
          <p14:tracePt t="10789" x="6140450" y="2039938"/>
          <p14:tracePt t="10797" x="6140450" y="2051050"/>
          <p14:tracePt t="10814" x="6140450" y="2063750"/>
          <p14:tracePt t="10822" x="6140450" y="2074863"/>
          <p14:tracePt t="10830" x="6151563" y="2087563"/>
          <p14:tracePt t="10838" x="6151563" y="2098675"/>
          <p14:tracePt t="10846" x="6151563" y="2111375"/>
          <p14:tracePt t="10863" x="6151563" y="2122488"/>
          <p14:tracePt t="10871" x="6151563" y="2135188"/>
          <p14:tracePt t="10879" x="6151563" y="2146300"/>
          <p14:tracePt t="10888" x="6164263" y="2159000"/>
          <p14:tracePt t="10896" x="6164263" y="2170113"/>
          <p14:tracePt t="10904" x="6164263" y="2182813"/>
          <p14:tracePt t="10912" x="6164263" y="2193925"/>
          <p14:tracePt t="10920" x="6164263" y="2206625"/>
          <p14:tracePt t="10928" x="6164263" y="2217738"/>
          <p14:tracePt t="10937" x="6175375" y="2230438"/>
          <p14:tracePt t="10945" x="6175375" y="2254250"/>
          <p14:tracePt t="10953" x="6175375" y="2265363"/>
          <p14:tracePt t="10962" x="6175375" y="2278063"/>
          <p14:tracePt t="10969" x="6175375" y="2301875"/>
          <p14:tracePt t="10979" x="6175375" y="2314575"/>
          <p14:tracePt t="10986" x="6175375" y="2325688"/>
          <p14:tracePt t="10995" x="6188075" y="2338388"/>
          <p14:tracePt t="11003" x="6188075" y="2349500"/>
          <p14:tracePt t="11012" x="6188075" y="2362200"/>
          <p14:tracePt t="11019" x="6188075" y="2373313"/>
          <p14:tracePt t="11028" x="6199188" y="2386013"/>
          <p14:tracePt t="11035" x="6199188" y="2397125"/>
          <p14:tracePt t="11045" x="6199188" y="2409825"/>
          <p14:tracePt t="11052" x="6199188" y="2420938"/>
          <p14:tracePt t="11061" x="6211888" y="2444750"/>
          <p14:tracePt t="11068" x="6211888" y="2457450"/>
          <p14:tracePt t="11077" x="6211888" y="2468563"/>
          <p14:tracePt t="11085" x="6211888" y="2481263"/>
          <p14:tracePt t="11093" x="6223000" y="2505075"/>
          <p14:tracePt t="11101" x="6223000" y="2516188"/>
          <p14:tracePt t="11109" x="6235700" y="2528888"/>
          <p14:tracePt t="11117" x="6235700" y="2552700"/>
          <p14:tracePt t="11128" x="6235700" y="2563813"/>
          <p14:tracePt t="11134" x="6246813" y="2576513"/>
          <p14:tracePt t="11142" x="6246813" y="2587625"/>
          <p14:tracePt t="11151" x="6259513" y="2611438"/>
          <p14:tracePt t="11159" x="6259513" y="2624138"/>
          <p14:tracePt t="11167" x="6259513" y="2647950"/>
          <p14:tracePt t="11175" x="6270625" y="2659063"/>
          <p14:tracePt t="11183" x="6270625" y="2682875"/>
          <p14:tracePt t="11191" x="6283325" y="2695575"/>
          <p14:tracePt t="11200" x="6283325" y="2719388"/>
          <p14:tracePt t="11208" x="6294438" y="2730500"/>
          <p14:tracePt t="11216" x="6294438" y="2755900"/>
          <p14:tracePt t="11224" x="6307138" y="2767013"/>
          <p14:tracePt t="11232" x="6307138" y="2779713"/>
          <p14:tracePt t="11241" x="6307138" y="2790825"/>
          <p14:tracePt t="11249" x="6318250" y="2803525"/>
          <p14:tracePt t="11257" x="6318250" y="2814638"/>
          <p14:tracePt t="11265" x="6330950" y="2814638"/>
          <p14:tracePt t="11273" x="6330950" y="2827338"/>
          <p14:tracePt t="11282" x="6330950" y="2838450"/>
          <p14:tracePt t="11290" x="6342063" y="2851150"/>
          <p14:tracePt t="11307" x="6354763" y="2862263"/>
          <p14:tracePt t="11315" x="6354763" y="2874963"/>
          <p14:tracePt t="11323" x="6365875" y="2886075"/>
          <p14:tracePt t="11331" x="6365875" y="2898775"/>
          <p14:tracePt t="11340" x="6365875" y="2909888"/>
          <p14:tracePt t="11348" x="6378575" y="2922588"/>
          <p14:tracePt t="11356" x="6389688" y="2946400"/>
          <p14:tracePt t="11364" x="6389688" y="2957513"/>
          <p14:tracePt t="11373" x="6389688" y="2970213"/>
          <p14:tracePt t="11380" x="6402388" y="2994025"/>
          <p14:tracePt t="11389" x="6402388" y="3005138"/>
          <p14:tracePt t="11397" x="6402388" y="3017838"/>
          <p14:tracePt t="11405" x="6413500" y="3028950"/>
          <p14:tracePt t="11413" x="6426200" y="3041650"/>
          <p14:tracePt t="11422" x="6426200" y="3052763"/>
          <p14:tracePt t="11430" x="6426200" y="3065463"/>
          <p14:tracePt t="11438" x="6437313" y="3089275"/>
          <p14:tracePt t="11455" x="6437313" y="3100388"/>
          <p14:tracePt t="11463" x="6450013" y="3113088"/>
          <p14:tracePt t="11471" x="6450013" y="3136900"/>
          <p14:tracePt t="11479" x="6461125" y="3148013"/>
          <p14:tracePt t="11488" x="6461125" y="3160713"/>
          <p14:tracePt t="11496" x="6461125" y="3171825"/>
          <p14:tracePt t="11504" x="6473825" y="3184525"/>
          <p14:tracePt t="11512" x="6473825" y="3195638"/>
          <p14:tracePt t="11521" x="6473825" y="3208338"/>
          <p14:tracePt t="11529" x="6484938" y="3232150"/>
          <p14:tracePt t="11537" x="6484938" y="3244850"/>
          <p14:tracePt t="11553" x="6497638" y="3255963"/>
          <p14:tracePt t="11562" x="6497638" y="3268663"/>
          <p14:tracePt t="11570" x="6497638" y="3279775"/>
          <p14:tracePt t="11594" x="6497638" y="3292475"/>
          <p14:tracePt t="11743" x="6497638" y="3279775"/>
          <p14:tracePt t="11751" x="6497638" y="3268663"/>
          <p14:tracePt t="11759" x="6497638" y="3255963"/>
          <p14:tracePt t="11767" x="6497638" y="3244850"/>
          <p14:tracePt t="11780" x="6484938" y="3221038"/>
          <p14:tracePt t="11787" x="6484938" y="3208338"/>
          <p14:tracePt t="11792" x="6473825" y="3184525"/>
          <p14:tracePt t="11800" x="6473825" y="3160713"/>
          <p14:tracePt t="11808" x="6461125" y="3148013"/>
          <p14:tracePt t="11817" x="6461125" y="3124200"/>
          <p14:tracePt t="11824" x="6461125" y="3100388"/>
          <p14:tracePt t="11834" x="6450013" y="3089275"/>
          <p14:tracePt t="11841" x="6450013" y="3065463"/>
          <p14:tracePt t="11850" x="6437313" y="3041650"/>
          <p14:tracePt t="11857" x="6437313" y="3017838"/>
          <p14:tracePt t="11866" x="6426200" y="2981325"/>
          <p14:tracePt t="11874" x="6413500" y="2970213"/>
          <p14:tracePt t="11883" x="6413500" y="2933700"/>
          <p14:tracePt t="11890" x="6402388" y="2922588"/>
          <p14:tracePt t="11900" x="6389688" y="2886075"/>
          <p14:tracePt t="11907" x="6378575" y="2862263"/>
          <p14:tracePt t="11916" x="6378575" y="2838450"/>
          <p14:tracePt t="11923" x="6365875" y="2803525"/>
          <p14:tracePt t="11933" x="6354763" y="2779713"/>
          <p14:tracePt t="11939" x="6342063" y="2755900"/>
          <p14:tracePt t="11949" x="6330950" y="2743200"/>
          <p14:tracePt t="11956" x="6330950" y="2706688"/>
          <p14:tracePt t="11964" x="6318250" y="2682875"/>
          <p14:tracePt t="11973" x="6318250" y="2671763"/>
          <p14:tracePt t="11981" x="6307138" y="2659063"/>
          <p14:tracePt t="11989" x="6307138" y="2647950"/>
          <p14:tracePt t="11998" x="6307138" y="2635250"/>
          <p14:tracePt t="12006" x="6307138" y="2624138"/>
          <p14:tracePt t="12022" x="6294438" y="2624138"/>
          <p14:tracePt t="12030" x="6294438" y="2611438"/>
          <p14:tracePt t="12145" x="6283325" y="2611438"/>
          <p14:tracePt t="12992" x="6283325" y="2624138"/>
          <p14:tracePt t="13001" x="6283325" y="2635250"/>
          <p14:tracePt t="13009" x="6283325" y="2695575"/>
          <p14:tracePt t="13017" x="6283325" y="2706688"/>
          <p14:tracePt t="13025" x="6283325" y="2755900"/>
          <p14:tracePt t="13033" x="6283325" y="2790825"/>
          <p14:tracePt t="13042" x="6283325" y="2827338"/>
          <p14:tracePt t="13049" x="6283325" y="2862263"/>
          <p14:tracePt t="13059" x="6283325" y="2909888"/>
          <p14:tracePt t="13066" x="6283325" y="2922588"/>
          <p14:tracePt t="13076" x="6283325" y="2957513"/>
          <p14:tracePt t="13083" x="6283325" y="2970213"/>
          <p14:tracePt t="13092" x="6283325" y="2994025"/>
          <p14:tracePt t="13099" x="6283325" y="3005138"/>
          <p14:tracePt t="13107" x="6283325" y="3028950"/>
          <p14:tracePt t="13115" x="6283325" y="3041650"/>
          <p14:tracePt t="13124" x="6283325" y="3052763"/>
          <p14:tracePt t="13132" x="6283325" y="3065463"/>
          <p14:tracePt t="13143" x="6270625" y="3089275"/>
          <p14:tracePt t="13149" x="6270625" y="3100388"/>
          <p14:tracePt t="13157" x="6270625" y="3113088"/>
          <p14:tracePt t="13165" x="6259513" y="3136900"/>
          <p14:tracePt t="13176" x="6259513" y="3148013"/>
          <p14:tracePt t="13181" x="6259513" y="3160713"/>
          <p14:tracePt t="13190" x="6259513" y="3171825"/>
          <p14:tracePt t="13198" x="6259513" y="3184525"/>
          <p14:tracePt t="13206" x="6259513" y="3195638"/>
          <p14:tracePt t="13214" x="6246813" y="3208338"/>
          <p14:tracePt t="13222" x="6246813" y="3232150"/>
          <p14:tracePt t="13230" x="6246813" y="3244850"/>
          <p14:tracePt t="13239" x="6246813" y="3255963"/>
          <p14:tracePt t="13247" x="6235700" y="3268663"/>
          <p14:tracePt t="13255" x="6235700" y="3279775"/>
          <p14:tracePt t="13263" x="6235700" y="3292475"/>
          <p14:tracePt t="13280" x="6235700" y="3303588"/>
          <p14:tracePt t="13288" x="6235700" y="3316288"/>
          <p14:tracePt t="13304" x="6235700" y="3327400"/>
          <p14:tracePt t="13337" x="6235700" y="3340100"/>
          <p14:tracePt t="13362" x="6235700" y="3351213"/>
          <p14:tracePt t="13601" x="6235700" y="3340100"/>
          <p14:tracePt t="14530" x="6235700" y="3327400"/>
          <p14:tracePt t="14785" x="6235700" y="3316288"/>
          <p14:tracePt t="15763" x="6235700" y="3303588"/>
          <p14:tracePt t="15788" x="6235700" y="3292475"/>
          <p14:tracePt t="15812" x="6235700" y="3279775"/>
          <p14:tracePt t="15828" x="6235700" y="3268663"/>
          <p14:tracePt t="15845" x="6235700" y="3255963"/>
          <p14:tracePt t="15870" x="6235700" y="3244850"/>
          <p14:tracePt t="15878" x="6235700" y="3232150"/>
          <p14:tracePt t="15894" x="6235700" y="3221038"/>
          <p14:tracePt t="15902" x="6235700" y="3208338"/>
          <p14:tracePt t="15919" x="6235700" y="3195638"/>
          <p14:tracePt t="15927" x="6235700" y="3184525"/>
          <p14:tracePt t="15944" x="6235700" y="3171825"/>
          <p14:tracePt t="15952" x="6235700" y="3160713"/>
          <p14:tracePt t="15960" x="6235700" y="3148013"/>
          <p14:tracePt t="15977" x="6235700" y="3124200"/>
          <p14:tracePt t="15993" x="6235700" y="3113088"/>
          <p14:tracePt t="16002" x="6235700" y="3100388"/>
          <p14:tracePt t="16009" x="6235700" y="3089275"/>
          <p14:tracePt t="16026" x="6235700" y="3076575"/>
          <p14:tracePt t="16035" x="6235700" y="3065463"/>
          <p14:tracePt t="16042" x="6235700" y="3052763"/>
          <p14:tracePt t="16059" x="6235700" y="3041650"/>
          <p14:tracePt t="16068" x="6235700" y="3028950"/>
          <p14:tracePt t="16085" x="6235700" y="3005138"/>
          <p14:tracePt t="16100" x="6235700" y="2994025"/>
          <p14:tracePt t="16108" x="6235700" y="2970213"/>
          <p14:tracePt t="16117" x="6235700" y="2957513"/>
          <p14:tracePt t="16124" x="6235700" y="2946400"/>
          <p14:tracePt t="16133" x="6235700" y="2933700"/>
          <p14:tracePt t="16141" x="6235700" y="2922588"/>
          <p14:tracePt t="16152" x="6235700" y="2898775"/>
          <p14:tracePt t="16157" x="6235700" y="2886075"/>
          <p14:tracePt t="16166" x="6235700" y="2862263"/>
          <p14:tracePt t="16174" x="6235700" y="2851150"/>
          <p14:tracePt t="16185" x="6235700" y="2827338"/>
          <p14:tracePt t="16190" x="6235700" y="2814638"/>
          <p14:tracePt t="16199" x="6235700" y="2790825"/>
          <p14:tracePt t="16206" x="6235700" y="2779713"/>
          <p14:tracePt t="16215" x="6235700" y="2755900"/>
          <p14:tracePt t="16223" x="6235700" y="2743200"/>
          <p14:tracePt t="16231" x="6235700" y="2719388"/>
          <p14:tracePt t="16239" x="6235700" y="2706688"/>
          <p14:tracePt t="16248" x="6235700" y="2682875"/>
          <p14:tracePt t="16256" x="6235700" y="2671763"/>
          <p14:tracePt t="16264" x="6223000" y="2659063"/>
          <p14:tracePt t="16272" x="6223000" y="2635250"/>
          <p14:tracePt t="16281" x="6223000" y="2624138"/>
          <p14:tracePt t="16289" x="6223000" y="2611438"/>
          <p14:tracePt t="16297" x="6211888" y="2600325"/>
          <p14:tracePt t="16305" x="6211888" y="2587625"/>
          <p14:tracePt t="16322" x="6211888" y="2576513"/>
          <p14:tracePt t="16338" x="6211888" y="2563813"/>
          <p14:tracePt t="16462" x="6199188" y="2563813"/>
          <p14:tracePt t="16593" x="6199188" y="2576513"/>
          <p14:tracePt t="16618" x="6199188" y="2587625"/>
          <p14:tracePt t="22830" x="6188075" y="2587625"/>
          <p14:tracePt t="22838" x="6127750" y="2587625"/>
          <p14:tracePt t="22846" x="6067425" y="2587625"/>
          <p14:tracePt t="22856" x="6008688" y="2600325"/>
          <p14:tracePt t="22863" x="5948363" y="2611438"/>
          <p14:tracePt t="22876" x="5889625" y="2624138"/>
          <p14:tracePt t="22881" x="5805488" y="2647950"/>
          <p14:tracePt t="22892" x="5722938" y="2659063"/>
          <p14:tracePt t="22898" x="5614988" y="2682875"/>
          <p14:tracePt t="22910" x="5519738" y="2695575"/>
          <p14:tracePt t="22915" x="5221288" y="2767013"/>
          <p14:tracePt t="22926" x="5030788" y="2803525"/>
          <p14:tracePt t="22931" x="4827588" y="2838450"/>
          <p14:tracePt t="22943" x="4625975" y="2874963"/>
          <p14:tracePt t="22948" x="4541838" y="2886075"/>
          <p14:tracePt t="22959" x="4351338" y="2922588"/>
          <p14:tracePt t="22964" x="4041775" y="2957513"/>
          <p14:tracePt t="22976" x="3970338" y="2957513"/>
          <p14:tracePt t="22980" x="3779838" y="2981325"/>
          <p14:tracePt t="22993" x="3624263" y="2994025"/>
          <p14:tracePt t="22997" x="3457575" y="3005138"/>
          <p14:tracePt t="23010" x="3338513" y="3005138"/>
          <p14:tracePt t="23014" x="3219450" y="3017838"/>
          <p14:tracePt t="23027" x="3087688" y="3017838"/>
          <p14:tracePt t="23031" x="2979738" y="3017838"/>
          <p14:tracePt t="23043" x="2873375" y="3017838"/>
          <p14:tracePt t="23048" x="2778125" y="3017838"/>
          <p14:tracePt t="23060" x="2682875" y="3017838"/>
          <p14:tracePt t="23061" x="2611438" y="3017838"/>
          <p14:tracePt t="23068" x="2527300" y="3017838"/>
          <p14:tracePt t="23077" x="2455863" y="3017838"/>
          <p14:tracePt t="23085" x="2395538" y="3017838"/>
          <p14:tracePt t="23094" x="2336800" y="3017838"/>
          <p14:tracePt t="23101" x="2252663" y="3017838"/>
          <p14:tracePt t="23110" x="2193925" y="3017838"/>
          <p14:tracePt t="23117" x="2122488" y="3017838"/>
          <p14:tracePt t="23127" x="2051050" y="3017838"/>
          <p14:tracePt t="23134" x="1966913" y="3017838"/>
          <p14:tracePt t="23144" x="1884363" y="3005138"/>
          <p14:tracePt t="23151" x="1811338" y="2994025"/>
          <p14:tracePt t="23160" x="1728788" y="2981325"/>
          <p14:tracePt t="23167" x="1657350" y="2957513"/>
          <p14:tracePt t="23177" x="1585913" y="2933700"/>
          <p14:tracePt t="23183" x="1562100" y="2922588"/>
          <p14:tracePt t="23194" x="1490663" y="2898775"/>
          <p14:tracePt t="23200" x="1454150" y="2886075"/>
          <p14:tracePt t="23210" x="1419225" y="2862263"/>
          <p14:tracePt t="23216" x="1382713" y="2851150"/>
          <p14:tracePt t="23227" x="1358900" y="2838450"/>
          <p14:tracePt t="23233" x="1347788" y="2827338"/>
          <p14:tracePt t="23243" x="1335088" y="2814638"/>
          <p14:tracePt t="23265" x="1323975" y="2814638"/>
          <p14:tracePt t="23398" x="1323975" y="2803525"/>
          <p14:tracePt t="23413" x="1323975" y="2790825"/>
          <p14:tracePt t="23430" x="1323975" y="2779713"/>
          <p14:tracePt t="23438" x="1323975" y="2767013"/>
          <p14:tracePt t="23455" x="1323975" y="2755900"/>
          <p14:tracePt t="23462" x="1323975" y="2743200"/>
          <p14:tracePt t="23471" x="1323975" y="2730500"/>
          <p14:tracePt t="23479" x="1323975" y="2719388"/>
          <p14:tracePt t="23488" x="1323975" y="2706688"/>
          <p14:tracePt t="23504" x="1323975" y="2695575"/>
          <p14:tracePt t="23520" x="1323975" y="2682875"/>
          <p14:tracePt t="23537" x="1323975" y="2671763"/>
          <p14:tracePt t="23546" x="1323975" y="2659063"/>
          <p14:tracePt t="23562" x="1323975" y="2647950"/>
          <p14:tracePt t="23579" x="1323975" y="2635250"/>
          <p14:tracePt t="23596" x="1323975" y="2624138"/>
          <p14:tracePt t="23603" x="1323975" y="2611438"/>
          <p14:tracePt t="23628" x="1323975" y="2600325"/>
          <p14:tracePt t="23636" x="1323975" y="2587625"/>
          <p14:tracePt t="23644" x="1335088" y="2587625"/>
          <p14:tracePt t="23652" x="1347788" y="2576513"/>
          <p14:tracePt t="23668" x="1358900" y="2563813"/>
          <p14:tracePt t="23679" x="1371600" y="2552700"/>
          <p14:tracePt t="23685" x="1382713" y="2552700"/>
          <p14:tracePt t="23693" x="1395413" y="2540000"/>
          <p14:tracePt t="23701" x="1406525" y="2528888"/>
          <p14:tracePt t="23712" x="1419225" y="2528888"/>
          <p14:tracePt t="23717" x="1443038" y="2516188"/>
          <p14:tracePt t="23725" x="1454150" y="2505075"/>
          <p14:tracePt t="23734" x="1477963" y="2505075"/>
          <p14:tracePt t="23742" x="1501775" y="2492375"/>
          <p14:tracePt t="23750" x="1514475" y="2492375"/>
          <p14:tracePt t="23759" x="1538288" y="2481263"/>
          <p14:tracePt t="23767" x="1549400" y="2468563"/>
          <p14:tracePt t="23775" x="1573213" y="2457450"/>
          <p14:tracePt t="23783" x="1597025" y="2457450"/>
          <p14:tracePt t="23792" x="1609725" y="2444750"/>
          <p14:tracePt t="23800" x="1633538" y="2444750"/>
          <p14:tracePt t="23808" x="1657350" y="2433638"/>
          <p14:tracePt t="23816" x="1681163" y="2420938"/>
          <p14:tracePt t="23824" x="1692275" y="2420938"/>
          <p14:tracePt t="23833" x="1716088" y="2420938"/>
          <p14:tracePt t="23841" x="1739900" y="2420938"/>
          <p14:tracePt t="23849" x="1763713" y="2409825"/>
          <p14:tracePt t="23857" x="1787525" y="2409825"/>
          <p14:tracePt t="23865" x="1811338" y="2409825"/>
          <p14:tracePt t="23874" x="1836738" y="2409825"/>
          <p14:tracePt t="23882" x="1847850" y="2409825"/>
          <p14:tracePt t="23890" x="1860550" y="2409825"/>
          <p14:tracePt t="23898" x="1884363" y="2409825"/>
          <p14:tracePt t="23907" x="1895475" y="2409825"/>
          <p14:tracePt t="23915" x="1919288" y="2409825"/>
          <p14:tracePt t="23923" x="1931988" y="2409825"/>
          <p14:tracePt t="23931" x="1943100" y="2409825"/>
          <p14:tracePt t="23939" x="1955800" y="2409825"/>
          <p14:tracePt t="23948" x="1966913" y="2409825"/>
          <p14:tracePt t="23956" x="1979613" y="2409825"/>
          <p14:tracePt t="23964" x="1979613" y="2420938"/>
          <p14:tracePt t="23972" x="1990725" y="2433638"/>
          <p14:tracePt t="23980" x="2003425" y="2433638"/>
          <p14:tracePt t="23989" x="2003425" y="2444750"/>
          <p14:tracePt t="23997" x="2014538" y="2457450"/>
          <p14:tracePt t="24005" x="2027238" y="2468563"/>
          <p14:tracePt t="24014" x="2038350" y="2481263"/>
          <p14:tracePt t="24022" x="2038350" y="2492375"/>
          <p14:tracePt t="24031" x="2051050" y="2505075"/>
          <p14:tracePt t="24038" x="2062163" y="2505075"/>
          <p14:tracePt t="24047" x="2062163" y="2516188"/>
          <p14:tracePt t="24055" x="2074863" y="2528888"/>
          <p14:tracePt t="24063" x="2074863" y="2540000"/>
          <p14:tracePt t="24071" x="2085975" y="2540000"/>
          <p14:tracePt t="24081" x="2085975" y="2552700"/>
          <p14:tracePt t="24087" x="2098675" y="2563813"/>
          <p14:tracePt t="24097" x="2098675" y="2576513"/>
          <p14:tracePt t="24104" x="2109788" y="2587625"/>
          <p14:tracePt t="24114" x="2109788" y="2600325"/>
          <p14:tracePt t="24120" x="2122488" y="2600325"/>
          <p14:tracePt t="24131" x="2122488" y="2624138"/>
          <p14:tracePt t="24137" x="2133600" y="2635250"/>
          <p14:tracePt t="24147" x="2133600" y="2647950"/>
          <p14:tracePt t="24153" x="2146300" y="2659063"/>
          <p14:tracePt t="24164" x="2146300" y="2682875"/>
          <p14:tracePt t="24170" x="2157413" y="2695575"/>
          <p14:tracePt t="24181" x="2157413" y="2719388"/>
          <p14:tracePt t="24186" x="2157413" y="2730500"/>
          <p14:tracePt t="24197" x="2157413" y="2767013"/>
          <p14:tracePt t="24202" x="2157413" y="2779713"/>
          <p14:tracePt t="24214" x="2157413" y="2803525"/>
          <p14:tracePt t="24219" x="2157413" y="2814638"/>
          <p14:tracePt t="24230" x="2157413" y="2838450"/>
          <p14:tracePt t="24235" x="2157413" y="2851150"/>
          <p14:tracePt t="24247" x="2157413" y="2862263"/>
          <p14:tracePt t="24252" x="2157413" y="2886075"/>
          <p14:tracePt t="24268" x="2157413" y="2898775"/>
          <p14:tracePt t="24279" x="2146300" y="2909888"/>
          <p14:tracePt t="24293" x="2133600" y="2922588"/>
          <p14:tracePt t="24301" x="2122488" y="2922588"/>
          <p14:tracePt t="24318" x="2109788" y="2933700"/>
          <p14:tracePt t="24334" x="2098675" y="2946400"/>
          <p14:tracePt t="24342" x="2085975" y="2946400"/>
          <p14:tracePt t="24351" x="2074863" y="2946400"/>
          <p14:tracePt t="24359" x="2074863" y="2957513"/>
          <p14:tracePt t="24367" x="2062163" y="2957513"/>
          <p14:tracePt t="24375" x="2051050" y="2957513"/>
          <p14:tracePt t="24392" x="2038350" y="2957513"/>
          <p14:tracePt t="24400" x="2027238" y="2957513"/>
          <p14:tracePt t="24408" x="2014538" y="2957513"/>
          <p14:tracePt t="24424" x="2003425" y="2957513"/>
          <p14:tracePt t="24433" x="1990725" y="2957513"/>
          <p14:tracePt t="24449" x="1979613" y="2957513"/>
          <p14:tracePt t="24458" x="1966913" y="2957513"/>
          <p14:tracePt t="24474" x="1955800" y="2957513"/>
          <p14:tracePt t="24482" x="1943100" y="2957513"/>
          <p14:tracePt t="24490" x="1931988" y="2957513"/>
          <p14:tracePt t="24498" x="1931988" y="2946400"/>
          <p14:tracePt t="24506" x="1919288" y="2946400"/>
          <p14:tracePt t="24515" x="1908175" y="2946400"/>
          <p14:tracePt t="24523" x="1908175" y="2933700"/>
          <p14:tracePt t="24531" x="1895475" y="2933700"/>
          <p14:tracePt t="24539" x="1895475" y="2922588"/>
          <p14:tracePt t="24548" x="1884363" y="2922588"/>
          <p14:tracePt t="24564" x="1884363" y="2909888"/>
          <p14:tracePt t="24572" x="1871663" y="2909888"/>
          <p14:tracePt t="24581" x="1871663" y="2898775"/>
          <p14:tracePt t="24605" x="1871663" y="2886075"/>
          <p14:tracePt t="24622" x="1871663" y="2874963"/>
          <p14:tracePt t="24638" x="1871663" y="2862263"/>
          <p14:tracePt t="24655" x="1871663" y="2851150"/>
          <p14:tracePt t="24663" x="1871663" y="2838450"/>
          <p14:tracePt t="24679" x="1884363" y="2827338"/>
          <p14:tracePt t="24687" x="1895475" y="2814638"/>
          <p14:tracePt t="24696" x="1895475" y="2803525"/>
          <p14:tracePt t="24704" x="1908175" y="2803525"/>
          <p14:tracePt t="24712" x="1919288" y="2790825"/>
          <p14:tracePt t="24729" x="1931988" y="2779713"/>
          <p14:tracePt t="24737" x="1943100" y="2779713"/>
          <p14:tracePt t="24745" x="1955800" y="2779713"/>
          <p14:tracePt t="24762" x="1966913" y="2779713"/>
          <p14:tracePt t="24770" x="1979613" y="2779713"/>
          <p14:tracePt t="24779" x="1990725" y="2779713"/>
          <p14:tracePt t="24787" x="2003425" y="2779713"/>
          <p14:tracePt t="24795" x="2027238" y="2779713"/>
          <p14:tracePt t="24803" x="2038350" y="2779713"/>
          <p14:tracePt t="24812" x="2051050" y="2779713"/>
          <p14:tracePt t="24819" x="2062163" y="2779713"/>
          <p14:tracePt t="24829" x="2074863" y="2779713"/>
          <p14:tracePt t="24835" x="2085975" y="2779713"/>
          <p14:tracePt t="24845" x="2109788" y="2779713"/>
          <p14:tracePt t="24852" x="2122488" y="2779713"/>
          <p14:tracePt t="24869" x="2133600" y="2779713"/>
          <p14:tracePt t="24877" x="2146300" y="2779713"/>
          <p14:tracePt t="24885" x="2157413" y="2790825"/>
          <p14:tracePt t="24893" x="2170113" y="2790825"/>
          <p14:tracePt t="24901" x="2181225" y="2790825"/>
          <p14:tracePt t="24913" x="2193925" y="2803525"/>
          <p14:tracePt t="24918" x="2205038" y="2803525"/>
          <p14:tracePt t="24926" x="2217738" y="2803525"/>
          <p14:tracePt t="24934" x="2228850" y="2803525"/>
          <p14:tracePt t="24951" x="2241550" y="2814638"/>
          <p14:tracePt t="24959" x="2252663" y="2814638"/>
          <p14:tracePt t="24975" x="2265363" y="2814638"/>
          <p14:tracePt t="25000" x="2276475" y="2814638"/>
          <p14:tracePt t="25016" x="2289175" y="2814638"/>
          <p14:tracePt t="25058" x="2300288" y="2814638"/>
          <p14:tracePt t="25494" x="2312988" y="2814638"/>
          <p14:tracePt t="25501" x="2324100" y="2814638"/>
          <p14:tracePt t="25510" x="2336800" y="2814638"/>
          <p14:tracePt t="25518" x="2347913" y="2814638"/>
          <p14:tracePt t="25531" x="2360613" y="2814638"/>
          <p14:tracePt t="25536" x="2371725" y="2814638"/>
          <p14:tracePt t="25542" x="2384425" y="2814638"/>
          <p14:tracePt t="25559" x="2395538" y="2814638"/>
          <p14:tracePt t="25567" x="2408238" y="2814638"/>
          <p14:tracePt t="25584" x="2419350" y="2814638"/>
          <p14:tracePt t="25617" x="2432050" y="2814638"/>
          <p14:tracePt t="25798" x="2419350" y="2814638"/>
          <p14:tracePt t="25806" x="2408238" y="2814638"/>
          <p14:tracePt t="25814" x="2395538" y="2814638"/>
          <p14:tracePt t="25822" x="2384425" y="2814638"/>
          <p14:tracePt t="25830" x="2360613" y="2814638"/>
          <p14:tracePt t="25838" x="2347913" y="2814638"/>
          <p14:tracePt t="25847" x="2312988" y="2814638"/>
          <p14:tracePt t="25855" x="2289175" y="2814638"/>
          <p14:tracePt t="25863" x="2252663" y="2814638"/>
          <p14:tracePt t="25872" x="2217738" y="2814638"/>
          <p14:tracePt t="25880" x="2193925" y="2814638"/>
          <p14:tracePt t="25889" x="2146300" y="2814638"/>
          <p14:tracePt t="25896" x="2122488" y="2814638"/>
          <p14:tracePt t="25905" x="2085975" y="2814638"/>
          <p14:tracePt t="25912" x="2051050" y="2814638"/>
          <p14:tracePt t="25922" x="2027238" y="2814638"/>
          <p14:tracePt t="25929" x="1990725" y="2814638"/>
          <p14:tracePt t="25939" x="1966913" y="2814638"/>
          <p14:tracePt t="25945" x="1943100" y="2814638"/>
          <p14:tracePt t="25955" x="1908175" y="2814638"/>
          <p14:tracePt t="25962" x="1884363" y="2814638"/>
          <p14:tracePt t="25971" x="1860550" y="2814638"/>
          <p14:tracePt t="25978" x="1836738" y="2814638"/>
          <p14:tracePt t="25988" x="1800225" y="2814638"/>
          <p14:tracePt t="25995" x="1776413" y="2803525"/>
          <p14:tracePt t="26003" x="1752600" y="2803525"/>
          <p14:tracePt t="26011" x="1728788" y="2803525"/>
          <p14:tracePt t="26019" x="1692275" y="2803525"/>
          <p14:tracePt t="26027" x="1668463" y="2790825"/>
          <p14:tracePt t="26036" x="1644650" y="2790825"/>
          <p14:tracePt t="26044" x="1620838" y="2790825"/>
          <p14:tracePt t="26052" x="1597025" y="2790825"/>
          <p14:tracePt t="26061" x="1573213" y="2790825"/>
          <p14:tracePt t="26071" x="1549400" y="2790825"/>
          <p14:tracePt t="26077" x="1538288" y="2779713"/>
          <p14:tracePt t="26085" x="1514475" y="2779713"/>
          <p14:tracePt t="26093" x="1501775" y="2779713"/>
          <p14:tracePt t="26102" x="1490663" y="2779713"/>
          <p14:tracePt t="26110" x="1466850" y="2767013"/>
          <p14:tracePt t="26118" x="1454150" y="2767013"/>
          <p14:tracePt t="26126" x="1443038" y="2767013"/>
          <p14:tracePt t="26135" x="1430338" y="2767013"/>
          <p14:tracePt t="26143" x="1419225" y="2767013"/>
          <p14:tracePt t="26159" x="1406525" y="2767013"/>
          <p14:tracePt t="26167" x="1395413" y="2755900"/>
          <p14:tracePt t="26981" x="1430338" y="2755900"/>
          <p14:tracePt t="26989" x="1466850" y="2755900"/>
          <p14:tracePt t="26998" x="1514475" y="2755900"/>
          <p14:tracePt t="27006" x="1562100" y="2755900"/>
          <p14:tracePt t="27014" x="1609725" y="2755900"/>
          <p14:tracePt t="27022" x="1681163" y="2755900"/>
          <p14:tracePt t="27030" x="1728788" y="2755900"/>
          <p14:tracePt t="27039" x="1787525" y="2755900"/>
          <p14:tracePt t="27047" x="1811338" y="2755900"/>
          <p14:tracePt t="27055" x="1860550" y="2755900"/>
          <p14:tracePt t="27063" x="1943100" y="2755900"/>
          <p14:tracePt t="27072" x="1966913" y="2755900"/>
          <p14:tracePt t="27079" x="2003425" y="2755900"/>
          <p14:tracePt t="27088" x="2038350" y="2755900"/>
          <p14:tracePt t="27096" x="2062163" y="2755900"/>
          <p14:tracePt t="27105" x="2098675" y="2755900"/>
          <p14:tracePt t="27112" x="2122488" y="2755900"/>
          <p14:tracePt t="27121" x="2133600" y="2755900"/>
          <p14:tracePt t="27129" x="2157413" y="2755900"/>
          <p14:tracePt t="27137" x="2170113" y="2755900"/>
          <p14:tracePt t="27146" x="2181225" y="2755900"/>
          <p14:tracePt t="27154" x="2193925" y="2755900"/>
          <p14:tracePt t="27162" x="2193925" y="2767013"/>
          <p14:tracePt t="27170" x="2205038" y="2767013"/>
          <p14:tracePt t="27195" x="2217738" y="2767013"/>
          <p14:tracePt t="27442" x="2205038" y="2767013"/>
          <p14:tracePt t="27459" x="2193925" y="2767013"/>
          <p14:tracePt t="27466" x="2181225" y="2767013"/>
          <p14:tracePt t="27476" x="2170113" y="2755900"/>
          <p14:tracePt t="27482" x="2146300" y="2755900"/>
          <p14:tracePt t="27491" x="2122488" y="2755900"/>
          <p14:tracePt t="27499" x="2109788" y="2755900"/>
          <p14:tracePt t="27508" x="2085975" y="2755900"/>
          <p14:tracePt t="27515" x="2062163" y="2755900"/>
          <p14:tracePt t="27524" x="2038350" y="2743200"/>
          <p14:tracePt t="27532" x="2014538" y="2743200"/>
          <p14:tracePt t="27540" x="1990725" y="2743200"/>
          <p14:tracePt t="27548" x="1979613" y="2743200"/>
          <p14:tracePt t="27556" x="1955800" y="2743200"/>
          <p14:tracePt t="27565" x="1931988" y="2743200"/>
          <p14:tracePt t="27573" x="1908175" y="2743200"/>
          <p14:tracePt t="27581" x="1895475" y="2743200"/>
          <p14:tracePt t="27589" x="1871663" y="2743200"/>
          <p14:tracePt t="27598" x="1860550" y="2730500"/>
          <p14:tracePt t="27606" x="1847850" y="2730500"/>
          <p14:tracePt t="27614" x="1836738" y="2730500"/>
          <p14:tracePt t="27622" x="1824038" y="2719388"/>
          <p14:tracePt t="27630" x="1811338" y="2719388"/>
          <p14:tracePt t="27639" x="1800225" y="2719388"/>
          <p14:tracePt t="27647" x="1787525" y="2719388"/>
          <p14:tracePt t="27672" x="1776413" y="2719388"/>
          <p14:tracePt t="27696" x="1763713" y="2719388"/>
          <p14:tracePt t="28617" x="1776413" y="2719388"/>
          <p14:tracePt t="28625" x="1787525" y="2719388"/>
          <p14:tracePt t="28635" x="1800225" y="2719388"/>
          <p14:tracePt t="28642" x="1811338" y="2719388"/>
          <p14:tracePt t="28652" x="1824038" y="2719388"/>
          <p14:tracePt t="28658" x="1847850" y="2719388"/>
          <p14:tracePt t="28667" x="1860550" y="2730500"/>
          <p14:tracePt t="28674" x="1871663" y="2730500"/>
          <p14:tracePt t="28683" x="1895475" y="2730500"/>
          <p14:tracePt t="28691" x="1908175" y="2730500"/>
          <p14:tracePt t="28699" x="1919288" y="2730500"/>
          <p14:tracePt t="28707" x="1943100" y="2743200"/>
          <p14:tracePt t="28724" x="1955800" y="2743200"/>
          <p14:tracePt t="28757" x="1966913" y="2743200"/>
          <p14:tracePt t="29390" x="1979613" y="2743200"/>
          <p14:tracePt t="29398" x="1990725" y="2730500"/>
          <p14:tracePt t="29407" x="1990725" y="2719388"/>
          <p14:tracePt t="29414" x="2003425" y="2706688"/>
          <p14:tracePt t="29423" x="2014538" y="2695575"/>
          <p14:tracePt t="29431" x="2014538" y="2682875"/>
          <p14:tracePt t="29439" x="2027238" y="2659063"/>
          <p14:tracePt t="29450" x="2027238" y="2647950"/>
          <p14:tracePt t="29455" x="2038350" y="2624138"/>
          <p14:tracePt t="29466" x="2038350" y="2600325"/>
          <p14:tracePt t="29472" x="2038350" y="2587625"/>
          <p14:tracePt t="29483" x="2038350" y="2576513"/>
          <p14:tracePt t="29488" x="2038350" y="2552700"/>
          <p14:tracePt t="29499" x="2038350" y="2540000"/>
          <p14:tracePt t="29505" x="2038350" y="2528888"/>
          <p14:tracePt t="29516" x="2038350" y="2505075"/>
          <p14:tracePt t="29522" x="2038350" y="2492375"/>
          <p14:tracePt t="29532" x="2038350" y="2481263"/>
          <p14:tracePt t="29538" x="2027238" y="2457450"/>
          <p14:tracePt t="29549" x="2027238" y="2444750"/>
          <p14:tracePt t="29554" x="2003425" y="2420938"/>
          <p14:tracePt t="29565" x="2003425" y="2409825"/>
          <p14:tracePt t="29571" x="1990725" y="2386013"/>
          <p14:tracePt t="29582" x="1979613" y="2362200"/>
          <p14:tracePt t="29588" x="1966913" y="2325688"/>
          <p14:tracePt t="29598" x="1943100" y="2278063"/>
          <p14:tracePt t="29604" x="1919288" y="2230438"/>
          <p14:tracePt t="29615" x="1908175" y="2182813"/>
          <p14:tracePt t="29620" x="1895475" y="2122488"/>
          <p14:tracePt t="29632" x="1871663" y="2051050"/>
          <p14:tracePt t="29638" x="1860550" y="1992313"/>
          <p14:tracePt t="29648" x="1847850" y="1968500"/>
          <p14:tracePt t="29654" x="1824038" y="1920875"/>
          <p14:tracePt t="29665" x="1811338" y="1873250"/>
          <p14:tracePt t="29670" x="1800225" y="1849438"/>
          <p14:tracePt t="29682" x="1787525" y="1824038"/>
          <p14:tracePt t="29688" x="1776413" y="1789113"/>
          <p14:tracePt t="29698" x="1776413" y="1765300"/>
          <p14:tracePt t="29703" x="1763713" y="1752600"/>
          <p14:tracePt t="29715" x="1763713" y="1741488"/>
          <p14:tracePt t="29720" x="1752600" y="1728788"/>
          <p14:tracePt t="29743" x="1752600" y="1717675"/>
          <p14:tracePt t="29850" x="1752600" y="1728788"/>
          <p14:tracePt t="29858" x="1752600" y="1741488"/>
          <p14:tracePt t="29875" x="1752600" y="1752600"/>
          <p14:tracePt t="29883" x="1752600" y="1765300"/>
          <p14:tracePt t="29892" x="1752600" y="1776413"/>
          <p14:tracePt t="29901" x="1763713" y="1776413"/>
          <p14:tracePt t="29908" x="1763713" y="1789113"/>
          <p14:tracePt t="29917" x="1776413" y="1800225"/>
          <p14:tracePt t="29934" x="1787525" y="1812925"/>
          <p14:tracePt t="29941" x="1787525" y="1824038"/>
          <p14:tracePt t="29949" x="1800225" y="1824038"/>
          <p14:tracePt t="29957" x="1800225" y="1836738"/>
          <p14:tracePt t="29965" x="1811338" y="1836738"/>
          <p14:tracePt t="29982" x="1811338" y="1849438"/>
          <p14:tracePt t="29990" x="1824038" y="1860550"/>
          <p14:tracePt t="30007" x="1836738" y="1873250"/>
          <p14:tracePt t="30015" x="1847850" y="1884363"/>
          <p14:tracePt t="30031" x="1860550" y="1897063"/>
          <p14:tracePt t="30039" x="1860550" y="1908175"/>
          <p14:tracePt t="30051" x="1871663" y="1920875"/>
          <p14:tracePt t="30064" x="1884363" y="1931988"/>
          <p14:tracePt t="30072" x="1884363" y="1944688"/>
          <p14:tracePt t="30081" x="1895475" y="1944688"/>
          <p14:tracePt t="30088" x="1895475" y="1955800"/>
          <p14:tracePt t="30097" x="1908175" y="1968500"/>
          <p14:tracePt t="30105" x="1908175" y="1979613"/>
          <p14:tracePt t="30113" x="1919288" y="1992313"/>
          <p14:tracePt t="30122" x="1919288" y="2003425"/>
          <p14:tracePt t="30130" x="1931988" y="2003425"/>
          <p14:tracePt t="30138" x="1943100" y="2016125"/>
          <p14:tracePt t="30146" x="1943100" y="2039938"/>
          <p14:tracePt t="30154" x="1955800" y="2051050"/>
          <p14:tracePt t="30162" x="1966913" y="2063750"/>
          <p14:tracePt t="30171" x="1979613" y="2087563"/>
          <p14:tracePt t="30179" x="1990725" y="2098675"/>
          <p14:tracePt t="30187" x="1990725" y="2122488"/>
          <p14:tracePt t="30196" x="2003425" y="2135188"/>
          <p14:tracePt t="30203" x="2014538" y="2146300"/>
          <p14:tracePt t="30212" x="2027238" y="2159000"/>
          <p14:tracePt t="30220" x="2038350" y="2182813"/>
          <p14:tracePt t="30228" x="2038350" y="2193925"/>
          <p14:tracePt t="30236" x="2051050" y="2206625"/>
          <p14:tracePt t="30245" x="2051050" y="2230438"/>
          <p14:tracePt t="30253" x="2062163" y="2241550"/>
          <p14:tracePt t="30261" x="2062163" y="2265363"/>
          <p14:tracePt t="30269" x="2062163" y="2278063"/>
          <p14:tracePt t="30277" x="2074863" y="2301875"/>
          <p14:tracePt t="30286" x="2085975" y="2314575"/>
          <p14:tracePt t="30294" x="2085975" y="2338388"/>
          <p14:tracePt t="30303" x="2098675" y="2362200"/>
          <p14:tracePt t="30311" x="2098675" y="2373313"/>
          <p14:tracePt t="30318" x="2098675" y="2397125"/>
          <p14:tracePt t="30327" x="2109788" y="2420938"/>
          <p14:tracePt t="30335" x="2109788" y="2433638"/>
          <p14:tracePt t="30344" x="2109788" y="2444750"/>
          <p14:tracePt t="30352" x="2122488" y="2457450"/>
          <p14:tracePt t="30360" x="2122488" y="2468563"/>
          <p14:tracePt t="30368" x="2122488" y="2481263"/>
          <p14:tracePt t="30384" x="2122488" y="2492375"/>
          <p14:tracePt t="30401" x="2122488" y="25050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2 Marcador de contenido"/>
          <p:cNvSpPr>
            <a:spLocks noGrp="1"/>
          </p:cNvSpPr>
          <p:nvPr>
            <p:ph idx="1"/>
          </p:nvPr>
        </p:nvSpPr>
        <p:spPr>
          <a:xfrm>
            <a:off x="468313" y="981075"/>
            <a:ext cx="3417887" cy="935038"/>
          </a:xfrm>
        </p:spPr>
        <p:txBody>
          <a:bodyPr/>
          <a:lstStyle/>
          <a:p>
            <a:pPr eaLnBrk="1" hangingPunct="1"/>
            <a:r>
              <a:rPr lang="es-CL" b="1">
                <a:ea typeface="ＭＳ Ｐゴシック" pitchFamily="1" charset="-128"/>
                <a:cs typeface="ＭＳ Ｐゴシック" pitchFamily="1" charset="-128"/>
              </a:rPr>
              <a:t>Mal stock óseo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844675"/>
            <a:ext cx="40386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844675"/>
            <a:ext cx="44672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CuadroTexto 5"/>
          <p:cNvSpPr txBox="1">
            <a:spLocks noChangeArrowheads="1"/>
          </p:cNvSpPr>
          <p:nvPr/>
        </p:nvSpPr>
        <p:spPr bwMode="auto">
          <a:xfrm>
            <a:off x="3962400" y="990600"/>
            <a:ext cx="4978400" cy="630238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500" b="1">
                <a:latin typeface="Calibri" pitchFamily="1" charset="0"/>
              </a:rPr>
              <a:t>TORNILLOS BICORTICALES</a:t>
            </a:r>
          </a:p>
        </p:txBody>
      </p:sp>
      <p:sp>
        <p:nvSpPr>
          <p:cNvPr id="67590" name="1 CuadroTexto"/>
          <p:cNvSpPr txBox="1">
            <a:spLocks noChangeArrowheads="1"/>
          </p:cNvSpPr>
          <p:nvPr/>
        </p:nvSpPr>
        <p:spPr bwMode="auto">
          <a:xfrm>
            <a:off x="5943600" y="5862638"/>
            <a:ext cx="2811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2400">
                <a:latin typeface="Calibri" pitchFamily="1" charset="0"/>
              </a:rPr>
              <a:t>Gentileza Dr. L. Lagos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3886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 dirty="0">
                <a:ea typeface="ＭＳ Ｐゴシック" pitchFamily="32" charset="-128"/>
                <a:cs typeface="ＭＳ Ｐゴシック" pitchFamily="32" charset="-128"/>
              </a:rPr>
              <a:t>MALEOLO MEDIAL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4AE65D-C2B8-EF4F-A3FD-73E5FE21E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2" x="2133600" y="2505075"/>
          <p14:tracePt t="1180" x="2146300" y="2505075"/>
          <p14:tracePt t="1197" x="2157413" y="2505075"/>
          <p14:tracePt t="1205" x="2170113" y="2505075"/>
          <p14:tracePt t="1222" x="2181225" y="2505075"/>
          <p14:tracePt t="1238" x="2193925" y="2505075"/>
          <p14:tracePt t="1263" x="2193925" y="2492375"/>
          <p14:tracePt t="1274" x="2205038" y="2492375"/>
          <p14:tracePt t="1501" x="2217738" y="2492375"/>
          <p14:tracePt t="1509" x="2228850" y="2492375"/>
          <p14:tracePt t="1517" x="2241550" y="2492375"/>
          <p14:tracePt t="1534" x="2252663" y="2492375"/>
          <p14:tracePt t="1542" x="2265363" y="2492375"/>
          <p14:tracePt t="1550" x="2276475" y="2505075"/>
          <p14:tracePt t="1566" x="2289175" y="2505075"/>
          <p14:tracePt t="1583" x="2300288" y="2505075"/>
          <p14:tracePt t="1666" x="2312988" y="2505075"/>
          <p14:tracePt t="1731" x="2324100" y="2505075"/>
          <p14:tracePt t="1764" x="2336800" y="2505075"/>
          <p14:tracePt t="1789" x="2336800" y="2516188"/>
          <p14:tracePt t="7128" x="2347913" y="2516188"/>
          <p14:tracePt t="7136" x="2384425" y="2516188"/>
          <p14:tracePt t="7144" x="2395538" y="2516188"/>
          <p14:tracePt t="7152" x="2432050" y="2516188"/>
          <p14:tracePt t="7163" x="2455863" y="2516188"/>
          <p14:tracePt t="7169" x="2492375" y="2528888"/>
          <p14:tracePt t="7179" x="2540000" y="2540000"/>
          <p14:tracePt t="7185" x="2598738" y="2552700"/>
          <p14:tracePt t="7195" x="2659063" y="2563813"/>
          <p14:tracePt t="7201" x="2717800" y="2587625"/>
          <p14:tracePt t="7210" x="2765425" y="2600325"/>
          <p14:tracePt t="7218" x="2801938" y="2611438"/>
          <p14:tracePt t="7227" x="2849563" y="2635250"/>
          <p14:tracePt t="7235" x="2884488" y="2647950"/>
          <p14:tracePt t="7243" x="2932113" y="2659063"/>
          <p14:tracePt t="7251" x="2955925" y="2671763"/>
          <p14:tracePt t="7259" x="2979738" y="2682875"/>
          <p14:tracePt t="7267" x="3016250" y="2682875"/>
          <p14:tracePt t="7276" x="3040063" y="2695575"/>
          <p14:tracePt t="7284" x="3052763" y="2706688"/>
          <p14:tracePt t="7292" x="3063875" y="2706688"/>
          <p14:tracePt t="7300" x="3087688" y="2719388"/>
          <p14:tracePt t="7308" x="3100388" y="2719388"/>
          <p14:tracePt t="7317" x="3111500" y="2730500"/>
          <p14:tracePt t="7333" x="3135313" y="2743200"/>
          <p14:tracePt t="7350" x="3148013" y="2755900"/>
          <p14:tracePt t="7358" x="3159125" y="2755900"/>
          <p14:tracePt t="7374" x="3171825" y="2767013"/>
          <p14:tracePt t="7399" x="3182938" y="2767013"/>
          <p14:tracePt t="7424" x="3195638" y="2779713"/>
          <p14:tracePt t="7448" x="3206750" y="2790825"/>
          <p14:tracePt t="7464" x="3219450" y="2790825"/>
          <p14:tracePt t="7473" x="3230563" y="2803525"/>
          <p14:tracePt t="7481" x="3243263" y="2803525"/>
          <p14:tracePt t="7490" x="3254375" y="2814638"/>
          <p14:tracePt t="7497" x="3278188" y="2814638"/>
          <p14:tracePt t="7506" x="3302000" y="2827338"/>
          <p14:tracePt t="7514" x="3325813" y="2827338"/>
          <p14:tracePt t="7522" x="3349625" y="2838450"/>
          <p14:tracePt t="7958" x="3362325" y="2838450"/>
          <p14:tracePt t="7966" x="3373438" y="2851150"/>
          <p14:tracePt t="7974" x="3409950" y="2851150"/>
          <p14:tracePt t="7982" x="3433763" y="2874963"/>
          <p14:tracePt t="7991" x="3468688" y="2886075"/>
          <p14:tracePt t="7999" x="3492500" y="2898775"/>
          <p14:tracePt t="8007" x="3529013" y="2922588"/>
          <p14:tracePt t="8016" x="3563938" y="2933700"/>
          <p14:tracePt t="8024" x="3611563" y="2970213"/>
          <p14:tracePt t="8033" x="3635375" y="2981325"/>
          <p14:tracePt t="8040" x="3695700" y="3005138"/>
          <p14:tracePt t="8049" x="3732213" y="3041650"/>
          <p14:tracePt t="8056" x="3779838" y="3065463"/>
          <p14:tracePt t="8066" x="3803650" y="3089275"/>
          <p14:tracePt t="8073" x="3851275" y="3124200"/>
          <p14:tracePt t="8081" x="3898900" y="3148013"/>
          <p14:tracePt t="8089" x="3946525" y="3184525"/>
          <p14:tracePt t="8098" x="4005263" y="3208338"/>
          <p14:tracePt t="8106" x="4052888" y="3244850"/>
          <p14:tracePt t="8114" x="4113213" y="3268663"/>
          <p14:tracePt t="8122" x="4184650" y="3303588"/>
          <p14:tracePt t="8130" x="4243388" y="3340100"/>
          <p14:tracePt t="8139" x="4316413" y="3363913"/>
          <p14:tracePt t="8150" x="4387850" y="3387725"/>
          <p14:tracePt t="8155" x="4470400" y="3422650"/>
          <p14:tracePt t="8163" x="4565650" y="3470275"/>
          <p14:tracePt t="8171" x="4732338" y="3554413"/>
          <p14:tracePt t="8180" x="4864100" y="3613150"/>
          <p14:tracePt t="8188" x="4935538" y="3662363"/>
          <p14:tracePt t="8196" x="5054600" y="3733800"/>
          <p14:tracePt t="8204" x="5173663" y="3805238"/>
          <p14:tracePt t="8213" x="5305425" y="3887788"/>
          <p14:tracePt t="8221" x="5424488" y="3959225"/>
          <p14:tracePt t="8229" x="5543550" y="4043363"/>
          <p14:tracePt t="8237" x="5662613" y="4114800"/>
          <p14:tracePt t="8246" x="5757863" y="4175125"/>
          <p14:tracePt t="8253" x="5794375" y="4186238"/>
          <p14:tracePt t="8262" x="5924550" y="4246563"/>
          <p14:tracePt t="8640" x="5924550" y="4257675"/>
          <p14:tracePt t="8650" x="5913438" y="4294188"/>
          <p14:tracePt t="8656" x="5876925" y="4329113"/>
          <p14:tracePt t="8664" x="5853113" y="4376738"/>
          <p14:tracePt t="8673" x="5818188" y="4424363"/>
          <p14:tracePt t="8681" x="5770563" y="4484688"/>
          <p14:tracePt t="8689" x="5734050" y="4532313"/>
          <p14:tracePt t="8697" x="5722938" y="4556125"/>
          <p14:tracePt t="8705" x="5686425" y="4603750"/>
          <p14:tracePt t="8714" x="5662613" y="4651375"/>
          <p14:tracePt t="8722" x="5638800" y="4699000"/>
          <p14:tracePt t="8730" x="5627688" y="4735513"/>
          <p14:tracePt t="8739" x="5603875" y="4770438"/>
          <p14:tracePt t="8747" x="5580063" y="4830763"/>
          <p14:tracePt t="8755" x="5580063" y="4865688"/>
          <p14:tracePt t="8763" x="5580063" y="4926013"/>
          <p14:tracePt t="8771" x="5580063" y="4937125"/>
          <p14:tracePt t="8780" x="5567363" y="5033963"/>
          <p14:tracePt t="8787" x="5567363" y="5057775"/>
          <p14:tracePt t="8796" x="5567363" y="5105400"/>
          <p14:tracePt t="8804" x="5567363" y="5153025"/>
          <p14:tracePt t="8813" x="5567363" y="5187950"/>
          <p14:tracePt t="8821" x="5567363" y="5224463"/>
          <p14:tracePt t="8829" x="5567363" y="5272088"/>
          <p14:tracePt t="8838" x="5567363" y="5343525"/>
          <p14:tracePt t="8845" x="5580063" y="5367338"/>
          <p14:tracePt t="8854" x="5580063" y="5438775"/>
          <p14:tracePt t="8862" x="5591175" y="5473700"/>
          <p14:tracePt t="8871" x="5614988" y="5522913"/>
          <p14:tracePt t="8878" x="5627688" y="5570538"/>
          <p14:tracePt t="8888" x="5651500" y="5618163"/>
          <p14:tracePt t="8895" x="5686425" y="5676900"/>
          <p14:tracePt t="8904" x="5710238" y="5724525"/>
          <p14:tracePt t="8911" x="5746750" y="5761038"/>
          <p14:tracePt t="8921" x="5781675" y="5808663"/>
          <p14:tracePt t="8927" x="5805488" y="5819775"/>
          <p14:tracePt t="8938" x="5865813" y="5880100"/>
          <p14:tracePt t="8944" x="5900738" y="5915025"/>
          <p14:tracePt t="8954" x="5937250" y="5938838"/>
          <p14:tracePt t="8960" x="5995988" y="5988050"/>
          <p14:tracePt t="8971" x="6043613" y="6011863"/>
          <p14:tracePt t="8977" x="6103938" y="6046788"/>
          <p14:tracePt t="8989" x="6175375" y="6070600"/>
          <p14:tracePt t="8994" x="6259513" y="6107113"/>
          <p14:tracePt t="9004" x="6342063" y="6142038"/>
          <p14:tracePt t="9010" x="6450013" y="6165850"/>
          <p14:tracePt t="9021" x="6545263" y="6189663"/>
          <p14:tracePt t="9026" x="6640513" y="6226175"/>
          <p14:tracePt t="9037" x="6748463" y="6249988"/>
          <p14:tracePt t="9043" x="6854825" y="6273800"/>
          <p14:tracePt t="9053" x="6962775" y="6284913"/>
          <p14:tracePt t="9059" x="7045325" y="6308725"/>
          <p14:tracePt t="9070" x="7092950" y="6308725"/>
          <p14:tracePt t="9075" x="7164388" y="6332538"/>
          <p14:tracePt t="9087" x="7224713" y="6332538"/>
          <p14:tracePt t="9092" x="7272338" y="6345238"/>
          <p14:tracePt t="9103" x="7319963" y="6356350"/>
          <p14:tracePt t="9109" x="7356475" y="6356350"/>
          <p14:tracePt t="9120" x="7380288" y="6356350"/>
          <p14:tracePt t="9125" x="7404100" y="6356350"/>
          <p14:tracePt t="9972" x="7404100" y="6345238"/>
          <p14:tracePt t="9980" x="7404100" y="6332538"/>
          <p14:tracePt t="9988" x="7391400" y="6321425"/>
          <p14:tracePt t="9997" x="7380288" y="6308725"/>
          <p14:tracePt t="10004" x="7356475" y="6284913"/>
          <p14:tracePt t="10013" x="7332663" y="6273800"/>
          <p14:tracePt t="10021" x="7307263" y="6261100"/>
          <p14:tracePt t="10029" x="7272338" y="6249988"/>
          <p14:tracePt t="10037" x="7248525" y="6237288"/>
          <p14:tracePt t="10046" x="7224713" y="6237288"/>
          <p14:tracePt t="10054" x="7188200" y="6226175"/>
          <p14:tracePt t="10062" x="7164388" y="6226175"/>
          <p14:tracePt t="10071" x="7129463" y="6226175"/>
          <p14:tracePt t="10078" x="7105650" y="6213475"/>
          <p14:tracePt t="10086" x="7069138" y="6213475"/>
          <p14:tracePt t="10095" x="7058025" y="6213475"/>
          <p14:tracePt t="10103" x="7021513" y="6213475"/>
          <p14:tracePt t="10111" x="7010400" y="6202363"/>
          <p14:tracePt t="10119" x="6986588" y="6202363"/>
          <p14:tracePt t="10127" x="6962775" y="6202363"/>
          <p14:tracePt t="10136" x="6938963" y="6202363"/>
          <p14:tracePt t="10144" x="6926263" y="6189663"/>
          <p14:tracePt t="10152" x="6902450" y="6189663"/>
          <p14:tracePt t="10160" x="6891338" y="6189663"/>
          <p14:tracePt t="10169" x="6878638" y="6189663"/>
          <p14:tracePt t="10177" x="6867525" y="6189663"/>
          <p14:tracePt t="10185" x="6854825" y="6178550"/>
          <p14:tracePt t="10193" x="6843713" y="6178550"/>
          <p14:tracePt t="10201" x="6831013" y="6165850"/>
          <p14:tracePt t="10218" x="6819900" y="6154738"/>
          <p14:tracePt t="10234" x="6819900" y="6142038"/>
          <p14:tracePt t="10242" x="6807200" y="6130925"/>
          <p14:tracePt t="10259" x="6807200" y="6118225"/>
          <p14:tracePt t="10267" x="6807200" y="6107113"/>
          <p14:tracePt t="10275" x="6796088" y="6107113"/>
          <p14:tracePt t="10284" x="6796088" y="6083300"/>
          <p14:tracePt t="10300" x="6796088" y="6070600"/>
          <p14:tracePt t="10308" x="6796088" y="6059488"/>
          <p14:tracePt t="10317" x="6796088" y="6035675"/>
          <p14:tracePt t="10325" x="6796088" y="6022975"/>
          <p14:tracePt t="10333" x="6796088" y="6011863"/>
          <p14:tracePt t="10341" x="6807200" y="5988050"/>
          <p14:tracePt t="10349" x="6807200" y="5975350"/>
          <p14:tracePt t="10358" x="6819900" y="5951538"/>
          <p14:tracePt t="10366" x="6831013" y="5938838"/>
          <p14:tracePt t="10374" x="6843713" y="5927725"/>
          <p14:tracePt t="10382" x="6854825" y="5903913"/>
          <p14:tracePt t="10399" x="6867525" y="5891213"/>
          <p14:tracePt t="10407" x="6867525" y="5880100"/>
          <p14:tracePt t="10423" x="6878638" y="5880100"/>
          <p14:tracePt t="10440" x="6878638" y="5867400"/>
          <p14:tracePt t="10473" x="6891338" y="5856288"/>
          <p14:tracePt t="10481" x="6891338" y="5843588"/>
          <p14:tracePt t="10498" x="6891338" y="5832475"/>
          <p14:tracePt t="10506" x="6902450" y="5819775"/>
          <p14:tracePt t="10514" x="6902450" y="5795963"/>
          <p14:tracePt t="10523" x="6915150" y="5784850"/>
          <p14:tracePt t="10530" x="6915150" y="5761038"/>
          <p14:tracePt t="10540" x="6926263" y="5737225"/>
          <p14:tracePt t="10547" x="6926263" y="5713413"/>
          <p14:tracePt t="10556" x="6938963" y="5700713"/>
          <p14:tracePt t="10563" x="6950075" y="5676900"/>
          <p14:tracePt t="10573" x="6950075" y="5653088"/>
          <p14:tracePt t="10580" x="6962775" y="5641975"/>
          <p14:tracePt t="10589" x="6962775" y="5618163"/>
          <p14:tracePt t="10596" x="6973888" y="5594350"/>
          <p14:tracePt t="10606" x="6986588" y="5581650"/>
          <p14:tracePt t="10613" x="6986588" y="5557838"/>
          <p14:tracePt t="10621" x="6997700" y="5546725"/>
          <p14:tracePt t="10629" x="7010400" y="5522913"/>
          <p14:tracePt t="10637" x="7010400" y="5510213"/>
          <p14:tracePt t="10646" x="7021513" y="5499100"/>
          <p14:tracePt t="10656" x="7034213" y="5473700"/>
          <p14:tracePt t="10662" x="7034213" y="5462588"/>
          <p14:tracePt t="10670" x="7045325" y="5438775"/>
          <p14:tracePt t="10678" x="7058025" y="5426075"/>
          <p14:tracePt t="10689" x="7058025" y="5414963"/>
          <p14:tracePt t="10695" x="7069138" y="5391150"/>
          <p14:tracePt t="10703" x="7081838" y="5354638"/>
          <p14:tracePt t="10711" x="7081838" y="5307013"/>
          <p14:tracePt t="10719" x="7105650" y="5272088"/>
          <p14:tracePt t="10728" x="7116763" y="5235575"/>
          <p14:tracePt t="10736" x="7129463" y="5200650"/>
          <p14:tracePt t="10744" x="7153275" y="5140325"/>
          <p14:tracePt t="10752" x="7164388" y="5092700"/>
          <p14:tracePt t="10761" x="7200900" y="5045075"/>
          <p14:tracePt t="10769" x="7224713" y="4984750"/>
          <p14:tracePt t="10777" x="7248525" y="4913313"/>
          <p14:tracePt t="10785" x="7283450" y="4854575"/>
          <p14:tracePt t="10793" x="7307263" y="4794250"/>
          <p14:tracePt t="10802" x="7332663" y="4735513"/>
          <p14:tracePt t="10810" x="7343775" y="4699000"/>
          <p14:tracePt t="10818" x="7367588" y="4651375"/>
          <p14:tracePt t="10826" x="7391400" y="4603750"/>
          <p14:tracePt t="10834" x="7404100" y="4567238"/>
          <p14:tracePt t="10843" x="7415213" y="4532313"/>
          <p14:tracePt t="10851" x="7427913" y="4519613"/>
          <p14:tracePt t="10859" x="7427913" y="4508500"/>
          <p14:tracePt t="10868" x="7439025" y="4484688"/>
          <p14:tracePt t="11238" x="7415213" y="4484688"/>
          <p14:tracePt t="11246" x="7391400" y="4471988"/>
          <p14:tracePt t="11254" x="7367588" y="4460875"/>
          <p14:tracePt t="11262" x="7332663" y="4460875"/>
          <p14:tracePt t="11270" x="7307263" y="4448175"/>
          <p14:tracePt t="11278" x="7283450" y="4448175"/>
          <p14:tracePt t="11287" x="7248525" y="4437063"/>
          <p14:tracePt t="11295" x="7224713" y="4437063"/>
          <p14:tracePt t="11303" x="7200900" y="4437063"/>
          <p14:tracePt t="11311" x="7177088" y="4437063"/>
          <p14:tracePt t="11320" x="7164388" y="4437063"/>
          <p14:tracePt t="11328" x="7140575" y="4437063"/>
          <p14:tracePt t="11336" x="7129463" y="4437063"/>
          <p14:tracePt t="11344" x="7105650" y="4437063"/>
          <p14:tracePt t="11352" x="7092950" y="4448175"/>
          <p14:tracePt t="11369" x="7069138" y="4471988"/>
          <p14:tracePt t="11377" x="7069138" y="4484688"/>
          <p14:tracePt t="11385" x="7045325" y="4495800"/>
          <p14:tracePt t="11394" x="7034213" y="4519613"/>
          <p14:tracePt t="11401" x="7021513" y="4532313"/>
          <p14:tracePt t="11410" x="7010400" y="4556125"/>
          <p14:tracePt t="11418" x="6997700" y="4567238"/>
          <p14:tracePt t="11427" x="6997700" y="4592638"/>
          <p14:tracePt t="11435" x="6986588" y="4603750"/>
          <p14:tracePt t="11443" x="6973888" y="4616450"/>
          <p14:tracePt t="11451" x="6962775" y="4640263"/>
          <p14:tracePt t="11459" x="6950075" y="4651375"/>
          <p14:tracePt t="11468" x="6950075" y="4675188"/>
          <p14:tracePt t="11476" x="6938963" y="4687888"/>
          <p14:tracePt t="11484" x="6938963" y="4699000"/>
          <p14:tracePt t="11492" x="6938963" y="4711700"/>
          <p14:tracePt t="11500" x="6926263" y="4735513"/>
          <p14:tracePt t="11509" x="6926263" y="4746625"/>
          <p14:tracePt t="11517" x="6926263" y="4759325"/>
          <p14:tracePt t="11525" x="6926263" y="4770438"/>
          <p14:tracePt t="11534" x="6926263" y="4783138"/>
          <p14:tracePt t="11542" x="6926263" y="4806950"/>
          <p14:tracePt t="11550" x="6926263" y="4818063"/>
          <p14:tracePt t="11558" x="6926263" y="4830763"/>
          <p14:tracePt t="11567" x="6926263" y="4841875"/>
          <p14:tracePt t="11575" x="6926263" y="4854575"/>
          <p14:tracePt t="11583" x="6926263" y="4865688"/>
          <p14:tracePt t="11591" x="6926263" y="4878388"/>
          <p14:tracePt t="11600" x="6926263" y="4889500"/>
          <p14:tracePt t="11607" x="6938963" y="4902200"/>
          <p14:tracePt t="11624" x="6950075" y="4913313"/>
          <p14:tracePt t="11640" x="6962775" y="4913313"/>
          <p14:tracePt t="11649" x="6962775" y="4926013"/>
          <p14:tracePt t="11665" x="6973888" y="4926013"/>
          <p14:tracePt t="11682" x="6986588" y="4926013"/>
          <p14:tracePt t="11699" x="7010400" y="4926013"/>
          <p14:tracePt t="11706" x="7021513" y="4926013"/>
          <p14:tracePt t="11715" x="7034213" y="4913313"/>
          <p14:tracePt t="11723" x="7069138" y="4889500"/>
          <p14:tracePt t="11732" x="7105650" y="4878388"/>
          <p14:tracePt t="11739" x="7129463" y="4854575"/>
          <p14:tracePt t="11748" x="7153275" y="4841875"/>
          <p14:tracePt t="11755" x="7188200" y="4818063"/>
          <p14:tracePt t="11765" x="7224713" y="4806950"/>
          <p14:tracePt t="11772" x="7248525" y="4783138"/>
          <p14:tracePt t="11780" x="7283450" y="4759325"/>
          <p14:tracePt t="11788" x="7307263" y="4746625"/>
          <p14:tracePt t="11798" x="7319963" y="4735513"/>
          <p14:tracePt t="11805" x="7343775" y="4711700"/>
          <p14:tracePt t="11813" x="7356475" y="4711700"/>
          <p14:tracePt t="11821" x="7367588" y="4699000"/>
          <p14:tracePt t="11829" x="7380288" y="4687888"/>
          <p14:tracePt t="11838" x="7380288" y="4675188"/>
          <p14:tracePt t="11849" x="7391400" y="4675188"/>
          <p14:tracePt t="11854" x="7391400" y="4664075"/>
          <p14:tracePt t="11862" x="7404100" y="4651375"/>
          <p14:tracePt t="11870" x="7404100" y="4640263"/>
          <p14:tracePt t="11879" x="7415213" y="4627563"/>
          <p14:tracePt t="11887" x="7415213" y="4616450"/>
          <p14:tracePt t="11895" x="7427913" y="4603750"/>
          <p14:tracePt t="11903" x="7427913" y="4592638"/>
          <p14:tracePt t="11912" x="7427913" y="4567238"/>
          <p14:tracePt t="11920" x="7427913" y="4543425"/>
          <p14:tracePt t="11928" x="7427913" y="4519613"/>
          <p14:tracePt t="11936" x="7427913" y="4508500"/>
          <p14:tracePt t="11945" x="7439025" y="4484688"/>
          <p14:tracePt t="11953" x="7439025" y="4460875"/>
          <p14:tracePt t="11961" x="7439025" y="4437063"/>
          <p14:tracePt t="11969" x="7439025" y="4424363"/>
          <p14:tracePt t="11991" x="7439025" y="4400550"/>
          <p14:tracePt t="11992" x="7439025" y="4376738"/>
          <p14:tracePt t="11997" x="7439025" y="4352925"/>
          <p14:tracePt t="12003" x="7451725" y="4329113"/>
          <p14:tracePt t="12010" x="7451725" y="4305300"/>
          <p14:tracePt t="12018" x="7451725" y="4294188"/>
          <p14:tracePt t="12026" x="7451725" y="4270375"/>
          <p14:tracePt t="12035" x="7462838" y="4246563"/>
          <p14:tracePt t="12043" x="7462838" y="4233863"/>
          <p14:tracePt t="12051" x="7462838" y="4210050"/>
          <p14:tracePt t="12060" x="7462838" y="4186238"/>
          <p14:tracePt t="12068" x="7462838" y="4175125"/>
          <p14:tracePt t="12076" x="7462838" y="4162425"/>
          <p14:tracePt t="12084" x="7475538" y="4138613"/>
          <p14:tracePt t="12093" x="7475538" y="4127500"/>
          <p14:tracePt t="12101" x="7475538" y="4114800"/>
          <p14:tracePt t="12109" x="7475538" y="4090988"/>
          <p14:tracePt t="12117" x="7475538" y="4078288"/>
          <p14:tracePt t="12126" x="7486650" y="4054475"/>
          <p14:tracePt t="12133" x="7486650" y="4043363"/>
          <p14:tracePt t="12142" x="7486650" y="4019550"/>
          <p14:tracePt t="12150" x="7486650" y="4006850"/>
          <p14:tracePt t="12158" x="7486650" y="3983038"/>
          <p14:tracePt t="12167" x="7499350" y="3971925"/>
          <p14:tracePt t="12175" x="7499350" y="3948113"/>
          <p14:tracePt t="12183" x="7510463" y="3935413"/>
          <p14:tracePt t="12191" x="7510463" y="3924300"/>
          <p14:tracePt t="12200" x="7510463" y="3911600"/>
          <p14:tracePt t="12208" x="7523163" y="3900488"/>
          <p14:tracePt t="12217" x="7523163" y="3887788"/>
          <p14:tracePt t="12224" x="7523163" y="3863975"/>
          <p14:tracePt t="12233" x="7534275" y="3852863"/>
          <p14:tracePt t="12240" x="7534275" y="3840163"/>
          <p14:tracePt t="12249" x="7546975" y="3816350"/>
          <p14:tracePt t="12256" x="7546975" y="3781425"/>
          <p14:tracePt t="12266" x="7558088" y="3768725"/>
          <p14:tracePt t="12273" x="7558088" y="3733800"/>
          <p14:tracePt t="12283" x="7570788" y="3709988"/>
          <p14:tracePt t="12290" x="7570788" y="3673475"/>
          <p14:tracePt t="12300" x="7581900" y="3636963"/>
          <p14:tracePt t="12306" x="7594600" y="3613150"/>
          <p14:tracePt t="12316" x="7594600" y="3578225"/>
          <p14:tracePt t="12322" x="7605713" y="3554413"/>
          <p14:tracePt t="12333" x="7605713" y="3530600"/>
          <p14:tracePt t="12339" x="7618413" y="3506788"/>
          <p14:tracePt t="12349" x="7618413" y="3482975"/>
          <p14:tracePt t="12355" x="7629525" y="3459163"/>
          <p14:tracePt t="12366" x="7642225" y="3435350"/>
          <p14:tracePt t="12372" x="7653338" y="3411538"/>
          <p14:tracePt t="12382" x="7653338" y="3387725"/>
          <p14:tracePt t="12388" x="7666038" y="3363913"/>
          <p14:tracePt t="12398" x="7677150" y="3327400"/>
          <p14:tracePt t="12405" x="7689850" y="3303588"/>
          <p14:tracePt t="12415" x="7700963" y="3279775"/>
          <p14:tracePt t="12421" x="7713663" y="3244850"/>
          <p14:tracePt t="12432" x="7724775" y="3221038"/>
          <p14:tracePt t="12437" x="7737475" y="3184525"/>
          <p14:tracePt t="12448" x="7737475" y="3160713"/>
          <p14:tracePt t="12454" x="7748588" y="3136900"/>
          <p14:tracePt t="12465" x="7761288" y="3113088"/>
          <p14:tracePt t="12471" x="7761288" y="3100388"/>
          <p14:tracePt t="12482" x="7772400" y="3076575"/>
          <p14:tracePt t="12487" x="7772400" y="3052763"/>
          <p14:tracePt t="12499" x="7785100" y="3028950"/>
          <p14:tracePt t="12504" x="7796213" y="3005138"/>
          <p14:tracePt t="12515" x="7796213" y="2981325"/>
          <p14:tracePt t="12520" x="7820025" y="2933700"/>
          <p14:tracePt t="12532" x="7820025" y="2909888"/>
          <p14:tracePt t="12536" x="7832725" y="2886075"/>
          <p14:tracePt t="12548" x="7843838" y="2862263"/>
          <p14:tracePt t="12553" x="7856538" y="2814638"/>
          <p14:tracePt t="12566" x="7867650" y="2790825"/>
          <p14:tracePt t="12570" x="7880350" y="2767013"/>
          <p14:tracePt t="12582" x="7891463" y="2730500"/>
          <p14:tracePt t="12586" x="7904163" y="2706688"/>
          <p14:tracePt t="12599" x="7904163" y="2682875"/>
          <p14:tracePt t="12602" x="7915275" y="2671763"/>
          <p14:tracePt t="12615" x="7915275" y="2647950"/>
          <p14:tracePt t="12619" x="7927975" y="2635250"/>
          <p14:tracePt t="12632" x="7927975" y="2624138"/>
          <p14:tracePt t="12649" x="7940675" y="2611438"/>
          <p14:tracePt t="12665" x="7940675" y="2600325"/>
          <p14:tracePt t="12783" x="7927975" y="2600325"/>
          <p14:tracePt t="12791" x="7927975" y="2611438"/>
          <p14:tracePt t="12808" x="7915275" y="2611438"/>
          <p14:tracePt t="12824" x="7915275" y="2624138"/>
          <p14:tracePt t="12833" x="7904163" y="2624138"/>
          <p14:tracePt t="12841" x="7904163" y="2635250"/>
          <p14:tracePt t="12857" x="7904163" y="2647950"/>
          <p14:tracePt t="12865" x="7891463" y="2659063"/>
          <p14:tracePt t="12873" x="7880350" y="2671763"/>
          <p14:tracePt t="12890" x="7867650" y="2695575"/>
          <p14:tracePt t="12898" x="7856538" y="2706688"/>
          <p14:tracePt t="12906" x="7856538" y="2719388"/>
          <p14:tracePt t="12915" x="7843838" y="2730500"/>
          <p14:tracePt t="12923" x="7843838" y="2743200"/>
          <p14:tracePt t="12931" x="7832725" y="2755900"/>
          <p14:tracePt t="12939" x="7832725" y="2767013"/>
          <p14:tracePt t="12948" x="7820025" y="2779713"/>
          <p14:tracePt t="12956" x="7820025" y="2790825"/>
          <p14:tracePt t="12972" x="7808913" y="2803525"/>
          <p14:tracePt t="12980" x="7808913" y="2814638"/>
          <p14:tracePt t="12989" x="7796213" y="2827338"/>
          <p14:tracePt t="12997" x="7796213" y="2838450"/>
          <p14:tracePt t="13005" x="7785100" y="2851150"/>
          <p14:tracePt t="13014" x="7785100" y="2862263"/>
          <p14:tracePt t="13021" x="7772400" y="2874963"/>
          <p14:tracePt t="13030" x="7772400" y="2886075"/>
          <p14:tracePt t="13038" x="7761288" y="2909888"/>
          <p14:tracePt t="13046" x="7748588" y="2922588"/>
          <p14:tracePt t="13054" x="7748588" y="2933700"/>
          <p14:tracePt t="13063" x="7737475" y="2946400"/>
          <p14:tracePt t="13071" x="7724775" y="2957513"/>
          <p14:tracePt t="13079" x="7724775" y="2981325"/>
          <p14:tracePt t="13087" x="7713663" y="3005138"/>
          <p14:tracePt t="13096" x="7700963" y="3028950"/>
          <p14:tracePt t="13103" x="7689850" y="3052763"/>
          <p14:tracePt t="13112" x="7677150" y="3076575"/>
          <p14:tracePt t="13120" x="7666038" y="3113088"/>
          <p14:tracePt t="13128" x="7653338" y="3136900"/>
          <p14:tracePt t="13136" x="7642225" y="3160713"/>
          <p14:tracePt t="13145" x="7629525" y="3184525"/>
          <p14:tracePt t="13153" x="7618413" y="3208338"/>
          <p14:tracePt t="13161" x="7618413" y="3221038"/>
          <p14:tracePt t="13169" x="7605713" y="3244850"/>
          <p14:tracePt t="13178" x="7594600" y="3255963"/>
          <p14:tracePt t="13186" x="7581900" y="3279775"/>
          <p14:tracePt t="13194" x="7581900" y="3292475"/>
          <p14:tracePt t="13202" x="7581900" y="3303588"/>
          <p14:tracePt t="13211" x="7570788" y="3316288"/>
          <p14:tracePt t="13219" x="7570788" y="3327400"/>
          <p14:tracePt t="13227" x="7558088" y="3340100"/>
          <p14:tracePt t="13235" x="7558088" y="3363913"/>
          <p14:tracePt t="13244" x="7546975" y="3387725"/>
          <p14:tracePt t="13252" x="7534275" y="3411538"/>
          <p14:tracePt t="13260" x="7534275" y="3422650"/>
          <p14:tracePt t="13269" x="7523163" y="3459163"/>
          <p14:tracePt t="13276" x="7510463" y="3482975"/>
          <p14:tracePt t="13285" x="7510463" y="3517900"/>
          <p14:tracePt t="13293" x="7499350" y="3541713"/>
          <p14:tracePt t="13302" x="7486650" y="3578225"/>
          <p14:tracePt t="13309" x="7462838" y="3625850"/>
          <p14:tracePt t="13319" x="7462838" y="3649663"/>
          <p14:tracePt t="13344" x="7451725" y="3686175"/>
          <p14:tracePt t="13344" x="7427913" y="3757613"/>
          <p14:tracePt t="13370" x="7404100" y="3805238"/>
          <p14:tracePt t="13371" x="7380288" y="3876675"/>
          <p14:tracePt t="13395" x="7367588" y="3900488"/>
          <p14:tracePt t="13396" x="7332663" y="4006850"/>
          <p14:tracePt t="13421" x="7319963" y="4030663"/>
          <p14:tracePt t="13422" x="7283450" y="4114800"/>
          <p14:tracePt t="13446" x="7259638" y="4186238"/>
          <p14:tracePt t="13447" x="7248525" y="4222750"/>
          <p14:tracePt t="13461" x="7212013" y="4281488"/>
          <p14:tracePt t="13486" x="7200900" y="4305300"/>
          <p14:tracePt t="13487" x="7188200" y="4352925"/>
          <p14:tracePt t="13496" x="7177088" y="4376738"/>
          <p14:tracePt t="13500" x="7164388" y="4389438"/>
          <p14:tracePt t="13506" x="7164388" y="4413250"/>
          <p14:tracePt t="13515" x="7164388" y="4437063"/>
          <p14:tracePt t="13528" x="7153275" y="4448175"/>
          <p14:tracePt t="13535" x="7140575" y="4460875"/>
          <p14:tracePt t="13540" x="7140575" y="4471988"/>
          <p14:tracePt t="13552" x="7140575" y="4484688"/>
          <p14:tracePt t="13556" x="7140575" y="4495800"/>
          <p14:tracePt t="13572" x="7129463" y="4508500"/>
          <p14:tracePt t="13597" x="7129463" y="4519613"/>
          <p14:tracePt t="13696" x="7129463" y="4508500"/>
          <p14:tracePt t="13704" x="7129463" y="4495800"/>
          <p14:tracePt t="13712" x="7129463" y="4484688"/>
          <p14:tracePt t="13720" x="7129463" y="4471988"/>
          <p14:tracePt t="13729" x="7140575" y="4448175"/>
          <p14:tracePt t="13737" x="7153275" y="4437063"/>
          <p14:tracePt t="13745" x="7164388" y="4400550"/>
          <p14:tracePt t="13756" x="7177088" y="4389438"/>
          <p14:tracePt t="13762" x="7188200" y="4352925"/>
          <p14:tracePt t="13770" x="7200900" y="4329113"/>
          <p14:tracePt t="13777" x="7212013" y="4305300"/>
          <p14:tracePt t="13789" x="7235825" y="4281488"/>
          <p14:tracePt t="13794" x="7248525" y="4257675"/>
          <p14:tracePt t="13803" x="7259638" y="4233863"/>
          <p14:tracePt t="13811" x="7283450" y="4210050"/>
          <p14:tracePt t="13819" x="7296150" y="4186238"/>
          <p14:tracePt t="13827" x="7307263" y="4162425"/>
          <p14:tracePt t="13836" x="7332663" y="4138613"/>
          <p14:tracePt t="13843" x="7343775" y="4114800"/>
          <p14:tracePt t="13852" x="7356475" y="4090988"/>
          <p14:tracePt t="13860" x="7367588" y="4067175"/>
          <p14:tracePt t="13868" x="7380288" y="4043363"/>
          <p14:tracePt t="13876" x="7391400" y="4019550"/>
          <p14:tracePt t="13885" x="7404100" y="3995738"/>
          <p14:tracePt t="13893" x="7415213" y="3971925"/>
          <p14:tracePt t="13901" x="7415213" y="3948113"/>
          <p14:tracePt t="13909" x="7439025" y="3924300"/>
          <p14:tracePt t="13918" x="7439025" y="3900488"/>
          <p14:tracePt t="13926" x="7462838" y="3852863"/>
          <p14:tracePt t="13934" x="7486650" y="3805238"/>
          <p14:tracePt t="13942" x="7499350" y="3768725"/>
          <p14:tracePt t="13951" x="7510463" y="3721100"/>
          <p14:tracePt t="13958" x="7534275" y="3673475"/>
          <p14:tracePt t="13967" x="7546975" y="3625850"/>
          <p14:tracePt t="13975" x="7570788" y="3578225"/>
          <p14:tracePt t="13983" x="7581900" y="3554413"/>
          <p14:tracePt t="13992" x="7594600" y="3517900"/>
          <p14:tracePt t="14000" x="7618413" y="3470275"/>
          <p14:tracePt t="14008" x="7642225" y="3435350"/>
          <p14:tracePt t="14017" x="7666038" y="3398838"/>
          <p14:tracePt t="14024" x="7713663" y="3327400"/>
          <p14:tracePt t="14033" x="7724775" y="3327400"/>
          <p14:tracePt t="14041" x="7748588" y="3292475"/>
          <p14:tracePt t="14050" x="7772400" y="3268663"/>
          <p14:tracePt t="14057" x="7796213" y="3232150"/>
          <p14:tracePt t="14066" x="7820025" y="3208338"/>
          <p14:tracePt t="14074" x="7832725" y="3195638"/>
          <p14:tracePt t="14082" x="7843838" y="3171825"/>
          <p14:tracePt t="14090" x="7856538" y="3148013"/>
          <p14:tracePt t="14098" x="7880350" y="3124200"/>
          <p14:tracePt t="14107" x="7880350" y="3089275"/>
          <p14:tracePt t="14115" x="7891463" y="3076575"/>
          <p14:tracePt t="14124" x="7904163" y="3065463"/>
          <p14:tracePt t="14131" x="7904163" y="3041650"/>
          <p14:tracePt t="14140" x="7915275" y="3017838"/>
          <p14:tracePt t="14148" x="7915275" y="2994025"/>
          <p14:tracePt t="14171" x="7927975" y="2970213"/>
          <p14:tracePt t="14172" x="7927975" y="2946400"/>
          <p14:tracePt t="14173" x="7940675" y="2922588"/>
          <p14:tracePt t="14190" x="7940675" y="2909888"/>
          <p14:tracePt t="14190" x="7951788" y="2898775"/>
          <p14:tracePt t="14204" x="7951788" y="2874963"/>
          <p14:tracePt t="14207" x="7964488" y="2862263"/>
          <p14:tracePt t="14222" x="7964488" y="2851150"/>
          <p14:tracePt t="14246" x="7975600" y="2838450"/>
          <p14:tracePt t="14559" x="7964488" y="2838450"/>
          <p14:tracePt t="14567" x="7940675" y="2862263"/>
          <p14:tracePt t="14575" x="7915275" y="2886075"/>
          <p14:tracePt t="14584" x="7891463" y="2909888"/>
          <p14:tracePt t="14592" x="7867650" y="2946400"/>
          <p14:tracePt t="14600" x="7832725" y="2970213"/>
          <p14:tracePt t="14610" x="7796213" y="3017838"/>
          <p14:tracePt t="14616" x="7737475" y="3076575"/>
          <p14:tracePt t="14626" x="7689850" y="3124200"/>
          <p14:tracePt t="14632" x="7642225" y="3208338"/>
          <p14:tracePt t="14642" x="7594600" y="3268663"/>
          <p14:tracePt t="14649" x="7558088" y="3340100"/>
          <p14:tracePt t="14658" x="7534275" y="3411538"/>
          <p14:tracePt t="14665" x="7499350" y="3470275"/>
          <p14:tracePt t="14674" x="7486650" y="3506788"/>
          <p14:tracePt t="14682" x="7451725" y="3602038"/>
          <p14:tracePt t="14693" x="7439025" y="3662363"/>
          <p14:tracePt t="14699" x="7427913" y="3709988"/>
          <p14:tracePt t="14707" x="7404100" y="3768725"/>
          <p14:tracePt t="14715" x="7391400" y="3816350"/>
          <p14:tracePt t="14723" x="7380288" y="3863975"/>
          <p14:tracePt t="14731" x="7380288" y="3887788"/>
          <p14:tracePt t="14739" x="7367588" y="3935413"/>
          <p14:tracePt t="14747" x="7356475" y="3983038"/>
          <p14:tracePt t="14756" x="7343775" y="4006850"/>
          <p14:tracePt t="14764" x="7332663" y="4043363"/>
          <p14:tracePt t="14772" x="7319963" y="4078288"/>
          <p14:tracePt t="14781" x="7307263" y="4090988"/>
          <p14:tracePt t="14789" x="7296150" y="4114800"/>
          <p14:tracePt t="14797" x="7296150" y="4138613"/>
          <p14:tracePt t="14805" x="7283450" y="4151313"/>
          <p14:tracePt t="14813" x="7272338" y="4162425"/>
          <p14:tracePt t="14830" x="7272338" y="4175125"/>
          <p14:tracePt t="14839" x="7259638" y="4175125"/>
          <p14:tracePt t="14846" x="7259638" y="4186238"/>
          <p14:tracePt t="14871" x="7248525" y="4186238"/>
          <p14:tracePt t="14887" x="7235825" y="4186238"/>
          <p14:tracePt t="14896" x="7224713" y="4186238"/>
          <p14:tracePt t="14904" x="7224713" y="4198938"/>
          <p14:tracePt t="14912" x="7212013" y="4198938"/>
          <p14:tracePt t="14920" x="7188200" y="4198938"/>
          <p14:tracePt t="14928" x="7177088" y="4198938"/>
          <p14:tracePt t="14937" x="7164388" y="4210050"/>
          <p14:tracePt t="14945" x="7140575" y="4210050"/>
          <p14:tracePt t="14954" x="7129463" y="4222750"/>
          <p14:tracePt t="14961" x="7116763" y="4222750"/>
          <p14:tracePt t="14970" x="7092950" y="4233863"/>
          <p14:tracePt t="14978" x="7081838" y="4246563"/>
          <p14:tracePt t="15003" x="7069138" y="4257675"/>
          <p14:tracePt t="15005" x="7045325" y="4281488"/>
          <p14:tracePt t="15030" x="7021513" y="4305300"/>
          <p14:tracePt t="15031" x="7010400" y="4341813"/>
          <p14:tracePt t="15056" x="6997700" y="4376738"/>
          <p14:tracePt t="15056" x="6986588" y="4413250"/>
          <p14:tracePt t="15081" x="6973888" y="4437063"/>
          <p14:tracePt t="15082" x="6962775" y="4484688"/>
          <p14:tracePt t="15097" x="6950075" y="4519613"/>
          <p14:tracePt t="15122" x="6950075" y="4543425"/>
          <p14:tracePt t="15122" x="6950075" y="4567238"/>
          <p14:tracePt t="15146" x="6950075" y="4579938"/>
          <p14:tracePt t="15146" x="6950075" y="4603750"/>
          <p14:tracePt t="15160" x="6950075" y="4616450"/>
          <p14:tracePt t="15176" x="6950075" y="4627563"/>
          <p14:tracePt t="15193" x="6962775" y="4640263"/>
          <p14:tracePt t="15200" x="6986588" y="4640263"/>
          <p14:tracePt t="15209" x="6997700" y="4640263"/>
          <p14:tracePt t="15216" x="7021513" y="4651375"/>
          <p14:tracePt t="15226" x="7045325" y="4651375"/>
          <p14:tracePt t="15233" x="7069138" y="4651375"/>
          <p14:tracePt t="15243" x="7116763" y="4651375"/>
          <p14:tracePt t="15249" x="7140575" y="4651375"/>
          <p14:tracePt t="15257" x="7188200" y="4640263"/>
          <p14:tracePt t="15265" x="7212013" y="4640263"/>
          <p14:tracePt t="15274" x="7248525" y="4616450"/>
          <p14:tracePt t="15282" x="7283450" y="4603750"/>
          <p14:tracePt t="15293" x="7307263" y="4579938"/>
          <p14:tracePt t="15299" x="7343775" y="4556125"/>
          <p14:tracePt t="15307" x="7367588" y="4543425"/>
          <p14:tracePt t="15315" x="7391400" y="4519613"/>
          <p14:tracePt t="15323" x="7415213" y="4495800"/>
          <p14:tracePt t="15332" x="7427913" y="4471988"/>
          <p14:tracePt t="15340" x="7451725" y="4448175"/>
          <p14:tracePt t="15348" x="7462838" y="4413250"/>
          <p14:tracePt t="15356" x="7475538" y="4376738"/>
          <p14:tracePt t="15364" x="7486650" y="4352925"/>
          <p14:tracePt t="15372" x="7499350" y="4294188"/>
          <p14:tracePt t="15381" x="7499350" y="4270375"/>
          <p14:tracePt t="15389" x="7510463" y="4198938"/>
          <p14:tracePt t="15397" x="7510463" y="4175125"/>
          <p14:tracePt t="15405" x="7523163" y="4138613"/>
          <p14:tracePt t="15414" x="7534275" y="4090988"/>
          <p14:tracePt t="15422" x="7534275" y="4054475"/>
          <p14:tracePt t="15430" x="7534275" y="4006850"/>
          <p14:tracePt t="15438" x="7534275" y="3983038"/>
          <p14:tracePt t="15447" x="7534275" y="3948113"/>
          <p14:tracePt t="15455" x="7534275" y="3935413"/>
          <p14:tracePt t="15463" x="7534275" y="3911600"/>
          <p14:tracePt t="15471" x="7534275" y="3887788"/>
          <p14:tracePt t="15479" x="7534275" y="3876675"/>
          <p14:tracePt t="15487" x="7523163" y="3863975"/>
          <p14:tracePt t="15496" x="7510463" y="3852863"/>
          <p14:tracePt t="15504" x="7499350" y="3829050"/>
          <p14:tracePt t="15512" x="7486650" y="3829050"/>
          <p14:tracePt t="15520" x="7462838" y="3816350"/>
          <p14:tracePt t="15528" x="7451725" y="3805238"/>
          <p14:tracePt t="15537" x="7427913" y="3805238"/>
          <p14:tracePt t="15545" x="7404100" y="3792538"/>
          <p14:tracePt t="15553" x="7380288" y="3792538"/>
          <p14:tracePt t="15561" x="7356475" y="3792538"/>
          <p14:tracePt t="15570" x="7332663" y="3792538"/>
          <p14:tracePt t="15578" x="7319963" y="3792538"/>
          <p14:tracePt t="15586" x="7296150" y="3792538"/>
          <p14:tracePt t="15594" x="7272338" y="3792538"/>
          <p14:tracePt t="15603" x="7259638" y="3792538"/>
          <p14:tracePt t="15611" x="7235825" y="3805238"/>
          <p14:tracePt t="15619" x="7224713" y="3816350"/>
          <p14:tracePt t="15627" x="7212013" y="3829050"/>
          <p14:tracePt t="15635" x="7188200" y="3852863"/>
          <p14:tracePt t="15644" x="7177088" y="3863975"/>
          <p14:tracePt t="15652" x="7164388" y="3876675"/>
          <p14:tracePt t="15661" x="7153275" y="3900488"/>
          <p14:tracePt t="15668" x="7140575" y="3911600"/>
          <p14:tracePt t="15677" x="7129463" y="3935413"/>
          <p14:tracePt t="15685" x="7116763" y="3959225"/>
          <p14:tracePt t="15694" x="7116763" y="3971925"/>
          <p14:tracePt t="15701" x="7105650" y="3983038"/>
          <p14:tracePt t="15710" x="7092950" y="4006850"/>
          <p14:tracePt t="15718" x="7092950" y="4030663"/>
          <p14:tracePt t="15727" x="7081838" y="4054475"/>
          <p14:tracePt t="15734" x="7081838" y="4067175"/>
          <p14:tracePt t="15744" x="7081838" y="4090988"/>
          <p14:tracePt t="15751" x="7081838" y="4114800"/>
          <p14:tracePt t="15760" x="7069138" y="4138613"/>
          <p14:tracePt t="15767" x="7069138" y="4175125"/>
          <p14:tracePt t="15777" x="7069138" y="4198938"/>
          <p14:tracePt t="15783" x="7069138" y="4233863"/>
          <p14:tracePt t="15793" x="7069138" y="4257675"/>
          <p14:tracePt t="15799" x="7069138" y="4281488"/>
          <p14:tracePt t="15810" x="7069138" y="4305300"/>
          <p14:tracePt t="15816" x="7069138" y="4329113"/>
          <p14:tracePt t="15826" x="7069138" y="4352925"/>
          <p14:tracePt t="15832" x="7069138" y="4365625"/>
          <p14:tracePt t="15849" x="7081838" y="4389438"/>
          <p14:tracePt t="15874" x="7081838" y="4400550"/>
          <p14:tracePt t="15882" x="7092950" y="4400550"/>
          <p14:tracePt t="15890" x="7092950" y="4413250"/>
          <p14:tracePt t="15899" x="7105650" y="4413250"/>
          <p14:tracePt t="15910" x="7116763" y="4413250"/>
          <p14:tracePt t="15923" x="7129463" y="4413250"/>
          <p14:tracePt t="15932" x="7140575" y="4413250"/>
          <p14:tracePt t="15940" x="7164388" y="4413250"/>
          <p14:tracePt t="15948" x="7177088" y="4413250"/>
          <p14:tracePt t="15956" x="7200900" y="4413250"/>
          <p14:tracePt t="15964" x="7212013" y="4413250"/>
          <p14:tracePt t="15972" x="7235825" y="4413250"/>
          <p14:tracePt t="15981" x="7248525" y="4413250"/>
          <p14:tracePt t="15989" x="7272338" y="4400550"/>
          <p14:tracePt t="15997" x="7296150" y="4389438"/>
          <p14:tracePt t="16005" x="7319963" y="4376738"/>
          <p14:tracePt t="16013" x="7332663" y="4365625"/>
          <p14:tracePt t="16022" x="7356475" y="4341813"/>
          <p14:tracePt t="16030" x="7367588" y="4329113"/>
          <p14:tracePt t="16038" x="7391400" y="4305300"/>
          <p14:tracePt t="16047" x="7404100" y="4294188"/>
          <p14:tracePt t="16055" x="7415213" y="4270375"/>
          <p14:tracePt t="16063" x="7427913" y="4246563"/>
          <p14:tracePt t="16071" x="7439025" y="4210050"/>
          <p14:tracePt t="16079" x="7451725" y="4198938"/>
          <p14:tracePt t="16087" x="7451725" y="4162425"/>
          <p14:tracePt t="16096" x="7462838" y="4138613"/>
          <p14:tracePt t="16104" x="7475538" y="4102100"/>
          <p14:tracePt t="16112" x="7475538" y="4078288"/>
          <p14:tracePt t="16120" x="7475538" y="4043363"/>
          <p14:tracePt t="16129" x="7475538" y="3995738"/>
          <p14:tracePt t="16137" x="7475538" y="3971925"/>
          <p14:tracePt t="16145" x="7475538" y="3935413"/>
          <p14:tracePt t="16153" x="7475538" y="3900488"/>
          <p14:tracePt t="16161" x="7475538" y="3863975"/>
          <p14:tracePt t="16170" x="7475538" y="3840163"/>
          <p14:tracePt t="16178" x="7475538" y="3816350"/>
          <p14:tracePt t="16186" x="7475538" y="3792538"/>
          <p14:tracePt t="16194" x="7475538" y="3768725"/>
          <p14:tracePt t="16203" x="7462838" y="3757613"/>
          <p14:tracePt t="16211" x="7451725" y="3744913"/>
          <p14:tracePt t="16227" x="7427913" y="3733800"/>
          <p14:tracePt t="16236" x="7427913" y="3721100"/>
          <p14:tracePt t="16244" x="7415213" y="3721100"/>
          <p14:tracePt t="16252" x="7404100" y="3709988"/>
          <p14:tracePt t="16260" x="7380288" y="3709988"/>
          <p14:tracePt t="16268" x="7356475" y="3709988"/>
          <p14:tracePt t="16277" x="7332663" y="3709988"/>
          <p14:tracePt t="16285" x="7319963" y="3709988"/>
          <p14:tracePt t="16293" x="7296150" y="3709988"/>
          <p14:tracePt t="16301" x="7272338" y="3709988"/>
          <p14:tracePt t="16310" x="7248525" y="3709988"/>
          <p14:tracePt t="16318" x="7224713" y="3733800"/>
          <p14:tracePt t="16326" x="7200900" y="3744913"/>
          <p14:tracePt t="16334" x="7177088" y="3768725"/>
          <p14:tracePt t="16343" x="7164388" y="3792538"/>
          <p14:tracePt t="16350" x="7153275" y="3816350"/>
          <p14:tracePt t="16360" x="7129463" y="3829050"/>
          <p14:tracePt t="16367" x="7116763" y="3852863"/>
          <p14:tracePt t="16376" x="7105650" y="3876675"/>
          <p14:tracePt t="16383" x="7105650" y="3900488"/>
          <p14:tracePt t="16393" x="7092950" y="3911600"/>
          <p14:tracePt t="16400" x="7081838" y="3935413"/>
          <p14:tracePt t="16409" x="7081838" y="3959225"/>
          <p14:tracePt t="16417" x="7081838" y="3983038"/>
          <p14:tracePt t="16426" x="7081838" y="3995738"/>
          <p14:tracePt t="16433" x="7081838" y="4006850"/>
          <p14:tracePt t="16442" x="7081838" y="4030663"/>
          <p14:tracePt t="16458" x="7081838" y="4043363"/>
          <p14:tracePt t="16466" x="7081838" y="4067175"/>
          <p14:tracePt t="16482" x="7081838" y="4078288"/>
          <p14:tracePt t="16493" x="7081838" y="4090988"/>
          <p14:tracePt t="16498" x="7092950" y="4102100"/>
          <p14:tracePt t="16507" x="7105650" y="4102100"/>
          <p14:tracePt t="16515" x="7105650" y="4114800"/>
          <p14:tracePt t="16526" x="7116763" y="4114800"/>
          <p14:tracePt t="16540" x="7129463" y="4127500"/>
          <p14:tracePt t="16918" x="7140575" y="4127500"/>
          <p14:tracePt t="16927" x="7177088" y="4127500"/>
          <p14:tracePt t="16935" x="7212013" y="4127500"/>
          <p14:tracePt t="16943" x="7248525" y="4127500"/>
          <p14:tracePt t="16950" x="7296150" y="4127500"/>
          <p14:tracePt t="16959" x="7332663" y="4127500"/>
          <p14:tracePt t="16967" x="7404100" y="4138613"/>
          <p14:tracePt t="16976" x="7475538" y="4138613"/>
          <p14:tracePt t="16983" x="7534275" y="4151313"/>
          <p14:tracePt t="16992" x="7618413" y="4162425"/>
          <p14:tracePt t="17000" x="7689850" y="4175125"/>
          <p14:tracePt t="17009" x="7761288" y="4186238"/>
          <p14:tracePt t="17016" x="7832725" y="4198938"/>
          <p14:tracePt t="17025" x="7915275" y="4198938"/>
          <p14:tracePt t="17033" x="7975600" y="4210050"/>
          <p14:tracePt t="17041" x="8047038" y="4222750"/>
          <p14:tracePt t="17049" x="8131175" y="4222750"/>
          <p14:tracePt t="17058" x="8202613" y="4233863"/>
          <p14:tracePt t="17066" x="8274050" y="4246563"/>
          <p14:tracePt t="17074" x="8356600" y="4246563"/>
          <p14:tracePt t="17082" x="8428038" y="4246563"/>
          <p14:tracePt t="17091" x="8464550" y="4246563"/>
          <p14:tracePt t="17099" x="8523288" y="4257675"/>
          <p14:tracePt t="17107" x="8583613" y="4257675"/>
          <p14:tracePt t="17115" x="8643938" y="4270375"/>
          <p14:tracePt t="17123" x="8678863" y="4270375"/>
          <p14:tracePt t="17132" x="8715375" y="4270375"/>
          <p14:tracePt t="17140" x="8750300" y="4270375"/>
          <p14:tracePt t="17148" x="8786813" y="4270375"/>
          <p14:tracePt t="17156" x="8810625" y="4270375"/>
          <p14:tracePt t="17165" x="8821738" y="4270375"/>
          <p14:tracePt t="17173" x="8845550" y="4270375"/>
          <p14:tracePt t="17181" x="8869363" y="4281488"/>
          <p14:tracePt t="17189" x="8882063" y="4281488"/>
          <p14:tracePt t="17198" x="8905875" y="4281488"/>
          <p14:tracePt t="17205" x="8916988" y="4281488"/>
          <p14:tracePt t="17215" x="8940800" y="4281488"/>
          <p14:tracePt t="17222" x="8953500" y="4281488"/>
          <p14:tracePt t="17231" x="8964613" y="4281488"/>
          <p14:tracePt t="17239" x="8977313" y="4294188"/>
          <p14:tracePt t="17248" x="9001125" y="4294188"/>
          <p14:tracePt t="17255" x="9012238" y="4294188"/>
          <p14:tracePt t="17265" x="9024938" y="4294188"/>
          <p14:tracePt t="17271" x="9036050" y="4294188"/>
          <p14:tracePt t="17282" x="9048750" y="4305300"/>
          <p14:tracePt t="17288" x="9059863" y="4305300"/>
          <p14:tracePt t="17298" x="9083675" y="4305300"/>
          <p14:tracePt t="17304" x="9096375" y="4305300"/>
          <p14:tracePt t="17315" x="9120188" y="43053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2 Marcador de contenido"/>
          <p:cNvSpPr>
            <a:spLocks noGrp="1"/>
          </p:cNvSpPr>
          <p:nvPr>
            <p:ph idx="1"/>
          </p:nvPr>
        </p:nvSpPr>
        <p:spPr>
          <a:xfrm>
            <a:off x="304800" y="2667000"/>
            <a:ext cx="4800600" cy="623888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s-CL" b="1">
                <a:ea typeface="ＭＳ Ｐゴシック" pitchFamily="1" charset="-128"/>
                <a:cs typeface="ＭＳ Ｐゴシック" pitchFamily="1" charset="-128"/>
              </a:rPr>
              <a:t>Fijar siempre que se pueda</a:t>
            </a:r>
          </a:p>
          <a:p>
            <a:pPr lvl="1" eaLnBrk="1" hangingPunct="1">
              <a:buFont typeface="Arial" pitchFamily="1" charset="0"/>
              <a:buNone/>
            </a:pPr>
            <a:endParaRPr lang="es-CL" b="1"/>
          </a:p>
        </p:txBody>
      </p:sp>
      <p:sp>
        <p:nvSpPr>
          <p:cNvPr id="68611" name="CuadroTexto 5"/>
          <p:cNvSpPr txBox="1">
            <a:spLocks noChangeArrowheads="1"/>
          </p:cNvSpPr>
          <p:nvPr/>
        </p:nvSpPr>
        <p:spPr bwMode="auto">
          <a:xfrm>
            <a:off x="3657600" y="3505200"/>
            <a:ext cx="5257800" cy="200025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3100" b="1">
                <a:latin typeface="Calibri" pitchFamily="1" charset="0"/>
              </a:rPr>
              <a:t>Congruencia Articular</a:t>
            </a:r>
          </a:p>
          <a:p>
            <a:pPr algn="ctr"/>
            <a:r>
              <a:rPr lang="es-ES" sz="3100" b="1">
                <a:latin typeface="Calibri" pitchFamily="1" charset="0"/>
              </a:rPr>
              <a:t>Distribución de Cargas</a:t>
            </a:r>
          </a:p>
          <a:p>
            <a:pPr algn="ctr"/>
            <a:r>
              <a:rPr lang="es-ES" sz="3100" b="1">
                <a:latin typeface="Calibri" pitchFamily="1" charset="0"/>
              </a:rPr>
              <a:t>Estabilidad y congruencia Sindesmal</a:t>
            </a:r>
          </a:p>
        </p:txBody>
      </p:sp>
      <p:sp>
        <p:nvSpPr>
          <p:cNvPr id="68612" name="1 CuadroTexto"/>
          <p:cNvSpPr txBox="1">
            <a:spLocks noChangeArrowheads="1"/>
          </p:cNvSpPr>
          <p:nvPr/>
        </p:nvSpPr>
        <p:spPr bwMode="auto">
          <a:xfrm>
            <a:off x="5181600" y="5611813"/>
            <a:ext cx="3657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1400" dirty="0">
                <a:latin typeface="Calibri" pitchFamily="1" charset="0"/>
              </a:rPr>
              <a:t> CORR 2006; 447:165—171</a:t>
            </a:r>
          </a:p>
          <a:p>
            <a:pPr>
              <a:buFont typeface="Arial" pitchFamily="1" charset="0"/>
              <a:buChar char="•"/>
            </a:pPr>
            <a:r>
              <a:rPr lang="es-CL" sz="1400" dirty="0">
                <a:latin typeface="Calibri" pitchFamily="1" charset="0"/>
              </a:rPr>
              <a:t> </a:t>
            </a:r>
            <a:r>
              <a:rPr lang="es-CL" sz="1400" dirty="0" err="1">
                <a:latin typeface="Calibri" pitchFamily="1" charset="0"/>
              </a:rPr>
              <a:t>Instr</a:t>
            </a:r>
            <a:r>
              <a:rPr lang="es-CL" sz="1400" dirty="0">
                <a:latin typeface="Calibri" pitchFamily="1" charset="0"/>
              </a:rPr>
              <a:t> </a:t>
            </a:r>
            <a:r>
              <a:rPr lang="es-CL" sz="1400" dirty="0" err="1">
                <a:latin typeface="Calibri" pitchFamily="1" charset="0"/>
              </a:rPr>
              <a:t>Course</a:t>
            </a:r>
            <a:r>
              <a:rPr lang="es-CL" sz="1400" dirty="0">
                <a:latin typeface="Calibri" pitchFamily="1" charset="0"/>
              </a:rPr>
              <a:t> </a:t>
            </a:r>
            <a:r>
              <a:rPr lang="es-CL" sz="1400" dirty="0" err="1">
                <a:latin typeface="Calibri" pitchFamily="1" charset="0"/>
              </a:rPr>
              <a:t>Lect</a:t>
            </a:r>
            <a:r>
              <a:rPr lang="es-CL" sz="1400" dirty="0">
                <a:latin typeface="Calibri" pitchFamily="1" charset="0"/>
              </a:rPr>
              <a:t>.  1990;39:79-83. </a:t>
            </a:r>
          </a:p>
          <a:p>
            <a:pPr>
              <a:buFont typeface="Arial" pitchFamily="1" charset="0"/>
              <a:buChar char="•"/>
            </a:pPr>
            <a:r>
              <a:rPr lang="es-CL" sz="1400" dirty="0">
                <a:latin typeface="Calibri" pitchFamily="1" charset="0"/>
              </a:rPr>
              <a:t> J </a:t>
            </a:r>
            <a:r>
              <a:rPr lang="es-CL" sz="1400" dirty="0" err="1">
                <a:latin typeface="Calibri" pitchFamily="1" charset="0"/>
              </a:rPr>
              <a:t>Orthop</a:t>
            </a:r>
            <a:r>
              <a:rPr lang="es-CL" sz="1400" dirty="0">
                <a:latin typeface="Calibri" pitchFamily="1" charset="0"/>
              </a:rPr>
              <a:t> Trauma. 2004;18:271-278. </a:t>
            </a:r>
          </a:p>
          <a:p>
            <a:pPr>
              <a:buFont typeface="Arial" pitchFamily="1" charset="0"/>
              <a:buChar char="•"/>
            </a:pPr>
            <a:r>
              <a:rPr lang="es-CL" sz="1400" dirty="0">
                <a:latin typeface="Calibri" pitchFamily="1" charset="0"/>
              </a:rPr>
              <a:t> J </a:t>
            </a:r>
            <a:r>
              <a:rPr lang="es-CL" sz="1400" dirty="0" err="1">
                <a:latin typeface="Calibri" pitchFamily="1" charset="0"/>
              </a:rPr>
              <a:t>Bone</a:t>
            </a:r>
            <a:r>
              <a:rPr lang="es-CL" sz="1400" dirty="0">
                <a:latin typeface="Calibri" pitchFamily="1" charset="0"/>
              </a:rPr>
              <a:t> </a:t>
            </a:r>
            <a:r>
              <a:rPr lang="es-CL" sz="1400" dirty="0" err="1">
                <a:latin typeface="Calibri" pitchFamily="1" charset="0"/>
              </a:rPr>
              <a:t>Joint</a:t>
            </a:r>
            <a:r>
              <a:rPr lang="es-CL" sz="1400" dirty="0">
                <a:latin typeface="Calibri" pitchFamily="1" charset="0"/>
              </a:rPr>
              <a:t> </a:t>
            </a:r>
            <a:r>
              <a:rPr lang="es-CL" sz="1400" dirty="0" err="1">
                <a:latin typeface="Calibri" pitchFamily="1" charset="0"/>
              </a:rPr>
              <a:t>Surg</a:t>
            </a:r>
            <a:r>
              <a:rPr lang="es-CL" sz="1400" dirty="0">
                <a:latin typeface="Calibri" pitchFamily="1" charset="0"/>
              </a:rPr>
              <a:t> [Am]. 1991;73:347-351. </a:t>
            </a:r>
          </a:p>
          <a:p>
            <a:pPr>
              <a:buFont typeface="Arial" pitchFamily="1" charset="0"/>
              <a:buChar char="•"/>
            </a:pPr>
            <a:r>
              <a:rPr lang="es-CL" sz="1400" dirty="0">
                <a:latin typeface="Calibri" pitchFamily="1" charset="0"/>
              </a:rPr>
              <a:t> </a:t>
            </a:r>
            <a:r>
              <a:rPr lang="en-US" sz="1400" dirty="0">
                <a:latin typeface="Calibri" pitchFamily="1" charset="0"/>
              </a:rPr>
              <a:t>J Trauma. 1989;29:1565-1570.</a:t>
            </a:r>
            <a:endParaRPr lang="es-CL" sz="1400" dirty="0">
              <a:latin typeface="Calibri" pitchFamily="1" charset="0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4648200" cy="533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sz="3600" b="1">
                <a:ea typeface="ＭＳ Ｐゴシック" pitchFamily="32" charset="-128"/>
                <a:cs typeface="ＭＳ Ｐゴシック" pitchFamily="32" charset="-128"/>
              </a:rPr>
              <a:t>MALEOLO POSTERIOR</a:t>
            </a:r>
          </a:p>
        </p:txBody>
      </p:sp>
      <p:sp>
        <p:nvSpPr>
          <p:cNvPr id="68614" name="3 CuadroTexto"/>
          <p:cNvSpPr txBox="1">
            <a:spLocks noChangeArrowheads="1"/>
          </p:cNvSpPr>
          <p:nvPr/>
        </p:nvSpPr>
        <p:spPr bwMode="auto">
          <a:xfrm>
            <a:off x="152400" y="1143000"/>
            <a:ext cx="6248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 pitchFamily="1" charset="0"/>
              </a:rPr>
              <a:t>Fx. maléolo posterior: </a:t>
            </a:r>
          </a:p>
          <a:p>
            <a:r>
              <a:rPr lang="en-US" sz="3200" b="1">
                <a:latin typeface="Calibri" pitchFamily="1" charset="0"/>
              </a:rPr>
              <a:t>	presente entre 7% a 44% </a:t>
            </a:r>
          </a:p>
        </p:txBody>
      </p:sp>
      <p:sp>
        <p:nvSpPr>
          <p:cNvPr id="16" name="Flecha doblada hacia arriba 15"/>
          <p:cNvSpPr>
            <a:spLocks noChangeArrowheads="1"/>
          </p:cNvSpPr>
          <p:nvPr/>
        </p:nvSpPr>
        <p:spPr bwMode="auto">
          <a:xfrm rot="5400000">
            <a:off x="2141538" y="3284537"/>
            <a:ext cx="1219200" cy="1660525"/>
          </a:xfrm>
          <a:custGeom>
            <a:avLst/>
            <a:gdLst>
              <a:gd name="T0" fmla="*/ 914400 w 1219200"/>
              <a:gd name="T1" fmla="*/ 0 h 1660525"/>
              <a:gd name="T2" fmla="*/ 609600 w 1219200"/>
              <a:gd name="T3" fmla="*/ 304800 h 1660525"/>
              <a:gd name="T4" fmla="*/ 0 w 1219200"/>
              <a:gd name="T5" fmla="*/ 1577973 h 1660525"/>
              <a:gd name="T6" fmla="*/ 498476 w 1219200"/>
              <a:gd name="T7" fmla="*/ 1660525 h 1660525"/>
              <a:gd name="T8" fmla="*/ 996952 w 1219200"/>
              <a:gd name="T9" fmla="*/ 982663 h 1660525"/>
              <a:gd name="T10" fmla="*/ 1219200 w 1219200"/>
              <a:gd name="T11" fmla="*/ 304800 h 1660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19200"/>
              <a:gd name="T19" fmla="*/ 1495421 h 1660525"/>
              <a:gd name="T20" fmla="*/ 996952 w 1219200"/>
              <a:gd name="T21" fmla="*/ 1660525 h 1660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19200" h="1660525">
                <a:moveTo>
                  <a:pt x="0" y="1495421"/>
                </a:moveTo>
                <a:lnTo>
                  <a:pt x="831848" y="1495421"/>
                </a:lnTo>
                <a:lnTo>
                  <a:pt x="831848" y="304800"/>
                </a:lnTo>
                <a:lnTo>
                  <a:pt x="609600" y="304800"/>
                </a:lnTo>
                <a:lnTo>
                  <a:pt x="914400" y="0"/>
                </a:lnTo>
                <a:lnTo>
                  <a:pt x="1219200" y="304800"/>
                </a:lnTo>
                <a:lnTo>
                  <a:pt x="996952" y="304800"/>
                </a:lnTo>
                <a:lnTo>
                  <a:pt x="996952" y="1660525"/>
                </a:lnTo>
                <a:lnTo>
                  <a:pt x="0" y="1660525"/>
                </a:lnTo>
                <a:lnTo>
                  <a:pt x="0" y="1495421"/>
                </a:lnTo>
                <a:close/>
              </a:path>
            </a:pathLst>
          </a:cu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s-ES_tradnl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3BB56C9-345C-5F40-BA54-7C9778B0A4D0}"/>
              </a:ext>
            </a:extLst>
          </p:cNvPr>
          <p:cNvSpPr/>
          <p:nvPr/>
        </p:nvSpPr>
        <p:spPr>
          <a:xfrm>
            <a:off x="432048" y="60741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L" sz="1400" dirty="0" err="1">
                <a:latin typeface="+mn-lt"/>
              </a:rPr>
              <a:t>Bartonícek</a:t>
            </a:r>
            <a:r>
              <a:rPr lang="es-CL" sz="1400" dirty="0">
                <a:latin typeface="+mn-lt"/>
              </a:rPr>
              <a:t> J. </a:t>
            </a:r>
            <a:r>
              <a:rPr lang="es-CL" sz="1400" dirty="0" err="1">
                <a:latin typeface="+mn-lt"/>
              </a:rPr>
              <a:t>Foot</a:t>
            </a:r>
            <a:r>
              <a:rPr lang="es-CL" sz="1400" dirty="0">
                <a:latin typeface="+mn-lt"/>
              </a:rPr>
              <a:t> </a:t>
            </a:r>
            <a:r>
              <a:rPr lang="es-CL" sz="1400" dirty="0" err="1">
                <a:latin typeface="+mn-lt"/>
              </a:rPr>
              <a:t>Ankle</a:t>
            </a:r>
            <a:r>
              <a:rPr lang="es-CL" sz="1400" dirty="0">
                <a:latin typeface="+mn-lt"/>
              </a:rPr>
              <a:t> </a:t>
            </a:r>
            <a:r>
              <a:rPr lang="es-CL" sz="1400" dirty="0" err="1">
                <a:latin typeface="+mn-lt"/>
              </a:rPr>
              <a:t>Clin</a:t>
            </a:r>
            <a:r>
              <a:rPr lang="es-CL" sz="1400" dirty="0">
                <a:latin typeface="+mn-lt"/>
              </a:rPr>
              <a:t> N Am, 2017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L" sz="1400" dirty="0" err="1">
                <a:latin typeface="+mn-lt"/>
              </a:rPr>
              <a:t>Carr</a:t>
            </a:r>
            <a:r>
              <a:rPr lang="es-CL" sz="1400" dirty="0">
                <a:latin typeface="+mn-lt"/>
              </a:rPr>
              <a:t> D. </a:t>
            </a:r>
            <a:r>
              <a:rPr lang="es-CL" sz="1400" dirty="0" err="1">
                <a:latin typeface="+mn-lt"/>
              </a:rPr>
              <a:t>The</a:t>
            </a:r>
            <a:r>
              <a:rPr lang="es-CL" sz="1400" dirty="0">
                <a:latin typeface="+mn-lt"/>
              </a:rPr>
              <a:t> </a:t>
            </a:r>
            <a:r>
              <a:rPr lang="es-CL" sz="1400" dirty="0" err="1">
                <a:latin typeface="+mn-lt"/>
              </a:rPr>
              <a:t>Journal</a:t>
            </a:r>
            <a:r>
              <a:rPr lang="es-CL" sz="1400" dirty="0">
                <a:latin typeface="+mn-lt"/>
              </a:rPr>
              <a:t> </a:t>
            </a:r>
            <a:r>
              <a:rPr lang="es-CL" sz="1400" dirty="0" err="1">
                <a:latin typeface="+mn-lt"/>
              </a:rPr>
              <a:t>Foot</a:t>
            </a:r>
            <a:r>
              <a:rPr lang="es-CL" sz="1400" dirty="0">
                <a:latin typeface="+mn-lt"/>
              </a:rPr>
              <a:t> </a:t>
            </a:r>
            <a:r>
              <a:rPr lang="es-CL" sz="1400" dirty="0" err="1">
                <a:latin typeface="+mn-lt"/>
              </a:rPr>
              <a:t>Ankle</a:t>
            </a:r>
            <a:r>
              <a:rPr lang="es-CL" sz="1400" dirty="0">
                <a:latin typeface="+mn-lt"/>
              </a:rPr>
              <a:t> </a:t>
            </a:r>
            <a:r>
              <a:rPr lang="es-CL" sz="1400" dirty="0" err="1">
                <a:latin typeface="+mn-lt"/>
              </a:rPr>
              <a:t>Surg</a:t>
            </a:r>
            <a:r>
              <a:rPr lang="es-CL" sz="1400" dirty="0">
                <a:latin typeface="+mn-lt"/>
              </a:rPr>
              <a:t>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786F18-4818-9945-B4D1-89DC9AE5A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s-CL" sz="4800" b="1" dirty="0">
                <a:ea typeface="ＭＳ Ｐゴシック" pitchFamily="1" charset="-128"/>
                <a:cs typeface="ＭＳ Ｐゴシック" pitchFamily="1" charset="-128"/>
              </a:rPr>
              <a:t>Epidemiología</a:t>
            </a:r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3600" dirty="0">
                <a:ea typeface="ＭＳ Ｐゴシック" pitchFamily="1" charset="-128"/>
                <a:cs typeface="ＭＳ Ｐゴシック" pitchFamily="1" charset="-128"/>
              </a:rPr>
              <a:t>USA, 2007 – 2011: </a:t>
            </a:r>
          </a:p>
          <a:p>
            <a:pPr lvl="1"/>
            <a:r>
              <a:rPr lang="es-CL" sz="3200" dirty="0"/>
              <a:t>156.399 casos</a:t>
            </a:r>
          </a:p>
          <a:p>
            <a:pPr lvl="2"/>
            <a:r>
              <a:rPr lang="es-CL" sz="2800" dirty="0">
                <a:ea typeface="ＭＳ Ｐゴシック" pitchFamily="1" charset="-128"/>
              </a:rPr>
              <a:t>Unimaleolar: 44,3%</a:t>
            </a:r>
          </a:p>
          <a:p>
            <a:pPr lvl="2"/>
            <a:r>
              <a:rPr lang="es-CL" sz="2800" dirty="0">
                <a:ea typeface="ＭＳ Ｐゴシック" pitchFamily="1" charset="-128"/>
              </a:rPr>
              <a:t>Bimaleolar:   31,2%</a:t>
            </a:r>
          </a:p>
          <a:p>
            <a:pPr lvl="2"/>
            <a:r>
              <a:rPr lang="es-CL" sz="2800" dirty="0">
                <a:ea typeface="ＭＳ Ｐゴシック" pitchFamily="1" charset="-128"/>
              </a:rPr>
              <a:t>Trimaleolar:  24,5%</a:t>
            </a:r>
          </a:p>
          <a:p>
            <a:pPr lvl="2"/>
            <a:endParaRPr lang="es-CL" sz="2800" dirty="0">
              <a:ea typeface="ＭＳ Ｐゴシック" pitchFamily="1" charset="-128"/>
            </a:endParaRPr>
          </a:p>
          <a:p>
            <a:pPr lvl="1"/>
            <a:r>
              <a:rPr lang="es-CL" sz="3200" dirty="0"/>
              <a:t>16% expuesta</a:t>
            </a:r>
          </a:p>
        </p:txBody>
      </p:sp>
      <p:sp>
        <p:nvSpPr>
          <p:cNvPr id="19460" name="3 CuadroTexto"/>
          <p:cNvSpPr txBox="1">
            <a:spLocks noChangeArrowheads="1"/>
          </p:cNvSpPr>
          <p:nvPr/>
        </p:nvSpPr>
        <p:spPr bwMode="auto">
          <a:xfrm>
            <a:off x="7092950" y="6165850"/>
            <a:ext cx="1312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/>
              <a:t>JFAS 2014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/>
          <a:srcRect t="15906" b="19666"/>
          <a:stretch>
            <a:fillRect/>
          </a:stretch>
        </p:blipFill>
        <p:spPr bwMode="auto">
          <a:xfrm>
            <a:off x="5581650" y="1828800"/>
            <a:ext cx="310515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7DF2BC-2BF5-5C48-BCD2-B689C4136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Captura de pantalla 2015-11-13 a las 16.39.11.png" descr="Captura de pantalla 2015-11-13 a las 16.39.1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263" y="1565275"/>
            <a:ext cx="3059112" cy="2174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0659" name="Título 1"/>
          <p:cNvSpPr>
            <a:spLocks noGrp="1"/>
          </p:cNvSpPr>
          <p:nvPr>
            <p:ph type="title"/>
          </p:nvPr>
        </p:nvSpPr>
        <p:spPr>
          <a:xfrm>
            <a:off x="628650" y="161925"/>
            <a:ext cx="7886700" cy="828675"/>
          </a:xfrm>
        </p:spPr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Radiología Maléolo Posterior</a:t>
            </a:r>
          </a:p>
        </p:txBody>
      </p:sp>
      <p:pic>
        <p:nvPicPr>
          <p:cNvPr id="70660" name="Línea" descr="Línea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113" y="2484438"/>
            <a:ext cx="1236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Aparición signos Rx"/>
          <p:cNvSpPr txBox="1">
            <a:spLocks noChangeArrowheads="1"/>
          </p:cNvSpPr>
          <p:nvPr/>
        </p:nvSpPr>
        <p:spPr bwMode="auto">
          <a:xfrm>
            <a:off x="450850" y="3935413"/>
            <a:ext cx="3759200" cy="469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2100"/>
              <a:t>Aparición signos Rx</a:t>
            </a:r>
          </a:p>
        </p:txBody>
      </p:sp>
      <p:sp>
        <p:nvSpPr>
          <p:cNvPr id="70662" name="Complementar estudio"/>
          <p:cNvSpPr txBox="1">
            <a:spLocks noChangeArrowheads="1"/>
          </p:cNvSpPr>
          <p:nvPr/>
        </p:nvSpPr>
        <p:spPr bwMode="auto">
          <a:xfrm>
            <a:off x="6096000" y="3733800"/>
            <a:ext cx="2806700" cy="749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algn="ctr" defTabSz="584200"/>
            <a:r>
              <a:rPr lang="es-ES_tradnl" sz="2100"/>
              <a:t>Complementar estudio</a:t>
            </a:r>
          </a:p>
          <a:p>
            <a:pPr algn="ctr" defTabSz="584200"/>
            <a:r>
              <a:rPr lang="es-ES_tradnl" sz="2100"/>
              <a:t>TAC</a:t>
            </a:r>
          </a:p>
        </p:txBody>
      </p:sp>
      <p:pic>
        <p:nvPicPr>
          <p:cNvPr id="70663" name="Captura de pantalla 2015-11-13 a las 17.12.16.png" descr="Captura de pantalla 2015-11-13 a las 17.12.16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020763"/>
            <a:ext cx="1833563" cy="2857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0664" name="Alto grado de sospecha"/>
          <p:cNvSpPr txBox="1">
            <a:spLocks noChangeArrowheads="1"/>
          </p:cNvSpPr>
          <p:nvPr/>
        </p:nvSpPr>
        <p:spPr bwMode="auto">
          <a:xfrm>
            <a:off x="3438525" y="2058988"/>
            <a:ext cx="2857500" cy="1346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2500" b="1"/>
              <a:t>Alto grado de sospecha</a:t>
            </a:r>
          </a:p>
        </p:txBody>
      </p:sp>
      <p:pic>
        <p:nvPicPr>
          <p:cNvPr id="70665" name="Línea" descr="Línea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2163" y="2484438"/>
            <a:ext cx="1120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Captura de pantalla 2015-11-13 a las 17.32.00.png" descr="Captura de pantalla 2015-11-13 a las 17.32.00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9000" y="5219700"/>
            <a:ext cx="1120775" cy="1392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7" name="Captura de pantalla 2015-11-13 a las 17.32.10.png" descr="Captura de pantalla 2015-11-13 a las 17.32.10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0" y="5202238"/>
            <a:ext cx="1046163" cy="1400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8" name="Captura de pantalla 2015-11-13 a las 17.32.16.png" descr="Captura de pantalla 2015-11-13 a las 17.32.16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24338" y="5200650"/>
            <a:ext cx="1046162" cy="140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9" name="Captura de pantalla 2015-11-13 a las 17.33.20.png" descr="Captura de pantalla 2015-11-13 a las 17.33.20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5963" y="5205413"/>
            <a:ext cx="852487" cy="13922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70" name="Captura de pantalla 2015-11-13 a las 17.33.27.png" descr="Captura de pantalla 2015-11-13 a las 17.33.27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00913" y="5195888"/>
            <a:ext cx="1046162" cy="1406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0671" name="5 Signos"/>
          <p:cNvSpPr txBox="1">
            <a:spLocks noChangeArrowheads="1"/>
          </p:cNvSpPr>
          <p:nvPr/>
        </p:nvSpPr>
        <p:spPr bwMode="auto">
          <a:xfrm>
            <a:off x="4010025" y="4132263"/>
            <a:ext cx="1884363" cy="723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2100"/>
              <a:t>5 Signos</a:t>
            </a:r>
          </a:p>
        </p:txBody>
      </p:sp>
      <p:pic>
        <p:nvPicPr>
          <p:cNvPr id="70672" name="Línea" descr="Línea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92242">
            <a:off x="1520825" y="4713288"/>
            <a:ext cx="18986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3" name="Línea" descr="Línea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455988" y="4656138"/>
            <a:ext cx="7508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4" name="Línea" descr="Línea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51350" y="4679950"/>
            <a:ext cx="336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5" name="Doble contorno medial"/>
          <p:cNvSpPr txBox="1">
            <a:spLocks noChangeArrowheads="1"/>
          </p:cNvSpPr>
          <p:nvPr/>
        </p:nvSpPr>
        <p:spPr bwMode="auto">
          <a:xfrm>
            <a:off x="673100" y="6384925"/>
            <a:ext cx="1917700" cy="685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1100"/>
              <a:t>Doble contorno medial</a:t>
            </a:r>
          </a:p>
        </p:txBody>
      </p:sp>
      <p:sp>
        <p:nvSpPr>
          <p:cNvPr id="70676" name="Triángulo metafisiario"/>
          <p:cNvSpPr txBox="1">
            <a:spLocks noChangeArrowheads="1"/>
          </p:cNvSpPr>
          <p:nvPr/>
        </p:nvSpPr>
        <p:spPr bwMode="auto">
          <a:xfrm>
            <a:off x="2366963" y="6361113"/>
            <a:ext cx="1917700" cy="685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1100"/>
              <a:t>Triángulo metafisiario</a:t>
            </a:r>
          </a:p>
        </p:txBody>
      </p:sp>
      <p:sp>
        <p:nvSpPr>
          <p:cNvPr id="70677" name="Split sagital"/>
          <p:cNvSpPr txBox="1">
            <a:spLocks noChangeArrowheads="1"/>
          </p:cNvSpPr>
          <p:nvPr/>
        </p:nvSpPr>
        <p:spPr bwMode="auto">
          <a:xfrm>
            <a:off x="4340225" y="6521450"/>
            <a:ext cx="1243013" cy="393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1100"/>
              <a:t>Split sagital</a:t>
            </a:r>
          </a:p>
        </p:txBody>
      </p:sp>
      <p:sp>
        <p:nvSpPr>
          <p:cNvPr id="70678" name="Conminución articular"/>
          <p:cNvSpPr txBox="1">
            <a:spLocks noChangeArrowheads="1"/>
          </p:cNvSpPr>
          <p:nvPr/>
        </p:nvSpPr>
        <p:spPr bwMode="auto">
          <a:xfrm>
            <a:off x="5683250" y="6356350"/>
            <a:ext cx="1917700" cy="685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1100"/>
              <a:t>Conminución articular</a:t>
            </a:r>
          </a:p>
        </p:txBody>
      </p:sp>
      <p:sp>
        <p:nvSpPr>
          <p:cNvPr id="70679" name="Doble Superficie"/>
          <p:cNvSpPr txBox="1">
            <a:spLocks noChangeArrowheads="1"/>
          </p:cNvSpPr>
          <p:nvPr/>
        </p:nvSpPr>
        <p:spPr bwMode="auto">
          <a:xfrm>
            <a:off x="7419975" y="6381750"/>
            <a:ext cx="1676400" cy="685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  <a:spAutoFit/>
          </a:bodyPr>
          <a:lstStyle/>
          <a:p>
            <a:pPr defTabSz="584200"/>
            <a:r>
              <a:rPr lang="es-ES_tradnl" sz="1100"/>
              <a:t>Doble Superficie</a:t>
            </a:r>
          </a:p>
        </p:txBody>
      </p:sp>
      <p:pic>
        <p:nvPicPr>
          <p:cNvPr id="70680" name="Línea" descr="Línea"/>
          <p:cNvPicPr>
            <a:picLocks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670550" y="4679950"/>
            <a:ext cx="24209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81" name="Línea" descr="Línea"/>
          <p:cNvPicPr>
            <a:picLocks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102225" y="4633913"/>
            <a:ext cx="7366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11019C-AC9D-F944-BB8A-174B81889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5" x="8786813" y="4341813"/>
          <p14:tracePt t="6834" x="8321675" y="4222750"/>
          <p14:tracePt t="6840" x="8094663" y="4186238"/>
          <p14:tracePt t="6848" x="7653338" y="4090988"/>
          <p14:tracePt t="6856" x="7224713" y="4019550"/>
          <p14:tracePt t="6865" x="6854825" y="3959225"/>
          <p14:tracePt t="6873" x="6711950" y="3935413"/>
          <p14:tracePt t="6881" x="6426200" y="3887788"/>
          <p14:tracePt t="6889" x="6199188" y="3852863"/>
          <p14:tracePt t="6898" x="6019800" y="3829050"/>
          <p14:tracePt t="6906" x="5972175" y="3816350"/>
          <p14:tracePt t="6914" x="5876925" y="3781425"/>
          <p14:tracePt t="7218" x="5865813" y="3781425"/>
          <p14:tracePt t="7226" x="5853113" y="3781425"/>
          <p14:tracePt t="7235" x="5818188" y="3781425"/>
          <p14:tracePt t="7242" x="5794375" y="3792538"/>
          <p14:tracePt t="7251" x="5770563" y="3792538"/>
          <p14:tracePt t="7260" x="5746750" y="3805238"/>
          <p14:tracePt t="7267" x="5722938" y="3805238"/>
          <p14:tracePt t="7276" x="5627688" y="3840163"/>
          <p14:tracePt t="7283" x="5580063" y="3852863"/>
          <p14:tracePt t="7293" x="5556250" y="3863975"/>
          <p14:tracePt t="7300" x="5472113" y="3887788"/>
          <p14:tracePt t="7310" x="5424488" y="3900488"/>
          <p14:tracePt t="7317" x="5376863" y="3911600"/>
          <p14:tracePt t="7327" x="5305425" y="3935413"/>
          <p14:tracePt t="7333" x="5245100" y="3935413"/>
          <p14:tracePt t="7344" x="5221288" y="3948113"/>
          <p14:tracePt t="7350" x="5173663" y="3959225"/>
          <p14:tracePt t="7360" x="5138738" y="3971925"/>
          <p14:tracePt t="7366" x="5078413" y="3983038"/>
          <p14:tracePt t="7376" x="5054600" y="3995738"/>
          <p14:tracePt t="7382" x="5030788" y="3995738"/>
          <p14:tracePt t="7393" x="4995863" y="4006850"/>
          <p14:tracePt t="7399" x="4972050" y="4019550"/>
          <p14:tracePt t="7410" x="4959350" y="4019550"/>
          <p14:tracePt t="7416" x="4935538" y="4030663"/>
          <p14:tracePt t="7426" x="4924425" y="4030663"/>
          <p14:tracePt t="7432" x="4911725" y="4043363"/>
          <p14:tracePt t="7443" x="4900613" y="4043363"/>
          <p14:tracePt t="7449" x="4875213" y="4043363"/>
          <p14:tracePt t="7459" x="4851400" y="4054475"/>
          <p14:tracePt t="7465" x="4827588" y="4054475"/>
          <p14:tracePt t="7476" x="4816475" y="4067175"/>
          <p14:tracePt t="7481" x="4779963" y="4067175"/>
          <p14:tracePt t="7493" x="4756150" y="4067175"/>
          <p14:tracePt t="7498" x="4732338" y="4067175"/>
          <p14:tracePt t="7509" x="4697413" y="4067175"/>
          <p14:tracePt t="7514" x="4660900" y="4067175"/>
          <p14:tracePt t="7526" x="4637088" y="4067175"/>
          <p14:tracePt t="7531" x="4602163" y="4067175"/>
          <p14:tracePt t="7543" x="4565650" y="4067175"/>
          <p14:tracePt t="7548" x="4530725" y="4067175"/>
          <p14:tracePt t="7559" x="4470400" y="4067175"/>
          <p14:tracePt t="7564" x="4446588" y="4067175"/>
          <p14:tracePt t="7576" x="4375150" y="4067175"/>
          <p14:tracePt t="7581" x="4327525" y="4067175"/>
          <p14:tracePt t="7593" x="4279900" y="4078288"/>
          <p14:tracePt t="7598" x="4232275" y="4078288"/>
          <p14:tracePt t="7610" x="4208463" y="4090988"/>
          <p14:tracePt t="7615" x="4160838" y="4102100"/>
          <p14:tracePt t="7626" x="4124325" y="4114800"/>
          <p14:tracePt t="7631" x="4089400" y="4127500"/>
          <p14:tracePt t="7643" x="4052888" y="4138613"/>
          <p14:tracePt t="7648" x="4017963" y="4151313"/>
          <p14:tracePt t="7659" x="3994150" y="4175125"/>
          <p14:tracePt t="7665" x="3957638" y="4186238"/>
          <p14:tracePt t="7676" x="3933825" y="4210050"/>
          <p14:tracePt t="7681" x="3910013" y="4222750"/>
          <p14:tracePt t="7693" x="3886200" y="4246563"/>
          <p14:tracePt t="7698" x="3862388" y="4257675"/>
          <p14:tracePt t="7709" x="3851275" y="4281488"/>
          <p14:tracePt t="7715" x="3827463" y="4305300"/>
          <p14:tracePt t="7726" x="3803650" y="4318000"/>
          <p14:tracePt t="7732" x="3779838" y="4341813"/>
          <p14:tracePt t="7743" x="3767138" y="4352925"/>
          <p14:tracePt t="7749" x="3743325" y="4376738"/>
          <p14:tracePt t="7760" x="3732213" y="4400550"/>
          <p14:tracePt t="7761" x="3719513" y="4413250"/>
          <p14:tracePt t="7768" x="3719513" y="4424363"/>
          <p14:tracePt t="7777" x="3708400" y="4437063"/>
          <p14:tracePt t="7785" x="3708400" y="4448175"/>
          <p14:tracePt t="7794" x="3695700" y="4460875"/>
          <p14:tracePt t="7801" x="3684588" y="4471988"/>
          <p14:tracePt t="7810" x="3684588" y="4484688"/>
          <p14:tracePt t="7818" x="3684588" y="4495800"/>
          <p14:tracePt t="7827" x="3671888" y="4508500"/>
          <p14:tracePt t="7835" x="3671888" y="4519613"/>
          <p14:tracePt t="7843" x="3671888" y="4532313"/>
          <p14:tracePt t="7851" x="3671888" y="4543425"/>
          <p14:tracePt t="7860" x="3671888" y="4556125"/>
          <p14:tracePt t="7867" x="3671888" y="4567238"/>
          <p14:tracePt t="7877" x="3671888" y="4579938"/>
          <p14:tracePt t="7884" x="3671888" y="4592638"/>
          <p14:tracePt t="7894" x="3671888" y="4603750"/>
          <p14:tracePt t="7900" x="3671888" y="4616450"/>
          <p14:tracePt t="7911" x="3684588" y="4627563"/>
          <p14:tracePt t="7917" x="3695700" y="4640263"/>
          <p14:tracePt t="7927" x="3708400" y="4651375"/>
          <p14:tracePt t="7933" x="3708400" y="4664075"/>
          <p14:tracePt t="7944" x="3732213" y="4675188"/>
          <p14:tracePt t="7949" x="3743325" y="4687888"/>
          <p14:tracePt t="7959" x="3756025" y="4699000"/>
          <p14:tracePt t="7966" x="3767138" y="4711700"/>
          <p14:tracePt t="7976" x="3779838" y="4722813"/>
          <p14:tracePt t="7982" x="3790950" y="4735513"/>
          <p14:tracePt t="7992" x="3803650" y="4746625"/>
          <p14:tracePt t="7998" x="3827463" y="4746625"/>
          <p14:tracePt t="8009" x="3838575" y="4759325"/>
          <p14:tracePt t="8015" x="3838575" y="4770438"/>
          <p14:tracePt t="8025" x="3851275" y="4770438"/>
          <p14:tracePt t="8031" x="3875088" y="4783138"/>
          <p14:tracePt t="8048" x="3886200" y="4794250"/>
          <p14:tracePt t="8058" x="3910013" y="4794250"/>
          <p14:tracePt t="8064" x="3922713" y="4806950"/>
          <p14:tracePt t="8075" x="3933825" y="4806950"/>
          <p14:tracePt t="8080" x="3957638" y="4818063"/>
          <p14:tracePt t="8092" x="3981450" y="4818063"/>
          <p14:tracePt t="8097" x="4005263" y="4830763"/>
          <p14:tracePt t="8109" x="4029075" y="4841875"/>
          <p14:tracePt t="8114" x="4052888" y="4841875"/>
          <p14:tracePt t="8126" x="4076700" y="4854575"/>
          <p14:tracePt t="8130" x="4113213" y="4854575"/>
          <p14:tracePt t="8142" x="4148138" y="4865688"/>
          <p14:tracePt t="8147" x="4171950" y="4865688"/>
          <p14:tracePt t="8159" x="4208463" y="4878388"/>
          <p14:tracePt t="8164" x="4232275" y="4878388"/>
          <p14:tracePt t="8176" x="4268788" y="4878388"/>
          <p14:tracePt t="8180" x="4292600" y="4889500"/>
          <p14:tracePt t="8192" x="4327525" y="4889500"/>
          <p14:tracePt t="8196" x="4340225" y="4889500"/>
          <p14:tracePt t="8209" x="4375150" y="4889500"/>
          <p14:tracePt t="8213" x="4398963" y="4889500"/>
          <p14:tracePt t="8225" x="4422775" y="4889500"/>
          <p14:tracePt t="8229" x="4446588" y="4889500"/>
          <p14:tracePt t="8242" x="4483100" y="4889500"/>
          <p14:tracePt t="8246" x="4494213" y="4889500"/>
          <p14:tracePt t="8259" x="4530725" y="4889500"/>
          <p14:tracePt t="8262" x="4554538" y="4889500"/>
          <p14:tracePt t="8275" x="4578350" y="4889500"/>
          <p14:tracePt t="8279" x="4602163" y="4889500"/>
          <p14:tracePt t="8292" x="4625975" y="4889500"/>
          <p14:tracePt t="8296" x="4660900" y="4889500"/>
          <p14:tracePt t="8309" x="4673600" y="4889500"/>
          <p14:tracePt t="8313" x="4697413" y="4889500"/>
          <p14:tracePt t="8326" x="4708525" y="4889500"/>
          <p14:tracePt t="8330" x="4732338" y="4889500"/>
          <p14:tracePt t="8342" x="4756150" y="4889500"/>
          <p14:tracePt t="8346" x="4768850" y="4889500"/>
          <p14:tracePt t="8359" x="4792663" y="4889500"/>
          <p14:tracePt t="8362" x="4803775" y="4889500"/>
          <p14:tracePt t="8375" x="4827588" y="4889500"/>
          <p14:tracePt t="8379" x="4851400" y="4889500"/>
          <p14:tracePt t="8392" x="4887913" y="4889500"/>
          <p14:tracePt t="8396" x="4911725" y="4889500"/>
          <p14:tracePt t="8409" x="4948238" y="4889500"/>
          <p14:tracePt t="8411" x="4972050" y="4889500"/>
          <p14:tracePt t="8418" x="5006975" y="4878388"/>
          <p14:tracePt t="8427" x="5043488" y="4878388"/>
          <p14:tracePt t="8434" x="5078413" y="4878388"/>
          <p14:tracePt t="8443" x="5114925" y="4865688"/>
          <p14:tracePt t="8450" x="5138738" y="4854575"/>
          <p14:tracePt t="8459" x="5162550" y="4854575"/>
          <p14:tracePt t="8467" x="5186363" y="4841875"/>
          <p14:tracePt t="8476" x="5210175" y="4830763"/>
          <p14:tracePt t="8483" x="5233988" y="4818063"/>
          <p14:tracePt t="8493" x="5268913" y="4806950"/>
          <p14:tracePt t="8499" x="5281613" y="4783138"/>
          <p14:tracePt t="8510" x="5329238" y="4759325"/>
          <p14:tracePt t="8516" x="5353050" y="4735513"/>
          <p14:tracePt t="8526" x="5364163" y="4722813"/>
          <p14:tracePt t="8532" x="5400675" y="4699000"/>
          <p14:tracePt t="8543" x="5424488" y="4675188"/>
          <p14:tracePt t="8550" x="5435600" y="4651375"/>
          <p14:tracePt t="8560" x="5448300" y="4627563"/>
          <p14:tracePt t="8566" x="5472113" y="4616450"/>
          <p14:tracePt t="8576" x="5472113" y="4603750"/>
          <p14:tracePt t="8582" x="5483225" y="4592638"/>
          <p14:tracePt t="8593" x="5495925" y="4579938"/>
          <p14:tracePt t="8599" x="5495925" y="4567238"/>
          <p14:tracePt t="8609" x="5495925" y="4543425"/>
          <p14:tracePt t="8615" x="5495925" y="4532313"/>
          <p14:tracePt t="8626" x="5495925" y="4519613"/>
          <p14:tracePt t="8632" x="5495925" y="4495800"/>
          <p14:tracePt t="8643" x="5495925" y="4484688"/>
          <p14:tracePt t="8648" x="5495925" y="4471988"/>
          <p14:tracePt t="8659" x="5483225" y="4460875"/>
          <p14:tracePt t="8665" x="5472113" y="4448175"/>
          <p14:tracePt t="8676" x="5459413" y="4437063"/>
          <p14:tracePt t="8682" x="5448300" y="4424363"/>
          <p14:tracePt t="8693" x="5424488" y="4413250"/>
          <p14:tracePt t="8698" x="5411788" y="4400550"/>
          <p14:tracePt t="8709" x="5400675" y="4389438"/>
          <p14:tracePt t="8715" x="5387975" y="4376738"/>
          <p14:tracePt t="8726" x="5376863" y="4365625"/>
          <p14:tracePt t="8731" x="5353050" y="4352925"/>
          <p14:tracePt t="8743" x="5329238" y="4341813"/>
          <p14:tracePt t="8748" x="5316538" y="4329113"/>
          <p14:tracePt t="8759" x="5281613" y="4305300"/>
          <p14:tracePt t="8765" x="5268913" y="4294188"/>
          <p14:tracePt t="8776" x="5245100" y="4281488"/>
          <p14:tracePt t="8781" x="5210175" y="4270375"/>
          <p14:tracePt t="8793" x="5186363" y="4257675"/>
          <p14:tracePt t="8799" x="5138738" y="4233863"/>
          <p14:tracePt t="8809" x="5114925" y="4222750"/>
          <p14:tracePt t="8814" x="5091113" y="4210050"/>
          <p14:tracePt t="8826" x="5067300" y="4210050"/>
          <p14:tracePt t="8830" x="5019675" y="4186238"/>
          <p14:tracePt t="8843" x="4995863" y="4186238"/>
          <p14:tracePt t="8848" x="4972050" y="4175125"/>
          <p14:tracePt t="8859" x="4924425" y="4162425"/>
          <p14:tracePt t="8865" x="4900613" y="4151313"/>
          <p14:tracePt t="8876" x="4864100" y="4151313"/>
          <p14:tracePt t="8881" x="4840288" y="4151313"/>
          <p14:tracePt t="8893" x="4779963" y="4138613"/>
          <p14:tracePt t="8898" x="4756150" y="4127500"/>
          <p14:tracePt t="8909" x="4708525" y="4127500"/>
          <p14:tracePt t="8913" x="4660900" y="4127500"/>
          <p14:tracePt t="8925" x="4625975" y="4127500"/>
          <p14:tracePt t="8929" x="4565650" y="4114800"/>
          <p14:tracePt t="8943" x="4541838" y="4114800"/>
          <p14:tracePt t="8947" x="4470400" y="4114800"/>
          <p14:tracePt t="8959" x="4446588" y="4114800"/>
          <p14:tracePt t="8963" x="4375150" y="4114800"/>
          <p14:tracePt t="8976" x="4340225" y="4114800"/>
          <p14:tracePt t="8977" x="4303713" y="4114800"/>
          <p14:tracePt t="8985" x="4256088" y="4114800"/>
          <p14:tracePt t="8993" x="4219575" y="4114800"/>
          <p14:tracePt t="9001" x="4171950" y="4114800"/>
          <p14:tracePt t="9010" x="4137025" y="4114800"/>
          <p14:tracePt t="9018" x="4113213" y="4127500"/>
          <p14:tracePt t="9026" x="4076700" y="4138613"/>
          <p14:tracePt t="9034" x="4052888" y="4138613"/>
          <p14:tracePt t="9043" x="4029075" y="4151313"/>
          <p14:tracePt t="9051" x="4005263" y="4162425"/>
          <p14:tracePt t="9059" x="3981450" y="4175125"/>
          <p14:tracePt t="9067" x="3970338" y="4186238"/>
          <p14:tracePt t="9076" x="3946525" y="4198938"/>
          <p14:tracePt t="9083" x="3933825" y="4210050"/>
          <p14:tracePt t="9093" x="3910013" y="4222750"/>
          <p14:tracePt t="9100" x="3910013" y="4233863"/>
          <p14:tracePt t="9110" x="3898900" y="4246563"/>
          <p14:tracePt t="9116" x="3886200" y="4270375"/>
          <p14:tracePt t="9126" x="3875088" y="4281488"/>
          <p14:tracePt t="9133" x="3862388" y="4305300"/>
          <p14:tracePt t="9143" x="3851275" y="4318000"/>
          <p14:tracePt t="9149" x="3851275" y="4329113"/>
          <p14:tracePt t="9159" x="3838575" y="4352925"/>
          <p14:tracePt t="9165" x="3827463" y="4365625"/>
          <p14:tracePt t="9176" x="3827463" y="4389438"/>
          <p14:tracePt t="9182" x="3814763" y="4400550"/>
          <p14:tracePt t="9192" x="3814763" y="4413250"/>
          <p14:tracePt t="9207" x="3803650" y="4437063"/>
          <p14:tracePt t="9215" x="3803650" y="4448175"/>
          <p14:tracePt t="9231" x="3790950" y="4471988"/>
          <p14:tracePt t="9248" x="3790950" y="4484688"/>
          <p14:tracePt t="9256" x="3790950" y="4495800"/>
          <p14:tracePt t="9264" x="3790950" y="4508500"/>
          <p14:tracePt t="9276" x="3790950" y="4519613"/>
          <p14:tracePt t="9289" x="3790950" y="4532313"/>
          <p14:tracePt t="9297" x="3790950" y="4543425"/>
          <p14:tracePt t="9313" x="3790950" y="4556125"/>
          <p14:tracePt t="9322" x="3790950" y="4567238"/>
          <p14:tracePt t="9338" x="3790950" y="4579938"/>
          <p14:tracePt t="9346" x="3790950" y="4592638"/>
          <p14:tracePt t="9355" x="3803650" y="4592638"/>
          <p14:tracePt t="9363" x="3803650" y="4603750"/>
          <p14:tracePt t="9371" x="3814763" y="4603750"/>
          <p14:tracePt t="9379" x="3827463" y="4616450"/>
          <p14:tracePt t="9387" x="3838575" y="4616450"/>
          <p14:tracePt t="9396" x="3851275" y="4627563"/>
          <p14:tracePt t="9403" x="3875088" y="4640263"/>
          <p14:tracePt t="9412" x="3886200" y="4640263"/>
          <p14:tracePt t="9420" x="3898900" y="4651375"/>
          <p14:tracePt t="9428" x="3922713" y="4664075"/>
          <p14:tracePt t="9437" x="3946525" y="4664075"/>
          <p14:tracePt t="9445" x="3970338" y="4675188"/>
          <p14:tracePt t="9453" x="3994150" y="4687888"/>
          <p14:tracePt t="9461" x="4029075" y="4699000"/>
          <p14:tracePt t="9469" x="4052888" y="4711700"/>
          <p14:tracePt t="9478" x="4076700" y="4722813"/>
          <p14:tracePt t="9486" x="4113213" y="4722813"/>
          <p14:tracePt t="9494" x="4137025" y="4735513"/>
          <p14:tracePt t="9502" x="4171950" y="4746625"/>
          <p14:tracePt t="9510" x="4208463" y="4746625"/>
          <p14:tracePt t="9519" x="4268788" y="4770438"/>
          <p14:tracePt t="9527" x="4303713" y="4770438"/>
          <p14:tracePt t="9535" x="4351338" y="4783138"/>
          <p14:tracePt t="9543" x="4411663" y="4783138"/>
          <p14:tracePt t="9552" x="4459288" y="4783138"/>
          <p14:tracePt t="9560" x="4518025" y="4783138"/>
          <p14:tracePt t="9568" x="4578350" y="4783138"/>
          <p14:tracePt t="9576" x="4602163" y="4783138"/>
          <p14:tracePt t="9585" x="4649788" y="4783138"/>
          <p14:tracePt t="9594" x="4684713" y="4783138"/>
          <p14:tracePt t="9601" x="4721225" y="4783138"/>
          <p14:tracePt t="9610" x="4756150" y="4770438"/>
          <p14:tracePt t="9618" x="4779963" y="4770438"/>
          <p14:tracePt t="9627" x="4792663" y="4770438"/>
          <p14:tracePt t="9634" x="4816475" y="4759325"/>
          <p14:tracePt t="9643" x="4827588" y="4759325"/>
          <p14:tracePt t="9650" x="4840288" y="4759325"/>
          <p14:tracePt t="10004" x="4816475" y="4759325"/>
          <p14:tracePt t="10012" x="4792663" y="4759325"/>
          <p14:tracePt t="10020" x="4756150" y="4759325"/>
          <p14:tracePt t="10028" x="4721225" y="4770438"/>
          <p14:tracePt t="10037" x="4673600" y="4783138"/>
          <p14:tracePt t="10045" x="4637088" y="4794250"/>
          <p14:tracePt t="10053" x="4554538" y="4818063"/>
          <p14:tracePt t="10061" x="4530725" y="4830763"/>
          <p14:tracePt t="10070" x="4483100" y="4841875"/>
          <p14:tracePt t="10078" x="4446588" y="4854575"/>
          <p14:tracePt t="10086" x="4364038" y="4878388"/>
          <p14:tracePt t="10094" x="4327525" y="4889500"/>
          <p14:tracePt t="10103" x="4292600" y="4913313"/>
          <p14:tracePt t="10111" x="4243388" y="4926013"/>
          <p14:tracePt t="10119" x="4208463" y="4949825"/>
          <p14:tracePt t="10127" x="4148138" y="4973638"/>
          <p14:tracePt t="10135" x="4089400" y="4997450"/>
          <p14:tracePt t="10147" x="4041775" y="5008563"/>
          <p14:tracePt t="10153" x="3981450" y="5033963"/>
          <p14:tracePt t="10160" x="3933825" y="5057775"/>
          <p14:tracePt t="10168" x="3886200" y="5081588"/>
          <p14:tracePt t="10177" x="3827463" y="5105400"/>
          <p14:tracePt t="10185" x="3779838" y="5129213"/>
          <p14:tracePt t="10193" x="3719513" y="5140325"/>
          <p14:tracePt t="10201" x="3671888" y="5164138"/>
          <p14:tracePt t="10209" x="3648075" y="5176838"/>
          <p14:tracePt t="10217" x="3576638" y="5200650"/>
          <p14:tracePt t="10226" x="3540125" y="5211763"/>
          <p14:tracePt t="10234" x="3505200" y="5224463"/>
          <p14:tracePt t="10242" x="3468688" y="5235575"/>
          <p14:tracePt t="10250" x="3421063" y="5248275"/>
          <p14:tracePt t="10258" x="3386138" y="5259388"/>
          <p14:tracePt t="10267" x="3349625" y="5272088"/>
          <p14:tracePt t="10275" x="3314700" y="5283200"/>
          <p14:tracePt t="10283" x="3243263" y="5295900"/>
          <p14:tracePt t="10291" x="3195638" y="5307013"/>
          <p14:tracePt t="10300" x="3159125" y="5319713"/>
          <p14:tracePt t="10308" x="3111500" y="5343525"/>
          <p14:tracePt t="10316" x="3076575" y="5343525"/>
          <p14:tracePt t="10325" x="3016250" y="5367338"/>
          <p14:tracePt t="10332" x="2955925" y="5378450"/>
          <p14:tracePt t="10341" x="2908300" y="5391150"/>
          <p14:tracePt t="10349" x="2860675" y="5414963"/>
          <p14:tracePt t="10357" x="2836863" y="5426075"/>
          <p14:tracePt t="10365" x="2778125" y="5438775"/>
          <p14:tracePt t="10374" x="2693988" y="5462588"/>
          <p14:tracePt t="10382" x="2646363" y="5473700"/>
          <p14:tracePt t="10390" x="2598738" y="5486400"/>
          <p14:tracePt t="10398" x="2527300" y="5510213"/>
          <p14:tracePt t="10406" x="2468563" y="5522913"/>
          <p14:tracePt t="10415" x="2408238" y="5534025"/>
          <p14:tracePt t="10423" x="2384425" y="5546725"/>
          <p14:tracePt t="10431" x="2289175" y="5557838"/>
          <p14:tracePt t="10440" x="2265363" y="5570538"/>
          <p14:tracePt t="10448" x="2217738" y="5581650"/>
          <p14:tracePt t="10456" x="2170113" y="5581650"/>
          <p14:tracePt t="10465" x="2133600" y="5594350"/>
          <p14:tracePt t="10473" x="2098675" y="5605463"/>
          <p14:tracePt t="10482" x="2062163" y="5605463"/>
          <p14:tracePt t="10489" x="2038350" y="5618163"/>
          <p14:tracePt t="10497" x="2003425" y="5618163"/>
          <p14:tracePt t="10505" x="1979613" y="5629275"/>
          <p14:tracePt t="10514" x="1955800" y="5629275"/>
          <p14:tracePt t="10522" x="1943100" y="5641975"/>
          <p14:tracePt t="10531" x="1908175" y="5641975"/>
          <p14:tracePt t="10538" x="1884363" y="5641975"/>
          <p14:tracePt t="10547" x="1871663" y="5653088"/>
          <p14:tracePt t="10555" x="1847850" y="5653088"/>
          <p14:tracePt t="10564" x="1836738" y="5653088"/>
          <p14:tracePt t="10571" x="1811338" y="5665788"/>
          <p14:tracePt t="10581" x="1787525" y="5665788"/>
          <p14:tracePt t="10587" x="1776413" y="5676900"/>
          <p14:tracePt t="10598" x="1752600" y="5676900"/>
          <p14:tracePt t="10604" x="1739900" y="5689600"/>
          <p14:tracePt t="10614" x="1728788" y="5689600"/>
          <p14:tracePt t="10620" x="1704975" y="5700713"/>
          <p14:tracePt t="10630" x="1692275" y="5700713"/>
          <p14:tracePt t="10637" x="1681163" y="5713413"/>
          <p14:tracePt t="10653" x="1657350" y="5724525"/>
          <p14:tracePt t="10663" x="1657350" y="5737225"/>
          <p14:tracePt t="10669" x="1644650" y="5737225"/>
          <p14:tracePt t="10680" x="1633538" y="5748338"/>
          <p14:tracePt t="10686" x="1620838" y="5761038"/>
          <p14:tracePt t="10697" x="1609725" y="5761038"/>
          <p14:tracePt t="10702" x="1597025" y="5772150"/>
          <p14:tracePt t="10713" x="1597025" y="5784850"/>
          <p14:tracePt t="10719" x="1585913" y="5795963"/>
          <p14:tracePt t="10730" x="1573213" y="5808663"/>
          <p14:tracePt t="10735" x="1562100" y="5819775"/>
          <p14:tracePt t="10747" x="1549400" y="5832475"/>
          <p14:tracePt t="10752" x="1549400" y="5843588"/>
          <p14:tracePt t="10763" x="1538288" y="5843588"/>
          <p14:tracePt t="10768" x="1538288" y="5856288"/>
          <p14:tracePt t="11064" x="1538288" y="5867400"/>
          <p14:tracePt t="11073" x="1514475" y="5891213"/>
          <p14:tracePt t="11081" x="1501775" y="5915025"/>
          <p14:tracePt t="11089" x="1501775" y="5938838"/>
          <p14:tracePt t="11098" x="1490663" y="5964238"/>
          <p14:tracePt t="11105" x="1466850" y="5988050"/>
          <p14:tracePt t="11113" x="1454150" y="6011863"/>
          <p14:tracePt t="11121" x="1419225" y="6070600"/>
          <p14:tracePt t="11130" x="1395413" y="6107113"/>
          <p14:tracePt t="11138" x="1382713" y="6154738"/>
          <p14:tracePt t="11146" x="1371600" y="6202363"/>
          <p14:tracePt t="11154" x="1347788" y="6249988"/>
          <p14:tracePt t="11163" x="1347788" y="6273800"/>
          <p14:tracePt t="11171" x="1323975" y="6321425"/>
          <p14:tracePt t="11179" x="1311275" y="6356350"/>
          <p14:tracePt t="11187" x="1300163" y="6392863"/>
          <p14:tracePt t="11195" x="1287463" y="6416675"/>
          <p14:tracePt t="11204" x="1287463" y="6440488"/>
          <p14:tracePt t="11212" x="1276350" y="6464300"/>
          <p14:tracePt t="11220" x="1276350" y="6477000"/>
          <p14:tracePt t="11229" x="1276350" y="6488113"/>
          <p14:tracePt t="11236" x="1263650" y="6500813"/>
          <p14:tracePt t="11270" x="1263650" y="6511925"/>
          <p14:tracePt t="11354" x="1263650" y="6500813"/>
          <p14:tracePt t="11360" x="1263650" y="6488113"/>
          <p14:tracePt t="11368" x="1263650" y="6464300"/>
          <p14:tracePt t="11377" x="1263650" y="6429375"/>
          <p14:tracePt t="11385" x="1263650" y="6392863"/>
          <p14:tracePt t="11393" x="1263650" y="6369050"/>
          <p14:tracePt t="11401" x="1276350" y="6332538"/>
          <p14:tracePt t="11410" x="1287463" y="6308725"/>
          <p14:tracePt t="11417" x="1300163" y="6273800"/>
          <p14:tracePt t="11426" x="1311275" y="6249988"/>
          <p14:tracePt t="11437" x="1323975" y="6213475"/>
          <p14:tracePt t="11442" x="1347788" y="6202363"/>
          <p14:tracePt t="11451" x="1371600" y="6178550"/>
          <p14:tracePt t="11459" x="1382713" y="6165850"/>
          <p14:tracePt t="11470" x="1395413" y="6154738"/>
          <p14:tracePt t="11476" x="1419225" y="6142038"/>
          <p14:tracePt t="11483" x="1430338" y="6130925"/>
          <p14:tracePt t="11491" x="1443038" y="6118225"/>
          <p14:tracePt t="11500" x="1454150" y="6118225"/>
          <p14:tracePt t="11508" x="1466850" y="6107113"/>
          <p14:tracePt t="11516" x="1477963" y="6107113"/>
          <p14:tracePt t="11524" x="1490663" y="6107113"/>
          <p14:tracePt t="11533" x="1490663" y="6094413"/>
          <p14:tracePt t="11541" x="1501775" y="6094413"/>
          <p14:tracePt t="11566" x="1514475" y="6094413"/>
          <p14:tracePt t="11730" x="1538288" y="6094413"/>
          <p14:tracePt t="11738" x="1549400" y="6094413"/>
          <p14:tracePt t="11747" x="1562100" y="6094413"/>
          <p14:tracePt t="11755" x="1585913" y="6094413"/>
          <p14:tracePt t="11763" x="1597025" y="6094413"/>
          <p14:tracePt t="11771" x="1620838" y="6094413"/>
          <p14:tracePt t="11779" x="1644650" y="6094413"/>
          <p14:tracePt t="11787" x="1657350" y="6094413"/>
          <p14:tracePt t="11796" x="1668463" y="6094413"/>
          <p14:tracePt t="11804" x="1681163" y="6094413"/>
          <p14:tracePt t="11812" x="1692275" y="6094413"/>
          <p14:tracePt t="11829" x="1704975" y="6094413"/>
          <p14:tracePt t="11837" x="1716088" y="6094413"/>
          <p14:tracePt t="11853" x="1728788" y="6094413"/>
          <p14:tracePt t="11878" x="1739900" y="6094413"/>
          <p14:tracePt t="11903" x="1752600" y="6094413"/>
          <p14:tracePt t="11927" x="1763713" y="6094413"/>
          <p14:tracePt t="11944" x="1776413" y="6094413"/>
          <p14:tracePt t="11952" x="1787525" y="6094413"/>
          <p14:tracePt t="11968" x="1800225" y="6094413"/>
          <p14:tracePt t="11985" x="1811338" y="6094413"/>
          <p14:tracePt t="12009" x="1824038" y="6094413"/>
          <p14:tracePt t="12100" x="1824038" y="6083300"/>
          <p14:tracePt t="12108" x="1836738" y="6083300"/>
          <p14:tracePt t="12125" x="1836738" y="6070600"/>
          <p14:tracePt t="12133" x="1847850" y="6059488"/>
          <p14:tracePt t="12141" x="1860550" y="6035675"/>
          <p14:tracePt t="12149" x="1871663" y="6011863"/>
          <p14:tracePt t="12157" x="1895475" y="5964238"/>
          <p14:tracePt t="12166" x="1931988" y="5927725"/>
          <p14:tracePt t="12174" x="1943100" y="5903913"/>
          <p14:tracePt t="12182" x="1966913" y="5867400"/>
          <p14:tracePt t="12190" x="2003425" y="5819775"/>
          <p14:tracePt t="12198" x="2014538" y="5795963"/>
          <p14:tracePt t="12207" x="2038350" y="5772150"/>
          <p14:tracePt t="12215" x="2062163" y="5748338"/>
          <p14:tracePt t="12223" x="2062163" y="5737225"/>
          <p14:tracePt t="12231" x="2085975" y="5724525"/>
          <p14:tracePt t="12240" x="2085975" y="5713413"/>
          <p14:tracePt t="12264" x="2098675" y="5713413"/>
          <p14:tracePt t="13021" x="2122488" y="5713413"/>
          <p14:tracePt t="13029" x="2133600" y="5724525"/>
          <p14:tracePt t="13037" x="2157413" y="5724525"/>
          <p14:tracePt t="13045" x="2181225" y="5724525"/>
          <p14:tracePt t="13053" x="2205038" y="5737225"/>
          <p14:tracePt t="13062" x="2241550" y="5748338"/>
          <p14:tracePt t="13071" x="2265363" y="5748338"/>
          <p14:tracePt t="13078" x="2300288" y="5761038"/>
          <p14:tracePt t="13088" x="2347913" y="5772150"/>
          <p14:tracePt t="13094" x="2395538" y="5784850"/>
          <p14:tracePt t="13105" x="2444750" y="5795963"/>
          <p14:tracePt t="13111" x="2468563" y="5808663"/>
          <p14:tracePt t="13121" x="2527300" y="5832475"/>
          <p14:tracePt t="13127" x="2540000" y="5832475"/>
          <p14:tracePt t="13138" x="2587625" y="5856288"/>
          <p14:tracePt t="13144" x="2611438" y="5867400"/>
          <p14:tracePt t="13154" x="2646363" y="5880100"/>
          <p14:tracePt t="13160" x="2659063" y="5891213"/>
          <p14:tracePt t="13171" x="2682875" y="5903913"/>
          <p14:tracePt t="13177" x="2706688" y="5927725"/>
          <p14:tracePt t="13187" x="2717800" y="5927725"/>
          <p14:tracePt t="13193" x="2717800" y="5951538"/>
          <p14:tracePt t="13204" x="2730500" y="5964238"/>
          <p14:tracePt t="13210" x="2741613" y="5975350"/>
          <p14:tracePt t="13221" x="2741613" y="5988050"/>
          <p14:tracePt t="13226" x="2741613" y="5999163"/>
          <p14:tracePt t="13237" x="2754313" y="6022975"/>
          <p14:tracePt t="13243" x="2754313" y="6046788"/>
          <p14:tracePt t="13254" x="2754313" y="6059488"/>
          <p14:tracePt t="13259" x="2765425" y="6070600"/>
          <p14:tracePt t="13270" x="2765425" y="6083300"/>
          <p14:tracePt t="13275" x="2765425" y="6094413"/>
          <p14:tracePt t="13287" x="2765425" y="6107113"/>
          <p14:tracePt t="13292" x="2778125" y="6118225"/>
          <p14:tracePt t="13308" x="2789238" y="6130925"/>
          <p14:tracePt t="13320" x="2801938" y="6130925"/>
          <p14:tracePt t="13325" x="2836863" y="6142038"/>
          <p14:tracePt t="13337" x="2849563" y="6142038"/>
          <p14:tracePt t="13342" x="2884488" y="6142038"/>
          <p14:tracePt t="13354" x="2921000" y="6142038"/>
          <p14:tracePt t="13359" x="2968625" y="6142038"/>
          <p14:tracePt t="13371" x="3003550" y="6130925"/>
          <p14:tracePt t="13376" x="3040063" y="6107113"/>
          <p14:tracePt t="13387" x="3076575" y="6094413"/>
          <p14:tracePt t="13392" x="3124200" y="6059488"/>
          <p14:tracePt t="13404" x="3135313" y="6046788"/>
          <p14:tracePt t="13409" x="3171825" y="6035675"/>
          <p14:tracePt t="13420" x="3195638" y="5999163"/>
          <p14:tracePt t="13425" x="3219450" y="5988050"/>
          <p14:tracePt t="13437" x="3243263" y="5964238"/>
          <p14:tracePt t="13442" x="3254375" y="5951538"/>
          <p14:tracePt t="13454" x="3267075" y="5938838"/>
          <p14:tracePt t="13470" x="3267075" y="5927725"/>
          <p14:tracePt t="13474" x="3278188" y="5927725"/>
          <p14:tracePt t="13505" x="3278188" y="5915025"/>
          <p14:tracePt t="13522" x="3278188" y="5903913"/>
          <p14:tracePt t="13538" x="3278188" y="5891213"/>
          <p14:tracePt t="13546" x="3278188" y="5880100"/>
          <p14:tracePt t="13554" x="3267075" y="5867400"/>
          <p14:tracePt t="13563" x="3267075" y="5856288"/>
          <p14:tracePt t="13571" x="3254375" y="5843588"/>
          <p14:tracePt t="13579" x="3243263" y="5832475"/>
          <p14:tracePt t="13587" x="3230563" y="5819775"/>
          <p14:tracePt t="13596" x="3219450" y="5808663"/>
          <p14:tracePt t="13604" x="3219450" y="5795963"/>
          <p14:tracePt t="13612" x="3206750" y="5784850"/>
          <p14:tracePt t="13620" x="3195638" y="5784850"/>
          <p14:tracePt t="13628" x="3195638" y="5772150"/>
          <p14:tracePt t="13637" x="3195638" y="5761038"/>
          <p14:tracePt t="13645" x="3182938" y="5761038"/>
          <p14:tracePt t="13678" x="3182938" y="5748338"/>
          <p14:tracePt t="13834" x="3182938" y="5761038"/>
          <p14:tracePt t="13843" x="3195638" y="5772150"/>
          <p14:tracePt t="13851" x="3206750" y="5772150"/>
          <p14:tracePt t="13858" x="3206750" y="5784850"/>
          <p14:tracePt t="13867" x="3219450" y="5795963"/>
          <p14:tracePt t="13875" x="3230563" y="5819775"/>
          <p14:tracePt t="13887" x="3243263" y="5832475"/>
          <p14:tracePt t="13893" x="3267075" y="5843588"/>
          <p14:tracePt t="13900" x="3267075" y="5867400"/>
          <p14:tracePt t="13908" x="3278188" y="5891213"/>
          <p14:tracePt t="13916" x="3290888" y="5903913"/>
          <p14:tracePt t="13925" x="3302000" y="5927725"/>
          <p14:tracePt t="13933" x="3302000" y="5951538"/>
          <p14:tracePt t="13941" x="3314700" y="5975350"/>
          <p14:tracePt t="13949" x="3325813" y="5988050"/>
          <p14:tracePt t="13958" x="3338513" y="6011863"/>
          <p14:tracePt t="13965" x="3338513" y="6022975"/>
          <p14:tracePt t="13975" x="3338513" y="6035675"/>
          <p14:tracePt t="13982" x="3349625" y="6046788"/>
          <p14:tracePt t="13992" x="3349625" y="6059488"/>
          <p14:tracePt t="13998" x="3349625" y="6070600"/>
          <p14:tracePt t="14008" x="3362325" y="6070600"/>
          <p14:tracePt t="14015" x="3362325" y="6083300"/>
          <p14:tracePt t="14032" x="3362325" y="6094413"/>
          <p14:tracePt t="14163" x="3349625" y="6083300"/>
          <p14:tracePt t="14171" x="3349625" y="6070600"/>
          <p14:tracePt t="14179" x="3325813" y="6059488"/>
          <p14:tracePt t="14188" x="3325813" y="6046788"/>
          <p14:tracePt t="14195" x="3302000" y="6022975"/>
          <p14:tracePt t="14204" x="3290888" y="6011863"/>
          <p14:tracePt t="14212" x="3278188" y="5988050"/>
          <p14:tracePt t="14221" x="3267075" y="5964238"/>
          <p14:tracePt t="14228" x="3254375" y="5938838"/>
          <p14:tracePt t="14237" x="3243263" y="5915025"/>
          <p14:tracePt t="14245" x="3230563" y="5903913"/>
          <p14:tracePt t="14253" x="3219450" y="5891213"/>
          <p14:tracePt t="14261" x="3206750" y="5880100"/>
          <p14:tracePt t="14269" x="3206750" y="5867400"/>
          <p14:tracePt t="14279" x="3195638" y="5856288"/>
          <p14:tracePt t="14286" x="3182938" y="5843588"/>
          <p14:tracePt t="14295" x="3182938" y="5832475"/>
          <p14:tracePt t="14302" x="3171825" y="5819775"/>
          <p14:tracePt t="14311" x="3159125" y="5808663"/>
          <p14:tracePt t="14319" x="3148013" y="5808663"/>
          <p14:tracePt t="14328" x="3135313" y="5795963"/>
          <p14:tracePt t="14335" x="3124200" y="5784850"/>
          <p14:tracePt t="14344" x="3111500" y="5772150"/>
          <p14:tracePt t="14352" x="3100388" y="5772150"/>
          <p14:tracePt t="14362" x="3087688" y="5772150"/>
          <p14:tracePt t="14368" x="3087688" y="5761038"/>
          <p14:tracePt t="14378" x="3063875" y="5761038"/>
          <p14:tracePt t="14385" x="3063875" y="5748338"/>
          <p14:tracePt t="14395" x="3052763" y="5748338"/>
          <p14:tracePt t="14401" x="3040063" y="5748338"/>
          <p14:tracePt t="14411" x="3027363" y="5748338"/>
          <p14:tracePt t="14427" x="3016250" y="5737225"/>
          <p14:tracePt t="14434" x="3003550" y="5737225"/>
          <p14:tracePt t="14451" x="2992438" y="5737225"/>
          <p14:tracePt t="14475" x="2979738" y="5737225"/>
          <p14:tracePt t="14492" x="2968625" y="5737225"/>
          <p14:tracePt t="14509" x="2955925" y="5737225"/>
          <p14:tracePt t="14525" x="2944813" y="5737225"/>
          <p14:tracePt t="14533" x="2944813" y="5748338"/>
          <p14:tracePt t="14549" x="2932113" y="5748338"/>
          <p14:tracePt t="14566" x="2932113" y="5761038"/>
          <p14:tracePt t="14993" x="2944813" y="5761038"/>
          <p14:tracePt t="15001" x="2968625" y="5761038"/>
          <p14:tracePt t="15011" x="2992438" y="5761038"/>
          <p14:tracePt t="15018" x="3016250" y="5761038"/>
          <p14:tracePt t="15027" x="3040063" y="5761038"/>
          <p14:tracePt t="15034" x="3063875" y="5761038"/>
          <p14:tracePt t="15042" x="3100388" y="5761038"/>
          <p14:tracePt t="15050" x="3124200" y="5761038"/>
          <p14:tracePt t="15059" x="3171825" y="5772150"/>
          <p14:tracePt t="15067" x="3206750" y="5772150"/>
          <p14:tracePt t="15075" x="3230563" y="5772150"/>
          <p14:tracePt t="15083" x="3278188" y="5784850"/>
          <p14:tracePt t="15092" x="3302000" y="5784850"/>
          <p14:tracePt t="15099" x="3325813" y="5784850"/>
          <p14:tracePt t="15108" x="3349625" y="5795963"/>
          <p14:tracePt t="15116" x="3373438" y="5795963"/>
          <p14:tracePt t="15124" x="3397250" y="5808663"/>
          <p14:tracePt t="15132" x="3409950" y="5808663"/>
          <p14:tracePt t="15141" x="3421063" y="5808663"/>
          <p14:tracePt t="15149" x="3444875" y="5808663"/>
          <p14:tracePt t="15158" x="3457575" y="5808663"/>
          <p14:tracePt t="15165" x="3468688" y="5808663"/>
          <p14:tracePt t="15174" x="3481388" y="5819775"/>
          <p14:tracePt t="15182" x="3505200" y="5819775"/>
          <p14:tracePt t="15190" x="3516313" y="5819775"/>
          <p14:tracePt t="15198" x="3540125" y="5832475"/>
          <p14:tracePt t="15206" x="3552825" y="5832475"/>
          <p14:tracePt t="15215" x="3576638" y="5832475"/>
          <p14:tracePt t="15223" x="3600450" y="5843588"/>
          <p14:tracePt t="15232" x="3624263" y="5843588"/>
          <p14:tracePt t="15240" x="3635375" y="5843588"/>
          <p14:tracePt t="15248" x="3660775" y="5856288"/>
          <p14:tracePt t="15256" x="3684588" y="5856288"/>
          <p14:tracePt t="15265" x="3708400" y="5856288"/>
          <p14:tracePt t="15273" x="3719513" y="5867400"/>
          <p14:tracePt t="15281" x="3756025" y="5867400"/>
          <p14:tracePt t="15289" x="3779838" y="5867400"/>
          <p14:tracePt t="15298" x="3803650" y="5880100"/>
          <p14:tracePt t="15305" x="3862388" y="5880100"/>
          <p14:tracePt t="15315" x="3875088" y="5880100"/>
          <p14:tracePt t="15322" x="3910013" y="5880100"/>
          <p14:tracePt t="15332" x="3933825" y="5880100"/>
          <p14:tracePt t="15338" x="3981450" y="5891213"/>
          <p14:tracePt t="15349" x="4005263" y="5891213"/>
          <p14:tracePt t="15355" x="4041775" y="5891213"/>
          <p14:tracePt t="15365" x="4052888" y="5891213"/>
          <p14:tracePt t="15371" x="4089400" y="5891213"/>
          <p14:tracePt t="15382" x="4100513" y="5891213"/>
          <p14:tracePt t="15387" x="4124325" y="5891213"/>
          <p14:tracePt t="15398" x="4148138" y="5903913"/>
          <p14:tracePt t="15404" x="4171950" y="5903913"/>
          <p14:tracePt t="15415" x="4184650" y="5903913"/>
          <p14:tracePt t="15420" x="4208463" y="5903913"/>
          <p14:tracePt t="15432" x="4219575" y="5903913"/>
          <p14:tracePt t="15437" x="4243388" y="5903913"/>
          <p14:tracePt t="15448" x="4256088" y="5915025"/>
          <p14:tracePt t="15453" x="4279900" y="5915025"/>
          <p14:tracePt t="15464" x="4292600" y="5915025"/>
          <p14:tracePt t="15470" x="4316413" y="5927725"/>
          <p14:tracePt t="15481" x="4327525" y="5927725"/>
          <p14:tracePt t="15486" x="4351338" y="5938838"/>
          <p14:tracePt t="15497" x="4364038" y="5938838"/>
          <p14:tracePt t="15503" x="4375150" y="5938838"/>
          <p14:tracePt t="15514" x="4387850" y="5938838"/>
          <p14:tracePt t="15519" x="4398963" y="5951538"/>
          <p14:tracePt t="15531" x="4411663" y="5951538"/>
          <p14:tracePt t="15536" x="4422775" y="5951538"/>
          <p14:tracePt t="15547" x="4435475" y="5951538"/>
          <p14:tracePt t="15553" x="4446588" y="5951538"/>
          <p14:tracePt t="15569" x="4470400" y="5951538"/>
          <p14:tracePt t="15581" x="4470400" y="5964238"/>
          <p14:tracePt t="15586" x="4483100" y="5964238"/>
          <p14:tracePt t="15597" x="4494213" y="5964238"/>
          <p14:tracePt t="15602" x="4506913" y="5964238"/>
          <p14:tracePt t="15996" x="4518025" y="5964238"/>
          <p14:tracePt t="16004" x="4530725" y="5964238"/>
          <p14:tracePt t="16014" x="4554538" y="5964238"/>
          <p14:tracePt t="16020" x="4578350" y="5964238"/>
          <p14:tracePt t="16030" x="4589463" y="5975350"/>
          <p14:tracePt t="16037" x="4613275" y="5975350"/>
          <p14:tracePt t="16045" x="4625975" y="5988050"/>
          <p14:tracePt t="16053" x="4649788" y="5988050"/>
          <p14:tracePt t="16062" x="4673600" y="5999163"/>
          <p14:tracePt t="16070" x="4697413" y="5999163"/>
          <p14:tracePt t="16078" x="4721225" y="6011863"/>
          <p14:tracePt t="16086" x="4745038" y="6011863"/>
          <p14:tracePt t="16095" x="4768850" y="6011863"/>
          <p14:tracePt t="16102" x="4792663" y="6022975"/>
          <p14:tracePt t="16111" x="4816475" y="6022975"/>
          <p14:tracePt t="16119" x="4827588" y="6035675"/>
          <p14:tracePt t="16127" x="4840288" y="6035675"/>
          <p14:tracePt t="16135" x="4851400" y="6046788"/>
          <p14:tracePt t="16144" x="4864100" y="6046788"/>
          <p14:tracePt t="16160" x="4875213" y="6046788"/>
          <p14:tracePt t="16168" x="4887913" y="6046788"/>
          <p14:tracePt t="16185" x="4900613" y="6046788"/>
          <p14:tracePt t="16193" x="4911725" y="6046788"/>
          <p14:tracePt t="16201" x="4924425" y="6059488"/>
          <p14:tracePt t="16218" x="4935538" y="6059488"/>
          <p14:tracePt t="16226" x="4948238" y="6059488"/>
          <p14:tracePt t="16243" x="4959350" y="6059488"/>
          <p14:tracePt t="16250" x="4972050" y="6059488"/>
          <p14:tracePt t="16267" x="4983163" y="6059488"/>
          <p14:tracePt t="16275" x="4995863" y="6059488"/>
          <p14:tracePt t="16283" x="5006975" y="6059488"/>
          <p14:tracePt t="16292" x="5006975" y="6046788"/>
          <p14:tracePt t="16300" x="5019675" y="6046788"/>
          <p14:tracePt t="16308" x="5019675" y="6035675"/>
          <p14:tracePt t="16317" x="5030788" y="6035675"/>
          <p14:tracePt t="16325" x="5030788" y="6022975"/>
          <p14:tracePt t="16333" x="5043488" y="6022975"/>
          <p14:tracePt t="16341" x="5043488" y="6011863"/>
          <p14:tracePt t="16350" x="5043488" y="5999163"/>
          <p14:tracePt t="16357" x="5054600" y="5999163"/>
          <p14:tracePt t="16367" x="5054600" y="5988050"/>
          <p14:tracePt t="16384" x="5054600" y="5975350"/>
          <p14:tracePt t="16390" x="5067300" y="5964238"/>
          <p14:tracePt t="16408" x="5067300" y="5951538"/>
          <p14:tracePt t="16416" x="5078413" y="5938838"/>
          <p14:tracePt t="16439" x="5091113" y="5927725"/>
          <p14:tracePt t="16448" x="5091113" y="5915025"/>
          <p14:tracePt t="16465" x="5091113" y="5903913"/>
          <p14:tracePt t="16481" x="5102225" y="5891213"/>
          <p14:tracePt t="17024" x="5126038" y="5891213"/>
          <p14:tracePt t="17033" x="5149850" y="5891213"/>
          <p14:tracePt t="17040" x="5173663" y="5903913"/>
          <p14:tracePt t="17048" x="5197475" y="5903913"/>
          <p14:tracePt t="17056" x="5221288" y="5915025"/>
          <p14:tracePt t="17065" x="5245100" y="5927725"/>
          <p14:tracePt t="17072" x="5281613" y="5938838"/>
          <p14:tracePt t="17081" x="5305425" y="5951538"/>
          <p14:tracePt t="17089" x="5340350" y="5964238"/>
          <p14:tracePt t="17097" x="5364163" y="5975350"/>
          <p14:tracePt t="17105" x="5387975" y="5988050"/>
          <p14:tracePt t="17114" x="5424488" y="5999163"/>
          <p14:tracePt t="17122" x="5448300" y="6011863"/>
          <p14:tracePt t="17130" x="5483225" y="6011863"/>
          <p14:tracePt t="17138" x="5508625" y="6022975"/>
          <p14:tracePt t="17147" x="5532438" y="6035675"/>
          <p14:tracePt t="17154" x="5556250" y="6046788"/>
          <p14:tracePt t="17163" x="5567363" y="6059488"/>
          <p14:tracePt t="17171" x="5580063" y="6070600"/>
          <p14:tracePt t="17179" x="5603875" y="6070600"/>
          <p14:tracePt t="17188" x="5603875" y="6083300"/>
          <p14:tracePt t="17196" x="5614988" y="6094413"/>
          <p14:tracePt t="17204" x="5627688" y="6094413"/>
          <p14:tracePt t="17212" x="5638800" y="6107113"/>
          <p14:tracePt t="17229" x="5651500" y="6118225"/>
          <p14:tracePt t="17237" x="5662613" y="6118225"/>
          <p14:tracePt t="17245" x="5662613" y="6130925"/>
          <p14:tracePt t="17253" x="5675313" y="6130925"/>
          <p14:tracePt t="17262" x="5686425" y="6142038"/>
          <p14:tracePt t="17278" x="5699125" y="6154738"/>
          <p14:tracePt t="17286" x="5710238" y="6165850"/>
          <p14:tracePt t="17295" x="5722938" y="6178550"/>
          <p14:tracePt t="17303" x="5746750" y="6178550"/>
          <p14:tracePt t="17311" x="5757863" y="6189663"/>
          <p14:tracePt t="17320" x="5781675" y="6189663"/>
          <p14:tracePt t="17328" x="5794375" y="6202363"/>
          <p14:tracePt t="17336" x="5805488" y="6202363"/>
          <p14:tracePt t="17344" x="5818188" y="6213475"/>
          <p14:tracePt t="17353" x="5829300" y="6213475"/>
          <p14:tracePt t="17360" x="5842000" y="6213475"/>
          <p14:tracePt t="17370" x="5853113" y="6226175"/>
          <p14:tracePt t="17386" x="5865813" y="6226175"/>
          <p14:tracePt t="17393" x="5865813" y="6237288"/>
          <p14:tracePt t="17410" x="5876925" y="6237288"/>
          <p14:tracePt t="17426" x="5889625" y="6237288"/>
          <p14:tracePt t="17443" x="5900738" y="6237288"/>
          <p14:tracePt t="17451" x="5913438" y="6237288"/>
          <p14:tracePt t="17459" x="5924550" y="6249988"/>
          <p14:tracePt t="17467" x="5937250" y="6249988"/>
          <p14:tracePt t="17475" x="5948363" y="6249988"/>
          <p14:tracePt t="17483" x="5961063" y="6249988"/>
          <p14:tracePt t="17492" x="5972175" y="6249988"/>
          <p14:tracePt t="17503" x="5984875" y="6249988"/>
          <p14:tracePt t="17509" x="5995988" y="6249988"/>
          <p14:tracePt t="17517" x="6008688" y="6249988"/>
          <p14:tracePt t="17524" x="6019800" y="6249988"/>
          <p14:tracePt t="17533" x="6043613" y="6249988"/>
          <p14:tracePt t="17541" x="6056313" y="6249988"/>
          <p14:tracePt t="17558" x="6080125" y="6249988"/>
          <p14:tracePt t="17566" x="6080125" y="6237288"/>
          <p14:tracePt t="17574" x="6091238" y="6237288"/>
          <p14:tracePt t="17582" x="6103938" y="6237288"/>
          <p14:tracePt t="17599" x="6103938" y="6226175"/>
          <p14:tracePt t="17607" x="6116638" y="6226175"/>
          <p14:tracePt t="17623" x="6127750" y="6226175"/>
          <p14:tracePt t="17656" x="6140450" y="6226175"/>
          <p14:tracePt t="17664" x="6140450" y="6213475"/>
          <p14:tracePt t="17673" x="6151563" y="6213475"/>
          <p14:tracePt t="17689" x="6164263" y="6213475"/>
          <p14:tracePt t="17714" x="6175375" y="6202363"/>
          <p14:tracePt t="17730" x="6188075" y="6202363"/>
          <p14:tracePt t="17747" x="6199188" y="6202363"/>
          <p14:tracePt t="17763" x="6211888" y="6202363"/>
          <p14:tracePt t="17771" x="6223000" y="6189663"/>
          <p14:tracePt t="17788" x="6235700" y="6189663"/>
          <p14:tracePt t="17804" x="6235700" y="6178550"/>
          <p14:tracePt t="17812" x="6246813" y="6178550"/>
          <p14:tracePt t="17829" x="6259513" y="6178550"/>
          <p14:tracePt t="17837" x="6259513" y="6165850"/>
          <p14:tracePt t="17862" x="6270625" y="6165850"/>
          <p14:tracePt t="17985" x="6270625" y="6154738"/>
          <p14:tracePt t="17993" x="6283325" y="6154738"/>
          <p14:tracePt t="18190" x="6294438" y="6154738"/>
          <p14:tracePt t="18223" x="6307138" y="6154738"/>
          <p14:tracePt t="18232" x="6307138" y="6142038"/>
          <p14:tracePt t="18248" x="6318250" y="6142038"/>
          <p14:tracePt t="18264" x="6318250" y="6130925"/>
          <p14:tracePt t="18281" x="6330950" y="6130925"/>
          <p14:tracePt t="18306" x="6330950" y="6118225"/>
          <p14:tracePt t="18322" x="6342063" y="6118225"/>
          <p14:tracePt t="18330" x="6342063" y="6107113"/>
          <p14:tracePt t="18347" x="6354763" y="6107113"/>
          <p14:tracePt t="18355" x="6354763" y="6094413"/>
          <p14:tracePt t="18371" x="6354763" y="6083300"/>
          <p14:tracePt t="18379" x="6365875" y="6083300"/>
          <p14:tracePt t="18388" x="6365875" y="6070600"/>
          <p14:tracePt t="18405" x="6365875" y="6059488"/>
          <p14:tracePt t="18421" x="6378575" y="6046788"/>
          <p14:tracePt t="18437" x="6378575" y="6035675"/>
          <p14:tracePt t="18445" x="6378575" y="6022975"/>
          <p14:tracePt t="18462" x="6378575" y="6011863"/>
          <p14:tracePt t="18470" x="6378575" y="5999163"/>
          <p14:tracePt t="18478" x="6378575" y="5988050"/>
          <p14:tracePt t="18494" x="6378575" y="5964238"/>
          <p14:tracePt t="18511" x="6378575" y="5951538"/>
          <p14:tracePt t="18519" x="6365875" y="5938838"/>
          <p14:tracePt t="18536" x="6365875" y="5927725"/>
          <p14:tracePt t="18544" x="6354763" y="5915025"/>
          <p14:tracePt t="18568" x="6354763" y="5903913"/>
          <p14:tracePt t="18577" x="6342063" y="5903913"/>
          <p14:tracePt t="18585" x="6342063" y="5891213"/>
          <p14:tracePt t="18593" x="6342063" y="5880100"/>
          <p14:tracePt t="18601" x="6330950" y="5880100"/>
          <p14:tracePt t="18610" x="6330950" y="5867400"/>
          <p14:tracePt t="18617" x="6318250" y="5867400"/>
          <p14:tracePt t="18627" x="6318250" y="5856288"/>
          <p14:tracePt t="18634" x="6318250" y="5843588"/>
          <p14:tracePt t="18644" x="6307138" y="5843588"/>
          <p14:tracePt t="18651" x="6307138" y="5832475"/>
          <p14:tracePt t="18660" x="6294438" y="5819775"/>
          <p14:tracePt t="18677" x="6283325" y="5808663"/>
          <p14:tracePt t="18693" x="6270625" y="5795963"/>
          <p14:tracePt t="18700" x="6270625" y="5784850"/>
          <p14:tracePt t="18710" x="6259513" y="5784850"/>
          <p14:tracePt t="18716" x="6246813" y="5772150"/>
          <p14:tracePt t="18733" x="6235700" y="5761038"/>
          <p14:tracePt t="18749" x="6223000" y="5748338"/>
          <p14:tracePt t="18766" x="6211888" y="5748338"/>
          <p14:tracePt t="18774" x="6199188" y="5748338"/>
          <p14:tracePt t="18782" x="6199188" y="5737225"/>
          <p14:tracePt t="18791" x="6188075" y="5737225"/>
          <p14:tracePt t="18807" x="6175375" y="5737225"/>
          <p14:tracePt t="18815" x="6164263" y="5737225"/>
          <p14:tracePt t="18832" x="6151563" y="5737225"/>
          <p14:tracePt t="18856" x="6140450" y="5737225"/>
          <p14:tracePt t="18865" x="6127750" y="5737225"/>
          <p14:tracePt t="18881" x="6116638" y="5737225"/>
          <p14:tracePt t="18897" x="6103938" y="5737225"/>
          <p14:tracePt t="18914" x="6091238" y="5737225"/>
          <p14:tracePt t="18939" x="6080125" y="5737225"/>
          <p14:tracePt t="18955" x="6080125" y="5748338"/>
          <p14:tracePt t="18963" x="6067425" y="5748338"/>
          <p14:tracePt t="18979" x="6056313" y="5761038"/>
          <p14:tracePt t="18996" x="6043613" y="5772150"/>
          <p14:tracePt t="19012" x="6032500" y="5784850"/>
          <p14:tracePt t="19029" x="6019800" y="5795963"/>
          <p14:tracePt t="19037" x="6019800" y="5808663"/>
          <p14:tracePt t="19054" x="6008688" y="5819775"/>
          <p14:tracePt t="19070" x="6008688" y="5832475"/>
          <p14:tracePt t="19086" x="5995988" y="5832475"/>
          <p14:tracePt t="19103" x="5995988" y="5843588"/>
          <p14:tracePt t="19119" x="5995988" y="5856288"/>
          <p14:tracePt t="19136" x="5995988" y="5867400"/>
          <p14:tracePt t="19161" x="5995988" y="5880100"/>
          <p14:tracePt t="19177" x="5995988" y="5891213"/>
          <p14:tracePt t="19185" x="5984875" y="5903913"/>
          <p14:tracePt t="19202" x="5984875" y="5915025"/>
          <p14:tracePt t="19218" x="5984875" y="5927725"/>
          <p14:tracePt t="19234" x="5984875" y="5938838"/>
          <p14:tracePt t="19251" x="5984875" y="5951538"/>
          <p14:tracePt t="19276" x="5984875" y="5964238"/>
          <p14:tracePt t="19292" x="5972175" y="5975350"/>
          <p14:tracePt t="19317" x="5972175" y="5988050"/>
          <p14:tracePt t="19333" x="5972175" y="5999163"/>
          <p14:tracePt t="19358" x="5972175" y="6011863"/>
          <p14:tracePt t="19382" x="5972175" y="6022975"/>
          <p14:tracePt t="19399" x="5972175" y="6035675"/>
          <p14:tracePt t="19432" x="5972175" y="6046788"/>
          <p14:tracePt t="19456" x="5972175" y="6059488"/>
          <p14:tracePt t="19489" x="5972175" y="6070600"/>
          <p14:tracePt t="19777" x="5984875" y="6070600"/>
          <p14:tracePt t="19802" x="5995988" y="6070600"/>
          <p14:tracePt t="19818" x="6008688" y="6070600"/>
          <p14:tracePt t="19851" x="6019800" y="6070600"/>
          <p14:tracePt t="19884" x="6032500" y="6070600"/>
          <p14:tracePt t="19909" x="6043613" y="6070600"/>
          <p14:tracePt t="19933" x="6056313" y="6070600"/>
          <p14:tracePt t="19958" x="6067425" y="6070600"/>
          <p14:tracePt t="20015" x="6080125" y="6070600"/>
          <p14:tracePt t="20270" x="6091238" y="6070600"/>
          <p14:tracePt t="20287" x="6103938" y="6070600"/>
          <p14:tracePt t="20295" x="6116638" y="6083300"/>
          <p14:tracePt t="20312" x="6127750" y="6083300"/>
          <p14:tracePt t="20320" x="6140450" y="6094413"/>
          <p14:tracePt t="20336" x="6151563" y="6094413"/>
          <p14:tracePt t="20353" x="6164263" y="6094413"/>
          <p14:tracePt t="20360" x="6175375" y="6107113"/>
          <p14:tracePt t="20386" x="6188075" y="6107113"/>
          <p14:tracePt t="20410" x="6199188" y="6107113"/>
          <p14:tracePt t="20443" x="6211888" y="6107113"/>
          <p14:tracePt t="20518" x="6223000" y="6107113"/>
          <p14:tracePt t="20534" x="6223000" y="6094413"/>
          <p14:tracePt t="20541" x="6223000" y="6083300"/>
          <p14:tracePt t="20550" x="6235700" y="6070600"/>
          <p14:tracePt t="20566" x="6235700" y="6046788"/>
          <p14:tracePt t="20575" x="6235700" y="6035675"/>
          <p14:tracePt t="20582" x="6246813" y="6022975"/>
          <p14:tracePt t="20599" x="6259513" y="5999163"/>
          <p14:tracePt t="20616" x="6259513" y="5988050"/>
          <p14:tracePt t="20632" x="6259513" y="5975350"/>
          <p14:tracePt t="20649" x="6259513" y="5964238"/>
          <p14:tracePt t="20665" x="6259513" y="5951538"/>
          <p14:tracePt t="20681" x="6259513" y="5938838"/>
          <p14:tracePt t="20698" x="6259513" y="5927725"/>
          <p14:tracePt t="20706" x="6259513" y="5915025"/>
          <p14:tracePt t="20723" x="6259513" y="5903913"/>
          <p14:tracePt t="20730" x="6259513" y="5880100"/>
          <p14:tracePt t="20739" x="6259513" y="5867400"/>
          <p14:tracePt t="20747" x="6259513" y="5856288"/>
          <p14:tracePt t="20755" x="6259513" y="5843588"/>
          <p14:tracePt t="20764" x="6259513" y="5819775"/>
          <p14:tracePt t="20780" x="6259513" y="5795963"/>
          <p14:tracePt t="20797" x="6259513" y="5784850"/>
          <p14:tracePt t="20805" x="6259513" y="5772150"/>
          <p14:tracePt t="20813" x="6259513" y="5761038"/>
          <p14:tracePt t="20829" x="6259513" y="5748338"/>
          <p14:tracePt t="20846" x="6259513" y="5737225"/>
          <p14:tracePt t="20854" x="6259513" y="5724525"/>
          <p14:tracePt t="20879" x="6259513" y="5713413"/>
          <p14:tracePt t="20911" x="6259513" y="5700713"/>
          <p14:tracePt t="21100" x="6259513" y="5713413"/>
          <p14:tracePt t="21117" x="6259513" y="5724525"/>
          <p14:tracePt t="21127" x="6259513" y="5737225"/>
          <p14:tracePt t="21142" x="6259513" y="5748338"/>
          <p14:tracePt t="21158" x="6259513" y="5761038"/>
          <p14:tracePt t="21183" x="6259513" y="5772150"/>
          <p14:tracePt t="21199" x="6259513" y="5784850"/>
          <p14:tracePt t="21216" x="6259513" y="5795963"/>
          <p14:tracePt t="21240" x="6259513" y="5808663"/>
          <p14:tracePt t="21265" x="6259513" y="5819775"/>
          <p14:tracePt t="21298" x="6259513" y="5832475"/>
          <p14:tracePt t="21306" x="6270625" y="5832475"/>
          <p14:tracePt t="21322" x="6270625" y="5843588"/>
          <p14:tracePt t="21355" x="6270625" y="5856288"/>
          <p14:tracePt t="21372" x="6270625" y="5867400"/>
          <p14:tracePt t="21388" x="6270625" y="5880100"/>
          <p14:tracePt t="21405" x="6283325" y="5880100"/>
          <p14:tracePt t="21413" x="6283325" y="5891213"/>
          <p14:tracePt t="21430" x="6283325" y="5903913"/>
          <p14:tracePt t="21437" x="6283325" y="5915025"/>
          <p14:tracePt t="21454" x="6283325" y="5927725"/>
          <p14:tracePt t="21463" x="6283325" y="5938838"/>
          <p14:tracePt t="21480" x="6283325" y="5951538"/>
          <p14:tracePt t="21496" x="6294438" y="5951538"/>
          <p14:tracePt t="21503" x="6294438" y="5964238"/>
          <p14:tracePt t="21520" x="6294438" y="5975350"/>
          <p14:tracePt t="21553" x="6294438" y="5988050"/>
          <p14:tracePt t="21578" x="6294438" y="5999163"/>
          <p14:tracePt t="21734" x="6283325" y="5999163"/>
          <p14:tracePt t="21750" x="6270625" y="5988050"/>
          <p14:tracePt t="21766" x="6259513" y="5975350"/>
          <p14:tracePt t="21775" x="6246813" y="5964238"/>
          <p14:tracePt t="21783" x="6246813" y="5951538"/>
          <p14:tracePt t="21791" x="6235700" y="5938838"/>
          <p14:tracePt t="21808" x="6223000" y="5927725"/>
          <p14:tracePt t="21817" x="6223000" y="5915025"/>
          <p14:tracePt t="21833" x="6211888" y="5915025"/>
          <p14:tracePt t="21840" x="6211888" y="5903913"/>
          <p14:tracePt t="21850" x="6211888" y="5891213"/>
          <p14:tracePt t="21857" x="6199188" y="5891213"/>
          <p14:tracePt t="21866" x="6199188" y="5880100"/>
          <p14:tracePt t="21883" x="6199188" y="5867400"/>
          <p14:tracePt t="21890" x="6188075" y="5856288"/>
          <p14:tracePt t="21915" x="6175375" y="5843588"/>
          <p14:tracePt t="21956" x="6164263" y="5843588"/>
          <p14:tracePt t="22013" x="6151563" y="5856288"/>
          <p14:tracePt t="22021" x="6151563" y="5880100"/>
          <p14:tracePt t="22030" x="6151563" y="5891213"/>
          <p14:tracePt t="22037" x="6140450" y="5903913"/>
          <p14:tracePt t="22046" x="6140450" y="5927725"/>
          <p14:tracePt t="22054" x="6140450" y="5938838"/>
          <p14:tracePt t="22063" x="6140450" y="5951538"/>
          <p14:tracePt t="22070" x="6140450" y="5964238"/>
          <p14:tracePt t="22079" x="6140450" y="5975350"/>
          <p14:tracePt t="22087" x="6140450" y="5988050"/>
          <p14:tracePt t="22105" x="6140450" y="5999163"/>
          <p14:tracePt t="22120" x="6140450" y="6011863"/>
          <p14:tracePt t="22186" x="6151563" y="6011863"/>
          <p14:tracePt t="22244" x="6151563" y="5988050"/>
          <p14:tracePt t="22252" x="6151563" y="5975350"/>
          <p14:tracePt t="22259" x="6140450" y="5964238"/>
          <p14:tracePt t="22268" x="6127750" y="5938838"/>
          <p14:tracePt t="22276" x="6116638" y="5927725"/>
          <p14:tracePt t="22285" x="6103938" y="5915025"/>
          <p14:tracePt t="22292" x="6091238" y="5915025"/>
          <p14:tracePt t="22301" x="6080125" y="5903913"/>
          <p14:tracePt t="22310" x="6067425" y="5903913"/>
          <p14:tracePt t="22317" x="6043613" y="5903913"/>
          <p14:tracePt t="22327" x="6032500" y="5903913"/>
          <p14:tracePt t="22334" x="6019800" y="5903913"/>
          <p14:tracePt t="22350" x="6008688" y="5903913"/>
          <p14:tracePt t="22359" x="5995988" y="5915025"/>
          <p14:tracePt t="22375" x="5984875" y="5927725"/>
          <p14:tracePt t="22383" x="5984875" y="5938838"/>
          <p14:tracePt t="22392" x="5984875" y="5951538"/>
          <p14:tracePt t="22400" x="5984875" y="5964238"/>
          <p14:tracePt t="22416" x="5984875" y="5975350"/>
          <p14:tracePt t="22425" x="5984875" y="5988050"/>
          <p14:tracePt t="22433" x="5995988" y="5988050"/>
          <p14:tracePt t="22442" x="6019800" y="5999163"/>
          <p14:tracePt t="22449" x="6032500" y="5999163"/>
          <p14:tracePt t="22458" x="6056313" y="5999163"/>
          <p14:tracePt t="22465" x="6067425" y="5999163"/>
          <p14:tracePt t="22474" x="6091238" y="5999163"/>
          <p14:tracePt t="22482" x="6116638" y="5999163"/>
          <p14:tracePt t="22491" x="6127750" y="5999163"/>
          <p14:tracePt t="22498" x="6140450" y="5999163"/>
          <p14:tracePt t="22514" x="6151563" y="5999163"/>
          <p14:tracePt t="22523" x="6151563" y="5988050"/>
          <p14:tracePt t="22539" x="6164263" y="5988050"/>
          <p14:tracePt t="22556" x="6164263" y="5975350"/>
          <p14:tracePt t="22564" x="6164263" y="5964238"/>
          <p14:tracePt t="22580" x="6151563" y="5951538"/>
          <p14:tracePt t="22613" x="6140450" y="5951538"/>
          <p14:tracePt t="23123" x="6151563" y="5951538"/>
          <p14:tracePt t="23131" x="6175375" y="5951538"/>
          <p14:tracePt t="23142" x="6223000" y="5951538"/>
          <p14:tracePt t="23147" x="6270625" y="5951538"/>
          <p14:tracePt t="23156" x="6318250" y="5951538"/>
          <p14:tracePt t="23164" x="6365875" y="5951538"/>
          <p14:tracePt t="23172" x="6402388" y="5951538"/>
          <p14:tracePt t="23180" x="6437313" y="5951538"/>
          <p14:tracePt t="23189" x="6532563" y="5951538"/>
          <p14:tracePt t="23197" x="6580188" y="5951538"/>
          <p14:tracePt t="23205" x="6604000" y="5951538"/>
          <p14:tracePt t="23213" x="6688138" y="5964238"/>
          <p14:tracePt t="23222" x="6711950" y="5964238"/>
          <p14:tracePt t="23230" x="6759575" y="5964238"/>
          <p14:tracePt t="23238" x="6796088" y="5975350"/>
          <p14:tracePt t="23246" x="6843713" y="5975350"/>
          <p14:tracePt t="23255" x="6878638" y="5975350"/>
          <p14:tracePt t="23263" x="6915150" y="5975350"/>
          <p14:tracePt t="23271" x="6950075" y="5988050"/>
          <p14:tracePt t="23280" x="6962775" y="5988050"/>
          <p14:tracePt t="23287" x="6986588" y="5988050"/>
          <p14:tracePt t="23296" x="7010400" y="5988050"/>
          <p14:tracePt t="23304" x="7021513" y="5988050"/>
          <p14:tracePt t="23313" x="7045325" y="5999163"/>
          <p14:tracePt t="23320" x="7058025" y="5999163"/>
          <p14:tracePt t="23330" x="7081838" y="5999163"/>
          <p14:tracePt t="23336" x="7092950" y="6011863"/>
          <p14:tracePt t="23346" x="7105650" y="6011863"/>
          <p14:tracePt t="23353" x="7129463" y="6011863"/>
          <p14:tracePt t="23363" x="7153275" y="6011863"/>
          <p14:tracePt t="23369" x="7177088" y="6011863"/>
          <p14:tracePt t="23380" x="7212013" y="6022975"/>
          <p14:tracePt t="23386" x="7224713" y="6022975"/>
          <p14:tracePt t="23396" x="7259638" y="6022975"/>
          <p14:tracePt t="23402" x="7283450" y="6022975"/>
          <p14:tracePt t="23413" x="7307263" y="6022975"/>
          <p14:tracePt t="23419" x="7332663" y="6035675"/>
          <p14:tracePt t="23430" x="7356475" y="6035675"/>
          <p14:tracePt t="23435" x="7380288" y="6035675"/>
          <p14:tracePt t="23446" x="7404100" y="6035675"/>
          <p14:tracePt t="23451" x="7415213" y="6035675"/>
          <p14:tracePt t="23463" x="7439025" y="6035675"/>
          <p14:tracePt t="23468" x="7451725" y="6035675"/>
          <p14:tracePt t="23479" x="7475538" y="6046788"/>
          <p14:tracePt t="23485" x="7499350" y="6046788"/>
          <p14:tracePt t="23495" x="7510463" y="6046788"/>
          <p14:tracePt t="23501" x="7534275" y="6046788"/>
          <p14:tracePt t="23512" x="7558088" y="6046788"/>
          <p14:tracePt t="23518" x="7570788" y="6046788"/>
          <p14:tracePt t="23528" x="7581900" y="6046788"/>
          <p14:tracePt t="23534" x="7594600" y="6059488"/>
          <p14:tracePt t="23545" x="7618413" y="6059488"/>
          <p14:tracePt t="23559" x="7629525" y="6059488"/>
          <p14:tracePt t="23567" x="7642225" y="6059488"/>
          <p14:tracePt t="23579" x="7653338" y="6059488"/>
          <p14:tracePt t="23584" x="7666038" y="6070600"/>
          <p14:tracePt t="23592" x="7677150" y="6070600"/>
          <p14:tracePt t="23600" x="7689850" y="6070600"/>
          <p14:tracePt t="23616" x="7700963" y="6083300"/>
          <p14:tracePt t="23625" x="7713663" y="6083300"/>
          <p14:tracePt t="23649" x="7724775" y="6083300"/>
          <p14:tracePt t="23674" x="7737475" y="6083300"/>
          <p14:tracePt t="23995" x="7724775" y="6083300"/>
          <p14:tracePt t="24003" x="7713663" y="6094413"/>
          <p14:tracePt t="24012" x="7700963" y="6107113"/>
          <p14:tracePt t="24019" x="7689850" y="6107113"/>
          <p14:tracePt t="24028" x="7677150" y="6118225"/>
          <p14:tracePt t="24035" x="7666038" y="6118225"/>
          <p14:tracePt t="24044" x="7653338" y="6118225"/>
          <p14:tracePt t="24052" x="7642225" y="6130925"/>
          <p14:tracePt t="24060" x="7618413" y="6142038"/>
          <p14:tracePt t="24077" x="7605713" y="6142038"/>
          <p14:tracePt t="24085" x="7581900" y="6154738"/>
          <p14:tracePt t="24101" x="7570788" y="6154738"/>
          <p14:tracePt t="24110" x="7546975" y="6154738"/>
          <p14:tracePt t="24117" x="7534275" y="6154738"/>
          <p14:tracePt t="24126" x="7523163" y="6154738"/>
          <p14:tracePt t="24134" x="7510463" y="6154738"/>
          <p14:tracePt t="24143" x="7499350" y="6154738"/>
          <p14:tracePt t="24150" x="7486650" y="6154738"/>
          <p14:tracePt t="24159" x="7486650" y="6142038"/>
          <p14:tracePt t="24167" x="7475538" y="6142038"/>
          <p14:tracePt t="24176" x="7475538" y="6130925"/>
          <p14:tracePt t="24183" x="7462838" y="6130925"/>
          <p14:tracePt t="24208" x="7451725" y="6130925"/>
          <p14:tracePt t="24216" x="7451725" y="6118225"/>
          <p14:tracePt t="24241" x="7439025" y="6118225"/>
          <p14:tracePt t="24340" x="7451725" y="6130925"/>
          <p14:tracePt t="24350" x="7462838" y="6142038"/>
          <p14:tracePt t="24356" x="7499350" y="6178550"/>
          <p14:tracePt t="24365" x="7510463" y="6178550"/>
          <p14:tracePt t="24372" x="7570788" y="6213475"/>
          <p14:tracePt t="24381" x="7581900" y="6213475"/>
          <p14:tracePt t="24389" x="7618413" y="6237288"/>
          <p14:tracePt t="24397" x="7653338" y="6249988"/>
          <p14:tracePt t="24405" x="7724775" y="6261100"/>
          <p14:tracePt t="24414" x="7761288" y="6273800"/>
          <p14:tracePt t="24422" x="7772400" y="6273800"/>
          <p14:tracePt t="24430" x="7843838" y="6273800"/>
          <p14:tracePt t="24438" x="7891463" y="6273800"/>
          <p14:tracePt t="24447" x="7915275" y="6273800"/>
          <p14:tracePt t="24455" x="7951788" y="6273800"/>
          <p14:tracePt t="24463" x="7975600" y="6273800"/>
          <p14:tracePt t="24471" x="8012113" y="6261100"/>
          <p14:tracePt t="24480" x="8023225" y="6249988"/>
          <p14:tracePt t="24488" x="8047038" y="6249988"/>
          <p14:tracePt t="24496" x="8059738" y="6237288"/>
          <p14:tracePt t="24504" x="8070850" y="6226175"/>
          <p14:tracePt t="24513" x="8070850" y="6213475"/>
          <p14:tracePt t="24520" x="8083550" y="6213475"/>
          <p14:tracePt t="24636" x="8059738" y="6226175"/>
          <p14:tracePt t="24644" x="8047038" y="6237288"/>
          <p14:tracePt t="24653" x="7999413" y="6249988"/>
          <p14:tracePt t="24660" x="7975600" y="6273800"/>
          <p14:tracePt t="24670" x="7927975" y="6284913"/>
          <p14:tracePt t="24677" x="7880350" y="6297613"/>
          <p14:tracePt t="24685" x="7856538" y="6308725"/>
          <p14:tracePt t="24693" x="7820025" y="6321425"/>
          <p14:tracePt t="24702" x="7772400" y="6332538"/>
          <p14:tracePt t="24710" x="7748588" y="6332538"/>
          <p14:tracePt t="24718" x="7737475" y="6345238"/>
          <p14:tracePt t="24726" x="7724775" y="6345238"/>
          <p14:tracePt t="24734" x="7713663" y="6356350"/>
          <p14:tracePt t="24743" x="7700963" y="6356350"/>
          <p14:tracePt t="24800" x="7724775" y="6356350"/>
          <p14:tracePt t="24808" x="7761288" y="6356350"/>
          <p14:tracePt t="24817" x="7785100" y="6356350"/>
          <p14:tracePt t="24825" x="7820025" y="6356350"/>
          <p14:tracePt t="24833" x="7843838" y="6345238"/>
          <p14:tracePt t="24841" x="7891463" y="6332538"/>
          <p14:tracePt t="24849" x="7915275" y="6321425"/>
          <p14:tracePt t="24857" x="7940675" y="6308725"/>
          <p14:tracePt t="24866" x="7951788" y="6308725"/>
          <p14:tracePt t="24874" x="7975600" y="6297613"/>
          <p14:tracePt t="24882" x="7988300" y="6297613"/>
          <p14:tracePt t="24890" x="7988300" y="6284913"/>
          <p14:tracePt t="24899" x="7999413" y="6284913"/>
          <p14:tracePt t="24915" x="8012113" y="6284913"/>
          <p14:tracePt t="26494" x="8023225" y="6284913"/>
          <p14:tracePt t="26502" x="8035925" y="6273800"/>
          <p14:tracePt t="26510" x="8083550" y="6249988"/>
          <p14:tracePt t="26518" x="8131175" y="6213475"/>
          <p14:tracePt t="26527" x="8189913" y="6178550"/>
          <p14:tracePt t="26534" x="8250238" y="6154738"/>
          <p14:tracePt t="26543" x="8308975" y="6118225"/>
          <p14:tracePt t="26551" x="8380413" y="6083300"/>
          <p14:tracePt t="26560" x="8428038" y="6046788"/>
          <p14:tracePt t="26568" x="8488363" y="6011863"/>
          <p14:tracePt t="26577" x="8512175" y="5999163"/>
          <p14:tracePt t="26584" x="8559800" y="5975350"/>
          <p14:tracePt t="26593" x="8596313" y="5938838"/>
          <p14:tracePt t="26600" x="8643938" y="5915025"/>
          <p14:tracePt t="26610" x="8678863" y="5891213"/>
          <p14:tracePt t="26617" x="8702675" y="5867400"/>
          <p14:tracePt t="26627" x="8715375" y="5843588"/>
          <p14:tracePt t="26633" x="8739188" y="5819775"/>
          <p14:tracePt t="26643" x="8763000" y="5808663"/>
          <p14:tracePt t="26650" x="8774113" y="5784850"/>
          <p14:tracePt t="26660" x="8786813" y="5761038"/>
          <p14:tracePt t="26666" x="8786813" y="5748338"/>
          <p14:tracePt t="26677" x="8797925" y="5737225"/>
          <p14:tracePt t="26683" x="8810625" y="5713413"/>
          <p14:tracePt t="26693" x="8810625" y="5700713"/>
          <p14:tracePt t="26699" x="8810625" y="5689600"/>
          <p14:tracePt t="26710" x="8810625" y="5665788"/>
          <p14:tracePt t="26715" x="8810625" y="5653088"/>
          <p14:tracePt t="26726" x="8810625" y="5641975"/>
          <p14:tracePt t="26732" x="8810625" y="5629275"/>
          <p14:tracePt t="26743" x="8810625" y="5618163"/>
          <p14:tracePt t="26748" x="8810625" y="5605463"/>
          <p14:tracePt t="26759" x="8810625" y="5594350"/>
          <p14:tracePt t="26765" x="8810625" y="5581650"/>
          <p14:tracePt t="26776" x="8810625" y="5570538"/>
          <p14:tracePt t="26790" x="8810625" y="5557838"/>
          <p14:tracePt t="26806" x="8810625" y="5546725"/>
          <p14:tracePt t="32790" x="8810625" y="5534025"/>
          <p14:tracePt t="32799" x="8810625" y="5499100"/>
          <p14:tracePt t="32806" x="8810625" y="5462588"/>
          <p14:tracePt t="32815" x="8810625" y="5414963"/>
          <p14:tracePt t="32823" x="8810625" y="5367338"/>
          <p14:tracePt t="32835" x="8810625" y="5307013"/>
          <p14:tracePt t="32840" x="8810625" y="5259388"/>
          <p14:tracePt t="32848" x="8810625" y="5200650"/>
          <p14:tracePt t="32856" x="8810625" y="4997450"/>
          <p14:tracePt t="32864" x="8810625" y="4913313"/>
          <p14:tracePt t="32872" x="8810625" y="4770438"/>
          <p14:tracePt t="32880" x="8810625" y="4651375"/>
          <p14:tracePt t="32889" x="8810625" y="4508500"/>
          <p14:tracePt t="32897" x="8810625" y="4365625"/>
          <p14:tracePt t="32905" x="8797925" y="4246563"/>
          <p14:tracePt t="32917" x="8786813" y="4127500"/>
          <p14:tracePt t="32922" x="8763000" y="4019550"/>
          <p14:tracePt t="32930" x="8750300" y="3924300"/>
          <p14:tracePt t="32938" x="8739188" y="3840163"/>
          <p14:tracePt t="32946" x="8726488" y="3757613"/>
          <p14:tracePt t="32954" x="8715375" y="3733800"/>
          <p14:tracePt t="32962" x="8702675" y="3625850"/>
          <p14:tracePt t="32971" x="8678863" y="3565525"/>
          <p14:tracePt t="32979" x="8678863" y="3506788"/>
          <p14:tracePt t="32987" x="8655050" y="3446463"/>
          <p14:tracePt t="32996" x="8643938" y="3398838"/>
          <p14:tracePt t="33003" x="8631238" y="3340100"/>
          <p14:tracePt t="33012" x="8607425" y="3279775"/>
          <p14:tracePt t="33020" x="8596313" y="3232150"/>
          <p14:tracePt t="33029" x="8572500" y="3184525"/>
          <p14:tracePt t="33037" x="8548688" y="3136900"/>
          <p14:tracePt t="33045" x="8535988" y="3100388"/>
          <p14:tracePt t="33053" x="8512175" y="3065463"/>
          <p14:tracePt t="33061" x="8488363" y="3017838"/>
          <p14:tracePt t="33069" x="8464550" y="2994025"/>
          <p14:tracePt t="33078" x="8440738" y="2957513"/>
          <p14:tracePt t="33086" x="8404225" y="2909888"/>
          <p14:tracePt t="33094" x="8369300" y="2874963"/>
          <p14:tracePt t="33102" x="8345488" y="2838450"/>
          <p14:tracePt t="33111" x="8308975" y="2790825"/>
          <p14:tracePt t="33118" x="8274050" y="2755900"/>
          <p14:tracePt t="33127" x="8237538" y="2730500"/>
          <p14:tracePt t="33135" x="8202613" y="2695575"/>
          <p14:tracePt t="33143" x="8166100" y="2659063"/>
          <p14:tracePt t="33151" x="8154988" y="2635250"/>
          <p14:tracePt t="33160" x="8118475" y="2600325"/>
          <p14:tracePt t="33168" x="8083550" y="2576513"/>
          <p14:tracePt t="33176" x="8059738" y="2563813"/>
          <p14:tracePt t="33185" x="8012113" y="2528888"/>
          <p14:tracePt t="33193" x="7988300" y="2516188"/>
          <p14:tracePt t="33202" x="7927975" y="2492375"/>
          <p14:tracePt t="33209" x="7880350" y="2481263"/>
          <p14:tracePt t="33218" x="7867650" y="2468563"/>
          <p14:tracePt t="33225" x="7796213" y="2457450"/>
          <p14:tracePt t="33235" x="7772400" y="2444750"/>
          <p14:tracePt t="33242" x="7737475" y="2444750"/>
          <p14:tracePt t="33251" x="7689850" y="2433638"/>
          <p14:tracePt t="33258" x="7618413" y="2433638"/>
          <p14:tracePt t="33268" x="7594600" y="2433638"/>
          <p14:tracePt t="33275" x="7534275" y="2433638"/>
          <p14:tracePt t="33285" x="7486650" y="2433638"/>
          <p14:tracePt t="33291" x="7439025" y="2433638"/>
          <p14:tracePt t="33301" x="7391400" y="2433638"/>
          <p14:tracePt t="33308" x="7343775" y="2433638"/>
          <p14:tracePt t="33318" x="7283450" y="2433638"/>
          <p14:tracePt t="33324" x="7235825" y="2433638"/>
          <p14:tracePt t="33334" x="7188200" y="2444750"/>
          <p14:tracePt t="33341" x="7140575" y="2457450"/>
          <p14:tracePt t="33350" x="7116763" y="2468563"/>
          <p14:tracePt t="33357" x="7045325" y="2505075"/>
          <p14:tracePt t="33367" x="7010400" y="2516188"/>
          <p14:tracePt t="33373" x="6962775" y="2552700"/>
          <p14:tracePt t="33384" x="6926263" y="2576513"/>
          <p14:tracePt t="33390" x="6878638" y="2611438"/>
          <p14:tracePt t="33400" x="6843713" y="2647950"/>
          <p14:tracePt t="33406" x="6796088" y="2695575"/>
          <p14:tracePt t="33417" x="6759575" y="2730500"/>
          <p14:tracePt t="33423" x="6711950" y="2790825"/>
          <p14:tracePt t="33434" x="6675438" y="2851150"/>
          <p14:tracePt t="33439" x="6640513" y="2898775"/>
          <p14:tracePt t="33450" x="6592888" y="2970213"/>
          <p14:tracePt t="33456" x="6556375" y="3028950"/>
          <p14:tracePt t="33467" x="6521450" y="3100388"/>
          <p14:tracePt t="33472" x="6484938" y="3160713"/>
          <p14:tracePt t="33483" x="6461125" y="3232150"/>
          <p14:tracePt t="33489" x="6437313" y="3292475"/>
          <p14:tracePt t="33500" x="6413500" y="3375025"/>
          <p14:tracePt t="33505" x="6402388" y="3398838"/>
          <p14:tracePt t="33517" x="6389688" y="3459163"/>
          <p14:tracePt t="33521" x="6378575" y="3517900"/>
          <p14:tracePt t="33533" x="6365875" y="3554413"/>
          <p14:tracePt t="33538" x="6365875" y="3589338"/>
          <p14:tracePt t="33550" x="6354763" y="3625850"/>
          <p14:tracePt t="33554" x="6354763" y="3662363"/>
          <p14:tracePt t="33567" x="6354763" y="3733800"/>
          <p14:tracePt t="33571" x="6354763" y="3744913"/>
          <p14:tracePt t="33584" x="6354763" y="3805238"/>
          <p14:tracePt t="33588" x="6354763" y="3840163"/>
          <p14:tracePt t="33600" x="6365875" y="3863975"/>
          <p14:tracePt t="33604" x="6389688" y="3924300"/>
          <p14:tracePt t="33617" x="6413500" y="3948113"/>
          <p14:tracePt t="33621" x="6437313" y="3995738"/>
          <p14:tracePt t="33633" x="6473825" y="4030663"/>
          <p14:tracePt t="33638" x="6508750" y="4078288"/>
          <p14:tracePt t="33650" x="6545263" y="4102100"/>
          <p14:tracePt t="33654" x="6592888" y="4138613"/>
          <p14:tracePt t="33666" x="6627813" y="4175125"/>
          <p14:tracePt t="33671" x="6699250" y="4222750"/>
          <p14:tracePt t="33683" x="6748463" y="4257675"/>
          <p14:tracePt t="33688" x="6819900" y="4294188"/>
          <p14:tracePt t="33700" x="6878638" y="4329113"/>
          <p14:tracePt t="33705" x="6938963" y="4365625"/>
          <p14:tracePt t="33717" x="6997700" y="4389438"/>
          <p14:tracePt t="33722" x="7081838" y="4424363"/>
          <p14:tracePt t="33733" x="7153275" y="4460875"/>
          <p14:tracePt t="33738" x="7224713" y="4484688"/>
          <p14:tracePt t="33750" x="7307263" y="4508500"/>
          <p14:tracePt t="33755" x="7380288" y="4532313"/>
          <p14:tracePt t="33766" x="7439025" y="4556125"/>
          <p14:tracePt t="33771" x="7523163" y="4567238"/>
          <p14:tracePt t="33783" x="7581900" y="4579938"/>
          <p14:tracePt t="33788" x="7653338" y="4592638"/>
          <p14:tracePt t="33800" x="7748588" y="4616450"/>
          <p14:tracePt t="33805" x="7832725" y="4616450"/>
          <p14:tracePt t="33817" x="7927975" y="4627563"/>
          <p14:tracePt t="33821" x="8012113" y="4640263"/>
          <p14:tracePt t="33833" x="8107363" y="4651375"/>
          <p14:tracePt t="33838" x="8178800" y="4651375"/>
          <p14:tracePt t="33850" x="8250238" y="4651375"/>
          <p14:tracePt t="33851" x="8345488" y="4651375"/>
          <p14:tracePt t="33859" x="8416925" y="4651375"/>
          <p14:tracePt t="33868" x="8499475" y="4651375"/>
          <p14:tracePt t="33875" x="8572500" y="4651375"/>
          <p14:tracePt t="33884" x="8631238" y="4627563"/>
          <p14:tracePt t="33891" x="8691563" y="4592638"/>
          <p14:tracePt t="33901" x="8750300" y="4556125"/>
          <p14:tracePt t="33908" x="8797925" y="4519613"/>
          <p14:tracePt t="33917" x="8845550" y="4484688"/>
          <p14:tracePt t="33924" x="8882063" y="4448175"/>
          <p14:tracePt t="33934" x="8916988" y="4413250"/>
          <p14:tracePt t="33940" x="8953500" y="4365625"/>
          <p14:tracePt t="33950" x="8977313" y="4318000"/>
          <p14:tracePt t="33957" x="9001125" y="4257675"/>
          <p14:tracePt t="33967" x="9012238" y="4210050"/>
          <p14:tracePt t="33973" x="9024938" y="4151313"/>
          <p14:tracePt t="33984" x="9036050" y="4078288"/>
          <p14:tracePt t="33990" x="9048750" y="4006850"/>
          <p14:tracePt t="34000" x="9059863" y="3911600"/>
          <p14:tracePt t="34006" x="9059863" y="3840163"/>
          <p14:tracePt t="34017" x="9059863" y="3757613"/>
          <p14:tracePt t="34023" x="9059863" y="3686175"/>
          <p14:tracePt t="34033" x="9059863" y="3613150"/>
          <p14:tracePt t="34039" x="9048750" y="3554413"/>
          <p14:tracePt t="34050" x="9036050" y="3482975"/>
          <p14:tracePt t="34056" x="9012238" y="3422650"/>
          <p14:tracePt t="34066" x="9001125" y="3398838"/>
          <p14:tracePt t="34072" x="8977313" y="3327400"/>
          <p14:tracePt t="34083" x="8964613" y="3303588"/>
          <p14:tracePt t="34088" x="8940800" y="3268663"/>
          <p14:tracePt t="34100" x="8929688" y="3221038"/>
          <p14:tracePt t="34105" x="8905875" y="3195638"/>
          <p14:tracePt t="34117" x="8858250" y="3136900"/>
          <p14:tracePt t="34122" x="8834438" y="3089275"/>
          <p14:tracePt t="34133" x="8797925" y="3065463"/>
          <p14:tracePt t="34138" x="8763000" y="3028950"/>
          <p14:tracePt t="34150" x="8726488" y="2994025"/>
          <p14:tracePt t="34154" x="8678863" y="2957513"/>
          <p14:tracePt t="34167" x="8631238" y="2933700"/>
          <p14:tracePt t="34171" x="8572500" y="2898775"/>
          <p14:tracePt t="34183" x="8512175" y="2862263"/>
          <p14:tracePt t="34188" x="8451850" y="2827338"/>
          <p14:tracePt t="34200" x="8393113" y="2803525"/>
          <p14:tracePt t="34204" x="8308975" y="2779713"/>
          <p14:tracePt t="34217" x="8250238" y="2755900"/>
          <p14:tracePt t="34222" x="8166100" y="2743200"/>
          <p14:tracePt t="34233" x="8094663" y="2730500"/>
          <p14:tracePt t="34238" x="8023225" y="2719388"/>
          <p14:tracePt t="34250" x="7951788" y="2719388"/>
          <p14:tracePt t="34253" x="7880350" y="2719388"/>
          <p14:tracePt t="34267" x="7808913" y="2719388"/>
          <p14:tracePt t="34270" x="7748588" y="2719388"/>
          <p14:tracePt t="34283" x="7677150" y="2719388"/>
          <p14:tracePt t="34288" x="7618413" y="2730500"/>
          <p14:tracePt t="34300" x="7558088" y="2767013"/>
          <p14:tracePt t="34304" x="7499350" y="2790825"/>
          <p14:tracePt t="34316" x="7439025" y="2838450"/>
          <p14:tracePt t="34321" x="7380288" y="2874963"/>
          <p14:tracePt t="34333" x="7319963" y="2922588"/>
          <p14:tracePt t="34338" x="7259638" y="2981325"/>
          <p14:tracePt t="34350" x="7212013" y="3017838"/>
          <p14:tracePt t="34355" x="7164388" y="3076575"/>
          <p14:tracePt t="34367" x="7116763" y="3136900"/>
          <p14:tracePt t="34372" x="7069138" y="3208338"/>
          <p14:tracePt t="34383" x="7045325" y="3255963"/>
          <p14:tracePt t="34388" x="7010400" y="3340100"/>
          <p14:tracePt t="34401" x="6986588" y="3398838"/>
          <p14:tracePt t="34405" x="6962775" y="3459163"/>
          <p14:tracePt t="34416" x="6950075" y="3517900"/>
          <p14:tracePt t="34421" x="6938963" y="3578225"/>
          <p14:tracePt t="34434" x="6926263" y="3649663"/>
          <p14:tracePt t="34439" x="6926263" y="3709988"/>
          <p14:tracePt t="34450" x="6926263" y="3768725"/>
          <p14:tracePt t="34451" x="6926263" y="3829050"/>
          <p14:tracePt t="34459" x="6926263" y="3876675"/>
          <p14:tracePt t="34467" x="6962775" y="3935413"/>
          <p14:tracePt t="34475" x="6997700" y="3995738"/>
          <p14:tracePt t="34484" x="7034213" y="4043363"/>
          <p14:tracePt t="34491" x="7069138" y="4078288"/>
          <p14:tracePt t="34501" x="7105650" y="4114800"/>
          <p14:tracePt t="34508" x="7164388" y="4162425"/>
          <p14:tracePt t="34518" x="7200900" y="4198938"/>
          <p14:tracePt t="34524" x="7259638" y="4222750"/>
          <p14:tracePt t="34534" x="7307263" y="4257675"/>
          <p14:tracePt t="34540" x="7356475" y="4270375"/>
          <p14:tracePt t="34551" x="7380288" y="4281488"/>
          <p14:tracePt t="34557" x="7415213" y="4305300"/>
          <p14:tracePt t="34567" x="7462838" y="4329113"/>
          <p14:tracePt t="34573" x="7486650" y="4341813"/>
          <p14:tracePt t="34583" x="7523163" y="4365625"/>
          <p14:tracePt t="34590" x="7546975" y="4365625"/>
          <p14:tracePt t="34600" x="7570788" y="4376738"/>
          <p14:tracePt t="34606" x="7581900" y="4389438"/>
          <p14:tracePt t="34617" x="7605713" y="4400550"/>
          <p14:tracePt t="34623" x="7629525" y="4400550"/>
          <p14:tracePt t="34633" x="7642225" y="4400550"/>
          <p14:tracePt t="34639" x="7653338" y="4413250"/>
          <p14:tracePt t="34650" x="7666038" y="4413250"/>
          <p14:tracePt t="34664" x="7677150" y="4413250"/>
          <p14:tracePt t="34681" x="7689850" y="4413250"/>
          <p14:tracePt t="34804" x="7689850" y="4424363"/>
          <p14:tracePt t="35084" x="7713663" y="4424363"/>
          <p14:tracePt t="35092" x="7748588" y="4424363"/>
          <p14:tracePt t="35100" x="7796213" y="4424363"/>
          <p14:tracePt t="35108" x="7856538" y="4424363"/>
          <p14:tracePt t="35116" x="7988300" y="4424363"/>
          <p14:tracePt t="35124" x="8059738" y="4437063"/>
          <p14:tracePt t="35132" x="8202613" y="4460875"/>
          <p14:tracePt t="35143" x="8321675" y="4495800"/>
          <p14:tracePt t="35149" x="8451850" y="4508500"/>
          <p14:tracePt t="35159" x="8572500" y="4532313"/>
          <p14:tracePt t="35165" x="8678863" y="4556125"/>
          <p14:tracePt t="35175" x="8774113" y="4579938"/>
          <p14:tracePt t="35182" x="8869363" y="4592638"/>
          <p14:tracePt t="35192" x="8953500" y="4616450"/>
          <p14:tracePt t="35198" x="9036050" y="4627563"/>
          <p14:tracePt t="35209" x="9059863" y="4640263"/>
          <p14:tracePt t="35215" x="9107488" y="464026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Marcador de contenido 2"/>
          <p:cNvSpPr>
            <a:spLocks noGrp="1"/>
          </p:cNvSpPr>
          <p:nvPr>
            <p:ph idx="1"/>
          </p:nvPr>
        </p:nvSpPr>
        <p:spPr>
          <a:xfrm>
            <a:off x="76200" y="1676400"/>
            <a:ext cx="4724400" cy="1219200"/>
          </a:xfrm>
        </p:spPr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57 pacientes, TAC tobillo</a:t>
            </a:r>
          </a:p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3 patrones de fx:</a:t>
            </a:r>
          </a:p>
        </p:txBody>
      </p:sp>
      <p:pic>
        <p:nvPicPr>
          <p:cNvPr id="71683" name="Imagen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52400"/>
            <a:ext cx="5867400" cy="696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1684" name="Text Box 9"/>
          <p:cNvSpPr txBox="1">
            <a:spLocks noChangeArrowheads="1"/>
          </p:cNvSpPr>
          <p:nvPr/>
        </p:nvSpPr>
        <p:spPr bwMode="auto">
          <a:xfrm>
            <a:off x="5508625" y="1066800"/>
            <a:ext cx="30257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 pitchFamily="1" charset="0"/>
              </a:rPr>
              <a:t>Haraguchi</a:t>
            </a:r>
            <a:r>
              <a:rPr lang="en-US" dirty="0">
                <a:latin typeface="Calibri" pitchFamily="1" charset="0"/>
              </a:rPr>
              <a:t> et al. JBJS Am 2006</a:t>
            </a:r>
          </a:p>
        </p:txBody>
      </p:sp>
      <p:pic>
        <p:nvPicPr>
          <p:cNvPr id="71685" name="Imagen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505200"/>
            <a:ext cx="31448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Imagen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572000"/>
            <a:ext cx="353377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Imagen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725" y="1727200"/>
            <a:ext cx="32416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CuadroTexto 8"/>
          <p:cNvSpPr txBox="1">
            <a:spLocks noChangeArrowheads="1"/>
          </p:cNvSpPr>
          <p:nvPr/>
        </p:nvSpPr>
        <p:spPr bwMode="auto">
          <a:xfrm>
            <a:off x="609600" y="3505200"/>
            <a:ext cx="795338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b="1"/>
              <a:t>Tipo I</a:t>
            </a:r>
          </a:p>
          <a:p>
            <a:pPr algn="ctr"/>
            <a:r>
              <a:rPr lang="es-ES_tradnl" b="1"/>
              <a:t>67%</a:t>
            </a:r>
          </a:p>
        </p:txBody>
      </p:sp>
      <p:sp>
        <p:nvSpPr>
          <p:cNvPr id="71689" name="CuadroTexto 9"/>
          <p:cNvSpPr txBox="1">
            <a:spLocks noChangeArrowheads="1"/>
          </p:cNvSpPr>
          <p:nvPr/>
        </p:nvSpPr>
        <p:spPr bwMode="auto">
          <a:xfrm>
            <a:off x="7772400" y="1752600"/>
            <a:ext cx="860425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b="1"/>
              <a:t>Tipo II</a:t>
            </a:r>
          </a:p>
          <a:p>
            <a:pPr algn="ctr"/>
            <a:r>
              <a:rPr lang="es-ES_tradnl" b="1"/>
              <a:t>19%</a:t>
            </a:r>
          </a:p>
        </p:txBody>
      </p:sp>
      <p:sp>
        <p:nvSpPr>
          <p:cNvPr id="71690" name="CuadroTexto 10"/>
          <p:cNvSpPr txBox="1">
            <a:spLocks noChangeArrowheads="1"/>
          </p:cNvSpPr>
          <p:nvPr/>
        </p:nvSpPr>
        <p:spPr bwMode="auto">
          <a:xfrm>
            <a:off x="6477000" y="4572000"/>
            <a:ext cx="923925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b="1"/>
              <a:t>Tipo III</a:t>
            </a:r>
          </a:p>
          <a:p>
            <a:pPr algn="ctr"/>
            <a:r>
              <a:rPr lang="es-ES_tradnl" b="1"/>
              <a:t>14%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95597E-095F-DA4D-96A2-4B97861A5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31" x="9083675" y="4841875"/>
          <p14:tracePt t="10438" x="9001125" y="4865688"/>
          <p14:tracePt t="10445" x="8929688" y="4889500"/>
          <p14:tracePt t="10453" x="8858250" y="4926013"/>
          <p14:tracePt t="10462" x="8786813" y="4949825"/>
          <p14:tracePt t="10470" x="8691563" y="4984750"/>
          <p14:tracePt t="10478" x="8607425" y="5008563"/>
          <p14:tracePt t="10486" x="8512175" y="5045075"/>
          <p14:tracePt t="10494" x="8416925" y="5068888"/>
          <p14:tracePt t="10503" x="8332788" y="5105400"/>
          <p14:tracePt t="10511" x="8261350" y="5140325"/>
          <p14:tracePt t="10519" x="8178800" y="5164138"/>
          <p14:tracePt t="10527" x="8107363" y="5200650"/>
          <p14:tracePt t="10535" x="8035925" y="5235575"/>
          <p14:tracePt t="10544" x="7951788" y="5272088"/>
          <p14:tracePt t="10552" x="7880350" y="5307013"/>
          <p14:tracePt t="10560" x="7808913" y="5330825"/>
          <p14:tracePt t="10568" x="7713663" y="5367338"/>
          <p14:tracePt t="10577" x="7642225" y="5402263"/>
          <p14:tracePt t="10584" x="7558088" y="5426075"/>
          <p14:tracePt t="10593" x="7486650" y="5449888"/>
          <p14:tracePt t="10601" x="7415213" y="5486400"/>
          <p14:tracePt t="10610" x="7343775" y="5510213"/>
          <p14:tracePt t="10617" x="7259638" y="5534025"/>
          <p14:tracePt t="10626" x="7177088" y="5546725"/>
          <p14:tracePt t="10634" x="7092950" y="5570538"/>
          <p14:tracePt t="10643" x="7010400" y="5581650"/>
          <p14:tracePt t="10651" x="6938963" y="5594350"/>
          <p14:tracePt t="10659" x="6854825" y="5605463"/>
          <p14:tracePt t="10667" x="6772275" y="5605463"/>
          <p14:tracePt t="10675" x="6664325" y="5605463"/>
          <p14:tracePt t="10684" x="6461125" y="5605463"/>
          <p14:tracePt t="10691" x="6318250" y="5605463"/>
          <p14:tracePt t="10701" x="6127750" y="5605463"/>
          <p14:tracePt t="10708" x="5924550" y="5570538"/>
          <p14:tracePt t="10718" x="5675313" y="5510213"/>
          <p14:tracePt t="10725" x="5210175" y="5378450"/>
          <p14:tracePt t="10735" x="5067300" y="5330825"/>
          <p14:tracePt t="10741" x="4708525" y="5211763"/>
          <p14:tracePt t="10749" x="4113213" y="5045075"/>
          <p14:tracePt t="10757" x="3910013" y="4984750"/>
          <p14:tracePt t="10767" x="3529013" y="4865688"/>
          <p14:tracePt t="10774" x="3159125" y="4783138"/>
          <p14:tracePt t="10782" x="2789238" y="4699000"/>
          <p14:tracePt t="10790" x="2455863" y="4616450"/>
          <p14:tracePt t="10798" x="2336800" y="4603750"/>
          <p14:tracePt t="10807" x="2098675" y="4543425"/>
          <p14:tracePt t="10818" x="1895475" y="4495800"/>
          <p14:tracePt t="11086" x="1895475" y="4484688"/>
          <p14:tracePt t="11095" x="1895475" y="4437063"/>
          <p14:tracePt t="11103" x="1871663" y="4389438"/>
          <p14:tracePt t="11111" x="1836738" y="4341813"/>
          <p14:tracePt t="11119" x="1800225" y="4281488"/>
          <p14:tracePt t="11128" x="1763713" y="4246563"/>
          <p14:tracePt t="11135" x="1728788" y="4186238"/>
          <p14:tracePt t="11146" x="1657350" y="4102100"/>
          <p14:tracePt t="11152" x="1585913" y="4019550"/>
          <p14:tracePt t="11162" x="1525588" y="3948113"/>
          <p14:tracePt t="11169" x="1477963" y="3876675"/>
          <p14:tracePt t="11179" x="1419225" y="3816350"/>
          <p14:tracePt t="11185" x="1395413" y="3792538"/>
          <p14:tracePt t="11195" x="1347788" y="3744913"/>
          <p14:tracePt t="11201" x="1311275" y="3697288"/>
          <p14:tracePt t="11212" x="1287463" y="3673475"/>
          <p14:tracePt t="11218" x="1263650" y="3636963"/>
          <p14:tracePt t="11228" x="1239838" y="3613150"/>
          <p14:tracePt t="11234" x="1216025" y="3602038"/>
          <p14:tracePt t="11245" x="1179513" y="3578225"/>
          <p14:tracePt t="11251" x="1155700" y="3565525"/>
          <p14:tracePt t="11261" x="1108075" y="3530600"/>
          <p14:tracePt t="11268" x="1096963" y="3530600"/>
          <p14:tracePt t="11278" x="1073150" y="3506788"/>
          <p14:tracePt t="11284" x="1036638" y="3494088"/>
          <p14:tracePt t="11295" x="1001713" y="3482975"/>
          <p14:tracePt t="11301" x="977900" y="3482975"/>
          <p14:tracePt t="11312" x="954088" y="3470275"/>
          <p14:tracePt t="11317" x="930275" y="3470275"/>
          <p14:tracePt t="11328" x="906463" y="3470275"/>
          <p14:tracePt t="11333" x="882650" y="3459163"/>
          <p14:tracePt t="11345" x="869950" y="3459163"/>
          <p14:tracePt t="11350" x="846138" y="3459163"/>
          <p14:tracePt t="11362" x="822325" y="3459163"/>
          <p14:tracePt t="11366" x="798513" y="3459163"/>
          <p14:tracePt t="11378" x="774700" y="3459163"/>
          <p14:tracePt t="11383" x="750888" y="3459163"/>
          <p14:tracePt t="11395" x="727075" y="3459163"/>
          <p14:tracePt t="11400" x="703263" y="3459163"/>
          <p14:tracePt t="11411" x="668338" y="3470275"/>
          <p14:tracePt t="11417" x="655638" y="3470275"/>
          <p14:tracePt t="11428" x="631825" y="3482975"/>
          <p14:tracePt t="11433" x="608013" y="3494088"/>
          <p14:tracePt t="11445" x="584200" y="3517900"/>
          <p14:tracePt t="11450" x="560388" y="3530600"/>
          <p14:tracePt t="11461" x="547688" y="3541713"/>
          <p14:tracePt t="11467" x="536575" y="3554413"/>
          <p14:tracePt t="11478" x="512763" y="3565525"/>
          <p14:tracePt t="11483" x="500063" y="3589338"/>
          <p14:tracePt t="11495" x="488950" y="3602038"/>
          <p14:tracePt t="11499" x="488950" y="3613150"/>
          <p14:tracePt t="11512" x="476250" y="3625850"/>
          <p14:tracePt t="11517" x="476250" y="3636963"/>
          <p14:tracePt t="11529" x="465138" y="3649663"/>
          <p14:tracePt t="11534" x="465138" y="3673475"/>
          <p14:tracePt t="11545" x="465138" y="3686175"/>
          <p14:tracePt t="11549" x="465138" y="3697288"/>
          <p14:tracePt t="11561" x="465138" y="3721100"/>
          <p14:tracePt t="11567" x="465138" y="3733800"/>
          <p14:tracePt t="11578" x="465138" y="3744913"/>
          <p14:tracePt t="11582" x="465138" y="3781425"/>
          <p14:tracePt t="11595" x="465138" y="3805238"/>
          <p14:tracePt t="11600" x="465138" y="3840163"/>
          <p14:tracePt t="11612" x="465138" y="3852863"/>
          <p14:tracePt t="11616" x="465138" y="3887788"/>
          <p14:tracePt t="11629" x="476250" y="3911600"/>
          <p14:tracePt t="11629" x="476250" y="3948113"/>
          <p14:tracePt t="11637" x="488950" y="3971925"/>
          <p14:tracePt t="11645" x="488950" y="3995738"/>
          <p14:tracePt t="11653" x="500063" y="4019550"/>
          <p14:tracePt t="11663" x="512763" y="4043363"/>
          <p14:tracePt t="11670" x="523875" y="4067175"/>
          <p14:tracePt t="11679" x="523875" y="4090988"/>
          <p14:tracePt t="11686" x="536575" y="4127500"/>
          <p14:tracePt t="11695" x="547688" y="4151313"/>
          <p14:tracePt t="11702" x="560388" y="4186238"/>
          <p14:tracePt t="11713" x="571500" y="4210050"/>
          <p14:tracePt t="11719" x="595313" y="4257675"/>
          <p14:tracePt t="11729" x="620713" y="4294188"/>
          <p14:tracePt t="11735" x="620713" y="4305300"/>
          <p14:tracePt t="11746" x="655638" y="4352925"/>
          <p14:tracePt t="11752" x="668338" y="4376738"/>
          <p14:tracePt t="11762" x="692150" y="4424363"/>
          <p14:tracePt t="11768" x="715963" y="4448175"/>
          <p14:tracePt t="11778" x="750888" y="4495800"/>
          <p14:tracePt t="11784" x="774700" y="4532313"/>
          <p14:tracePt t="11795" x="811213" y="4556125"/>
          <p14:tracePt t="11801" x="846138" y="4592638"/>
          <p14:tracePt t="11811" x="882650" y="4627563"/>
          <p14:tracePt t="11817" x="917575" y="4651375"/>
          <p14:tracePt t="11828" x="965200" y="4675188"/>
          <p14:tracePt t="11834" x="1001713" y="4699000"/>
          <p14:tracePt t="11844" x="1025525" y="4711700"/>
          <p14:tracePt t="11850" x="1060450" y="4735513"/>
          <p14:tracePt t="11861" x="1108075" y="4759325"/>
          <p14:tracePt t="11867" x="1144588" y="4770438"/>
          <p14:tracePt t="11878" x="1168400" y="4794250"/>
          <p14:tracePt t="11883" x="1216025" y="4806950"/>
          <p14:tracePt t="11894" x="1239838" y="4818063"/>
          <p14:tracePt t="11899" x="1263650" y="4830763"/>
          <p14:tracePt t="11911" x="1300163" y="4841875"/>
          <p14:tracePt t="11916" x="1323975" y="4854575"/>
          <p14:tracePt t="11928" x="1347788" y="4865688"/>
          <p14:tracePt t="11932" x="1371600" y="4878388"/>
          <p14:tracePt t="11944" x="1395413" y="4878388"/>
          <p14:tracePt t="11949" x="1430338" y="4889500"/>
          <p14:tracePt t="11961" x="1466850" y="4902200"/>
          <p14:tracePt t="11966" x="1501775" y="4913313"/>
          <p14:tracePt t="11977" x="1538288" y="4913313"/>
          <p14:tracePt t="11982" x="1585913" y="4926013"/>
          <p14:tracePt t="11994" x="1620838" y="4926013"/>
          <p14:tracePt t="11998" x="1668463" y="4926013"/>
          <p14:tracePt t="12011" x="1692275" y="4926013"/>
          <p14:tracePt t="12015" x="1739900" y="4926013"/>
          <p14:tracePt t="12028" x="1811338" y="4926013"/>
          <p14:tracePt t="12031" x="1836738" y="4926013"/>
          <p14:tracePt t="12044" x="1871663" y="4926013"/>
          <p14:tracePt t="12048" x="1908175" y="4926013"/>
          <p14:tracePt t="12061" x="1943100" y="4926013"/>
          <p14:tracePt t="12064" x="1979613" y="4926013"/>
          <p14:tracePt t="12078" x="2014538" y="4926013"/>
          <p14:tracePt t="12081" x="2051050" y="4926013"/>
          <p14:tracePt t="12095" x="2074863" y="4913313"/>
          <p14:tracePt t="12099" x="2098675" y="4913313"/>
          <p14:tracePt t="12111" x="2122488" y="4913313"/>
          <p14:tracePt t="12113" x="2157413" y="4902200"/>
          <p14:tracePt t="12127" x="2181225" y="4902200"/>
          <p14:tracePt t="12131" x="2205038" y="4902200"/>
          <p14:tracePt t="12144" x="2241550" y="4889500"/>
          <p14:tracePt t="12148" x="2265363" y="4889500"/>
          <p14:tracePt t="12161" x="2300288" y="4889500"/>
          <p14:tracePt t="12165" x="2324100" y="4889500"/>
          <p14:tracePt t="12178" x="2347913" y="4878388"/>
          <p14:tracePt t="12182" x="2371725" y="4878388"/>
          <p14:tracePt t="12195" x="2432050" y="4878388"/>
          <p14:tracePt t="12198" x="2444750" y="4865688"/>
          <p14:tracePt t="12211" x="2479675" y="4865688"/>
          <p14:tracePt t="12214" x="2540000" y="4854575"/>
          <p14:tracePt t="12228" x="2563813" y="4841875"/>
          <p14:tracePt t="12233" x="2587625" y="4841875"/>
          <p14:tracePt t="12245" x="2611438" y="4830763"/>
          <p14:tracePt t="12245" x="2646363" y="4818063"/>
          <p14:tracePt t="12253" x="2670175" y="4806950"/>
          <p14:tracePt t="12500" x="2693988" y="4806950"/>
          <p14:tracePt t="12508" x="2765425" y="4794250"/>
          <p14:tracePt t="12516" x="2825750" y="4770438"/>
          <p14:tracePt t="12525" x="2908300" y="4746625"/>
          <p14:tracePt t="12533" x="2992438" y="4735513"/>
          <p14:tracePt t="12541" x="3087688" y="4711700"/>
          <p14:tracePt t="12550" x="3267075" y="4675188"/>
          <p14:tracePt t="12557" x="3457575" y="4640263"/>
          <p14:tracePt t="12566" x="3660775" y="4616450"/>
          <p14:tracePt t="12573" x="3756025" y="4603750"/>
          <p14:tracePt t="12583" x="3933825" y="4579938"/>
          <p14:tracePt t="12590" x="4100513" y="4556125"/>
          <p14:tracePt t="12600" x="4256088" y="4532313"/>
          <p14:tracePt t="12607" x="4375150" y="4508500"/>
          <p14:tracePt t="12616" x="4506913" y="4495800"/>
          <p14:tracePt t="12623" x="4613275" y="4471988"/>
          <p14:tracePt t="12633" x="4708525" y="4471988"/>
          <p14:tracePt t="12639" x="4803775" y="4448175"/>
          <p14:tracePt t="12650" x="4887913" y="4437063"/>
          <p14:tracePt t="12656" x="4972050" y="4424363"/>
          <p14:tracePt t="12666" x="5043488" y="4413250"/>
          <p14:tracePt t="12672" x="5114925" y="4389438"/>
          <p14:tracePt t="12683" x="5186363" y="4376738"/>
          <p14:tracePt t="12689" x="5257800" y="4365625"/>
          <p14:tracePt t="12699" x="5305425" y="4341813"/>
          <p14:tracePt t="12705" x="5329238" y="4329113"/>
          <p14:tracePt t="12716" x="5411788" y="4281488"/>
          <p14:tracePt t="12722" x="5459413" y="4257675"/>
          <p14:tracePt t="12732" x="5508625" y="4233863"/>
          <p14:tracePt t="12738" x="5532438" y="4210050"/>
          <p14:tracePt t="12749" x="5591175" y="4162425"/>
          <p14:tracePt t="12755" x="5603875" y="4151313"/>
          <p14:tracePt t="12765" x="5638800" y="4114800"/>
          <p14:tracePt t="12771" x="5651500" y="4090988"/>
          <p14:tracePt t="12782" x="5675313" y="4054475"/>
          <p14:tracePt t="12788" x="5686425" y="4030663"/>
          <p14:tracePt t="12799" x="5699125" y="3995738"/>
          <p14:tracePt t="12804" x="5710238" y="3983038"/>
          <p14:tracePt t="12815" x="5710238" y="3959225"/>
          <p14:tracePt t="12820" x="5722938" y="3948113"/>
          <p14:tracePt t="12837" x="5722938" y="3935413"/>
          <p14:tracePt t="12911" x="5734050" y="3935413"/>
          <p14:tracePt t="12927" x="5746750" y="3935413"/>
          <p14:tracePt t="12935" x="5757863" y="3935413"/>
          <p14:tracePt t="12944" x="5770563" y="3935413"/>
          <p14:tracePt t="12952" x="5781675" y="3935413"/>
          <p14:tracePt t="12960" x="5805488" y="3935413"/>
          <p14:tracePt t="12977" x="5818188" y="3935413"/>
          <p14:tracePt t="12986" x="5829300" y="3935413"/>
          <p14:tracePt t="13019" x="5842000" y="3948113"/>
          <p14:tracePt t="13026" x="5853113" y="3959225"/>
          <p14:tracePt t="13034" x="5865813" y="3983038"/>
          <p14:tracePt t="13042" x="5900738" y="4030663"/>
          <p14:tracePt t="13050" x="5924550" y="4090988"/>
          <p14:tracePt t="13059" x="5995988" y="4222750"/>
          <p14:tracePt t="13067" x="6019800" y="4281488"/>
          <p14:tracePt t="13075" x="6091238" y="4389438"/>
          <p14:tracePt t="13084" x="6164263" y="4508500"/>
          <p14:tracePt t="13091" x="6223000" y="4603750"/>
          <p14:tracePt t="13100" x="6294438" y="4722813"/>
          <p14:tracePt t="13108" x="6354763" y="4806950"/>
          <p14:tracePt t="13116" x="6365875" y="4841875"/>
          <p14:tracePt t="13125" x="6413500" y="4902200"/>
          <p14:tracePt t="13133" x="6450013" y="4960938"/>
          <p14:tracePt t="13141" x="6473825" y="4997450"/>
          <p14:tracePt t="13149" x="6484938" y="5021263"/>
          <p14:tracePt t="13157" x="6497638" y="5057775"/>
          <p14:tracePt t="13166" x="6508750" y="5081588"/>
          <p14:tracePt t="13174" x="6521450" y="5092700"/>
          <p14:tracePt t="13182" x="6521450" y="5105400"/>
          <p14:tracePt t="13190" x="6532563" y="5116513"/>
          <p14:tracePt t="13198" x="6532563" y="5129213"/>
          <p14:tracePt t="13206" x="6545263" y="5129213"/>
          <p14:tracePt t="13215" x="6545263" y="5140325"/>
          <p14:tracePt t="13223" x="6556375" y="5164138"/>
          <p14:tracePt t="13231" x="6556375" y="5176838"/>
          <p14:tracePt t="13239" x="6556375" y="5187950"/>
          <p14:tracePt t="13248" x="6569075" y="5211763"/>
          <p14:tracePt t="13256" x="6569075" y="5235575"/>
          <p14:tracePt t="13264" x="6580188" y="5259388"/>
          <p14:tracePt t="13272" x="6592888" y="5283200"/>
          <p14:tracePt t="13281" x="6604000" y="5330825"/>
          <p14:tracePt t="13289" x="6616700" y="5378450"/>
          <p14:tracePt t="13297" x="6627813" y="5414963"/>
          <p14:tracePt t="13305" x="6640513" y="5438775"/>
          <p14:tracePt t="13314" x="6664325" y="5486400"/>
          <p14:tracePt t="13322" x="6675438" y="5510213"/>
          <p14:tracePt t="13330" x="6688138" y="5546725"/>
          <p14:tracePt t="13338" x="6699250" y="5570538"/>
          <p14:tracePt t="13347" x="6724650" y="5605463"/>
          <p14:tracePt t="13355" x="6735763" y="5629275"/>
          <p14:tracePt t="13363" x="6759575" y="5653088"/>
          <p14:tracePt t="13371" x="6772275" y="5665788"/>
          <p14:tracePt t="13379" x="6783388" y="5689600"/>
          <p14:tracePt t="13388" x="6807200" y="5700713"/>
          <p14:tracePt t="13396" x="6819900" y="5713413"/>
          <p14:tracePt t="13404" x="6843713" y="5713413"/>
          <p14:tracePt t="13412" x="6854825" y="5724525"/>
          <p14:tracePt t="13421" x="6867525" y="5737225"/>
          <p14:tracePt t="13429" x="6878638" y="5737225"/>
          <p14:tracePt t="13437" x="6891338" y="5748338"/>
          <p14:tracePt t="13445" x="6902450" y="5748338"/>
          <p14:tracePt t="13454" x="6926263" y="5761038"/>
          <p14:tracePt t="13461" x="6950075" y="5772150"/>
          <p14:tracePt t="13470" x="6962775" y="5784850"/>
          <p14:tracePt t="13478" x="6986588" y="5784850"/>
          <p14:tracePt t="13487" x="7010400" y="5795963"/>
          <p14:tracePt t="13494" x="7034213" y="5808663"/>
          <p14:tracePt t="13504" x="7058025" y="5819775"/>
          <p14:tracePt t="13511" x="7069138" y="5832475"/>
          <p14:tracePt t="13521" x="7092950" y="5843588"/>
          <p14:tracePt t="13527" x="7116763" y="5843588"/>
          <p14:tracePt t="13537" x="7129463" y="5856288"/>
          <p14:tracePt t="13543" x="7140575" y="5856288"/>
          <p14:tracePt t="13553" x="7153275" y="5856288"/>
          <p14:tracePt t="13560" x="7164388" y="5867400"/>
          <p14:tracePt t="13586" x="7177088" y="588010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37ED2E-AEDC-DB4F-8C4A-ECE51978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112568" cy="50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D7E6924-297F-E342-AEC1-986F33D3E464}"/>
              </a:ext>
            </a:extLst>
          </p:cNvPr>
          <p:cNvSpPr/>
          <p:nvPr/>
        </p:nvSpPr>
        <p:spPr>
          <a:xfrm>
            <a:off x="4392488" y="63000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L" dirty="0" err="1">
                <a:solidFill>
                  <a:srgbClr val="17365D"/>
                </a:solidFill>
                <a:latin typeface="Calibri" panose="020F0502020204030204" pitchFamily="34" charset="0"/>
              </a:rPr>
              <a:t>Bartonícek</a:t>
            </a:r>
            <a:r>
              <a:rPr lang="es-CL" dirty="0">
                <a:solidFill>
                  <a:srgbClr val="17365D"/>
                </a:solidFill>
                <a:latin typeface="Calibri" panose="020F0502020204030204" pitchFamily="34" charset="0"/>
              </a:rPr>
              <a:t> J. </a:t>
            </a:r>
            <a:r>
              <a:rPr lang="es-CL" dirty="0" err="1">
                <a:solidFill>
                  <a:srgbClr val="17365D"/>
                </a:solidFill>
                <a:latin typeface="Calibri" panose="020F0502020204030204" pitchFamily="34" charset="0"/>
              </a:rPr>
              <a:t>Arch</a:t>
            </a:r>
            <a:r>
              <a:rPr lang="es-CL" dirty="0">
                <a:solidFill>
                  <a:srgbClr val="17365D"/>
                </a:solidFill>
                <a:latin typeface="Calibri" panose="020F0502020204030204" pitchFamily="34" charset="0"/>
              </a:rPr>
              <a:t> </a:t>
            </a:r>
            <a:r>
              <a:rPr lang="es-CL" dirty="0" err="1">
                <a:solidFill>
                  <a:srgbClr val="17365D"/>
                </a:solidFill>
                <a:latin typeface="Calibri" panose="020F0502020204030204" pitchFamily="34" charset="0"/>
              </a:rPr>
              <a:t>Orthop</a:t>
            </a:r>
            <a:r>
              <a:rPr lang="es-CL" dirty="0">
                <a:solidFill>
                  <a:srgbClr val="17365D"/>
                </a:solidFill>
                <a:latin typeface="Calibri" panose="020F0502020204030204" pitchFamily="34" charset="0"/>
              </a:rPr>
              <a:t> Trauma </a:t>
            </a:r>
            <a:r>
              <a:rPr lang="es-CL" dirty="0" err="1">
                <a:solidFill>
                  <a:srgbClr val="17365D"/>
                </a:solidFill>
                <a:latin typeface="Calibri" panose="020F0502020204030204" pitchFamily="34" charset="0"/>
              </a:rPr>
              <a:t>Surg</a:t>
            </a:r>
            <a:r>
              <a:rPr lang="es-CL" dirty="0">
                <a:solidFill>
                  <a:srgbClr val="17365D"/>
                </a:solidFill>
                <a:latin typeface="Calibri" panose="020F0502020204030204" pitchFamily="34" charset="0"/>
              </a:rPr>
              <a:t>, 2015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4E18330-A730-9240-9832-72346A3511C5}"/>
              </a:ext>
            </a:extLst>
          </p:cNvPr>
          <p:cNvSpPr/>
          <p:nvPr/>
        </p:nvSpPr>
        <p:spPr>
          <a:xfrm>
            <a:off x="374328" y="384577"/>
            <a:ext cx="5925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L" sz="3200" b="1" dirty="0">
                <a:solidFill>
                  <a:srgbClr val="000000"/>
                </a:solidFill>
                <a:latin typeface="+mn-lt"/>
              </a:rPr>
              <a:t>CLASIFICACIÓN BARTONICEK</a:t>
            </a:r>
            <a:endParaRPr lang="es-ES_tradnl" sz="3200" dirty="0"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4EC021-3162-354E-A26B-13E28361B912}"/>
              </a:ext>
            </a:extLst>
          </p:cNvPr>
          <p:cNvSpPr txBox="1"/>
          <p:nvPr/>
        </p:nvSpPr>
        <p:spPr>
          <a:xfrm>
            <a:off x="6876256" y="126876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latin typeface="+mn-lt"/>
              </a:rPr>
              <a:t>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B056E6-1A6C-5942-BE6A-29CCC177AECF}"/>
              </a:ext>
            </a:extLst>
          </p:cNvPr>
          <p:cNvSpPr txBox="1"/>
          <p:nvPr/>
        </p:nvSpPr>
        <p:spPr>
          <a:xfrm>
            <a:off x="6876256" y="2492896"/>
            <a:ext cx="495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latin typeface="+mn-lt"/>
              </a:rPr>
              <a:t>II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F8E94F-0670-5944-85E1-5FF0C0005CC6}"/>
              </a:ext>
            </a:extLst>
          </p:cNvPr>
          <p:cNvSpPr txBox="1"/>
          <p:nvPr/>
        </p:nvSpPr>
        <p:spPr>
          <a:xfrm>
            <a:off x="6876256" y="3822139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latin typeface="+mn-lt"/>
              </a:rPr>
              <a:t>III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5AF0A1-38EC-7047-8CC2-90BC7C0C811B}"/>
              </a:ext>
            </a:extLst>
          </p:cNvPr>
          <p:cNvSpPr txBox="1"/>
          <p:nvPr/>
        </p:nvSpPr>
        <p:spPr>
          <a:xfrm>
            <a:off x="6804248" y="5157192"/>
            <a:ext cx="689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latin typeface="+mn-lt"/>
              </a:rPr>
              <a:t>IV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8982AA-718B-B947-BDE0-A0BE2FE4D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11955"/>
      </p:ext>
    </p:extLst>
  </p:cSld>
  <p:clrMapOvr>
    <a:masterClrMapping/>
  </p:clrMapOvr>
  <p:transition advTm="14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7" x="7188200" y="5880100"/>
          <p14:tracePt t="1545" x="7212013" y="5880100"/>
          <p14:tracePt t="1553" x="7224713" y="5891213"/>
          <p14:tracePt t="1564" x="7248525" y="5891213"/>
          <p14:tracePt t="1570" x="7272338" y="5903913"/>
          <p14:tracePt t="1578" x="7307263" y="5915025"/>
          <p14:tracePt t="1586" x="7367588" y="5938838"/>
          <p14:tracePt t="1594" x="7391400" y="5951538"/>
          <p14:tracePt t="1602" x="7451725" y="5975350"/>
          <p14:tracePt t="1610" x="7499350" y="5988050"/>
          <p14:tracePt t="1618" x="7546975" y="5999163"/>
          <p14:tracePt t="1627" x="7594600" y="6011863"/>
          <p14:tracePt t="1635" x="7653338" y="6022975"/>
          <p14:tracePt t="1643" x="7713663" y="6035675"/>
          <p14:tracePt t="1651" x="7772400" y="6046788"/>
          <p14:tracePt t="1659" x="7843838" y="6059488"/>
          <p14:tracePt t="1668" x="7891463" y="6070600"/>
          <p14:tracePt t="1676" x="7915275" y="6070600"/>
          <p14:tracePt t="1684" x="8012113" y="6094413"/>
          <p14:tracePt t="1692" x="8035925" y="6094413"/>
          <p14:tracePt t="1700" x="8070850" y="6107113"/>
          <p14:tracePt t="1709" x="8131175" y="6130925"/>
          <p14:tracePt t="1717" x="8166100" y="6130925"/>
          <p14:tracePt t="1725" x="8202613" y="6142038"/>
          <p14:tracePt t="1733" x="8226425" y="6154738"/>
          <p14:tracePt t="1742" x="8274050" y="6165850"/>
          <p14:tracePt t="1749" x="8297863" y="6165850"/>
          <p14:tracePt t="1758" x="8332788" y="6178550"/>
          <p14:tracePt t="1766" x="8369300" y="6189663"/>
          <p14:tracePt t="1774" x="8393113" y="6189663"/>
          <p14:tracePt t="1783" x="8416925" y="6202363"/>
          <p14:tracePt t="1791" x="8440738" y="6202363"/>
          <p14:tracePt t="1799" x="8451850" y="6213475"/>
          <p14:tracePt t="1807" x="8475663" y="6213475"/>
          <p14:tracePt t="1824" x="8488363" y="6213475"/>
          <p14:tracePt t="1849" x="8488363" y="6189663"/>
          <p14:tracePt t="1857" x="8475663" y="6165850"/>
          <p14:tracePt t="1865" x="8451850" y="6118225"/>
          <p14:tracePt t="1873" x="8428038" y="6083300"/>
          <p14:tracePt t="1881" x="8404225" y="6059488"/>
          <p14:tracePt t="1889" x="8369300" y="5988050"/>
          <p14:tracePt t="1898" x="8345488" y="5964238"/>
          <p14:tracePt t="1906" x="8321675" y="5915025"/>
          <p14:tracePt t="1915" x="8297863" y="5891213"/>
          <p14:tracePt t="1923" x="8274050" y="5856288"/>
          <p14:tracePt t="1932" x="8250238" y="5832475"/>
          <p14:tracePt t="1939" x="8226425" y="5819775"/>
          <p14:tracePt t="1948" x="8202613" y="5808663"/>
          <p14:tracePt t="1955" x="8189913" y="5795963"/>
          <p14:tracePt t="1964" x="8166100" y="5795963"/>
          <p14:tracePt t="2350" x="8166100" y="5784850"/>
          <p14:tracePt t="2358" x="8166100" y="5737225"/>
          <p14:tracePt t="2366" x="8178800" y="5689600"/>
          <p14:tracePt t="2375" x="8189913" y="5641975"/>
          <p14:tracePt t="2382" x="8213725" y="5570538"/>
          <p14:tracePt t="2391" x="8261350" y="5438775"/>
          <p14:tracePt t="2399" x="8274050" y="5367338"/>
          <p14:tracePt t="2407" x="8321675" y="5224463"/>
          <p14:tracePt t="2416" x="8380413" y="5057775"/>
          <p14:tracePt t="2424" x="8416925" y="4913313"/>
          <p14:tracePt t="2432" x="8464550" y="4759325"/>
          <p14:tracePt t="2440" x="8512175" y="4616450"/>
          <p14:tracePt t="2448" x="8548688" y="4471988"/>
          <p14:tracePt t="2457" x="8596313" y="4365625"/>
          <p14:tracePt t="2465" x="8607425" y="4329113"/>
          <p14:tracePt t="2474" x="8631238" y="4257675"/>
          <p14:tracePt t="2481" x="8643938" y="4198938"/>
          <p14:tracePt t="2490" x="8655050" y="4138613"/>
          <p14:tracePt t="2498" x="8667750" y="4102100"/>
          <p14:tracePt t="2506" x="8678863" y="4078288"/>
          <p14:tracePt t="2515" x="8678863" y="4043363"/>
          <p14:tracePt t="2522" x="8691563" y="4030663"/>
          <p14:tracePt t="2532" x="8691563" y="4006850"/>
          <p14:tracePt t="2539" x="8691563" y="3995738"/>
          <p14:tracePt t="2556" x="8691563" y="3983038"/>
          <p14:tracePt t="2565" x="8691563" y="3971925"/>
          <p14:tracePt t="2582" x="8691563" y="3959225"/>
          <p14:tracePt t="2703" x="8702675" y="3959225"/>
          <p14:tracePt t="4389" x="8702675" y="3935413"/>
          <p14:tracePt t="4397" x="8691563" y="3900488"/>
          <p14:tracePt t="4405" x="8678863" y="3863975"/>
          <p14:tracePt t="4413" x="8667750" y="3829050"/>
          <p14:tracePt t="4421" x="8596313" y="3673475"/>
          <p14:tracePt t="4429" x="8559800" y="3613150"/>
          <p14:tracePt t="4438" x="8475663" y="3422650"/>
          <p14:tracePt t="4446" x="8404225" y="3268663"/>
          <p14:tracePt t="4453" x="8321675" y="3124200"/>
          <p14:tracePt t="4462" x="8237538" y="2970213"/>
          <p14:tracePt t="4470" x="8202613" y="2898775"/>
          <p14:tracePt t="4479" x="8131175" y="2743200"/>
          <p14:tracePt t="4487" x="8047038" y="2600325"/>
          <p14:tracePt t="4495" x="7975600" y="2468563"/>
          <p14:tracePt t="4503" x="7904163" y="2349500"/>
          <p14:tracePt t="4512" x="7843838" y="2241550"/>
          <p14:tracePt t="4519" x="7796213" y="2170113"/>
          <p14:tracePt t="4528" x="7748588" y="2098675"/>
          <p14:tracePt t="4536" x="7689850" y="2027238"/>
          <p14:tracePt t="4545" x="7677150" y="2003425"/>
          <p14:tracePt t="4553" x="7605713" y="1897063"/>
          <p14:tracePt t="4561" x="7594600" y="1873250"/>
          <p14:tracePt t="4569" x="7558088" y="1836738"/>
          <p14:tracePt t="4578" x="7534275" y="1800225"/>
          <p14:tracePt t="4585" x="7499350" y="1752600"/>
          <p14:tracePt t="4594" x="7486650" y="1728788"/>
          <p14:tracePt t="4602" x="7462838" y="1693863"/>
          <p14:tracePt t="4610" x="7439025" y="1670050"/>
          <p14:tracePt t="4618" x="7427913" y="1633538"/>
          <p14:tracePt t="4627" x="7404100" y="1609725"/>
          <p14:tracePt t="4635" x="7391400" y="1585913"/>
          <p14:tracePt t="4643" x="7367588" y="1562100"/>
          <p14:tracePt t="4651" x="7356475" y="1514475"/>
          <p14:tracePt t="4660" x="7343775" y="1490663"/>
          <p14:tracePt t="4668" x="7319963" y="1466850"/>
          <p14:tracePt t="4676" x="7307263" y="1443038"/>
          <p14:tracePt t="4684" x="7296150" y="1419225"/>
          <p14:tracePt t="4693" x="7283450" y="1395413"/>
          <p14:tracePt t="4701" x="7272338" y="1384300"/>
          <p14:tracePt t="4709" x="7272338" y="1371600"/>
          <p14:tracePt t="4718" x="7259638" y="1358900"/>
          <p14:tracePt t="4733" x="7259638" y="1347788"/>
          <p14:tracePt t="4750" x="7248525" y="1347788"/>
          <p14:tracePt t="4972" x="7248525" y="1358900"/>
          <p14:tracePt t="5474" x="7248525" y="1371600"/>
          <p14:tracePt t="5482" x="7248525" y="1384300"/>
          <p14:tracePt t="5490" x="7248525" y="1408113"/>
          <p14:tracePt t="5498" x="7248525" y="1419225"/>
          <p14:tracePt t="5506" x="7259638" y="1443038"/>
          <p14:tracePt t="5515" x="7259638" y="1466850"/>
          <p14:tracePt t="5523" x="7272338" y="1479550"/>
          <p14:tracePt t="5531" x="7272338" y="1514475"/>
          <p14:tracePt t="5540" x="7283450" y="1538288"/>
          <p14:tracePt t="5547" x="7283450" y="1550988"/>
          <p14:tracePt t="5556" x="7283450" y="1585913"/>
          <p14:tracePt t="5563" x="7296150" y="1609725"/>
          <p14:tracePt t="5572" x="7296150" y="1633538"/>
          <p14:tracePt t="5580" x="7307263" y="1657350"/>
          <p14:tracePt t="5588" x="7307263" y="1681163"/>
          <p14:tracePt t="5596" x="7307263" y="1704975"/>
          <p14:tracePt t="5605" x="7319963" y="1728788"/>
          <p14:tracePt t="5613" x="7319963" y="1741488"/>
          <p14:tracePt t="5621" x="7319963" y="1776413"/>
          <p14:tracePt t="5630" x="7332663" y="1789113"/>
          <p14:tracePt t="5637" x="7332663" y="1824038"/>
          <p14:tracePt t="5647" x="7332663" y="1849438"/>
          <p14:tracePt t="5654" x="7332663" y="1860550"/>
          <p14:tracePt t="5664" x="7332663" y="1884363"/>
          <p14:tracePt t="5671" x="7332663" y="1908175"/>
          <p14:tracePt t="5680" x="7343775" y="1931988"/>
          <p14:tracePt t="5687" x="7343775" y="1955800"/>
          <p14:tracePt t="5697" x="7343775" y="1979613"/>
          <p14:tracePt t="5704" x="7343775" y="2003425"/>
          <p14:tracePt t="5713" x="7356475" y="2027238"/>
          <p14:tracePt t="5720" x="7356475" y="2051050"/>
          <p14:tracePt t="5730" x="7356475" y="2063750"/>
          <p14:tracePt t="5736" x="7356475" y="2087563"/>
          <p14:tracePt t="5747" x="7356475" y="2111375"/>
          <p14:tracePt t="5753" x="7356475" y="2135188"/>
          <p14:tracePt t="5763" x="7367588" y="2146300"/>
          <p14:tracePt t="5769" x="7367588" y="2159000"/>
          <p14:tracePt t="5780" x="7367588" y="2182813"/>
          <p14:tracePt t="5785" x="7367588" y="2193925"/>
          <p14:tracePt t="5796" x="7367588" y="2206625"/>
          <p14:tracePt t="5802" x="7367588" y="2230438"/>
          <p14:tracePt t="5813" x="7367588" y="2254250"/>
          <p14:tracePt t="5818" x="7380288" y="2278063"/>
          <p14:tracePt t="5830" x="7380288" y="2301875"/>
          <p14:tracePt t="5835" x="7380288" y="2325688"/>
          <p14:tracePt t="5847" x="7380288" y="2386013"/>
          <p14:tracePt t="5852" x="7380288" y="2397125"/>
          <p14:tracePt t="5862" x="7380288" y="2444750"/>
          <p14:tracePt t="5868" x="7391400" y="2481263"/>
          <p14:tracePt t="5879" x="7391400" y="2505075"/>
          <p14:tracePt t="5884" x="7391400" y="2540000"/>
          <p14:tracePt t="5896" x="7391400" y="2576513"/>
          <p14:tracePt t="5901" x="7391400" y="2611438"/>
          <p14:tracePt t="5912" x="7404100" y="2659063"/>
          <p14:tracePt t="5919" x="7404100" y="2671763"/>
          <p14:tracePt t="5930" x="7415213" y="2719388"/>
          <p14:tracePt t="5935" x="7415213" y="2779713"/>
          <p14:tracePt t="5946" x="7415213" y="2814638"/>
          <p14:tracePt t="5951" x="7427913" y="2851150"/>
          <p14:tracePt t="5963" x="7427913" y="2886075"/>
          <p14:tracePt t="5968" x="7427913" y="2922588"/>
          <p14:tracePt t="5979" x="7427913" y="2970213"/>
          <p14:tracePt t="5984" x="7439025" y="3005138"/>
          <p14:tracePt t="5996" x="7439025" y="3052763"/>
          <p14:tracePt t="6001" x="7439025" y="3100388"/>
          <p14:tracePt t="6012" x="7439025" y="3136900"/>
          <p14:tracePt t="6017" x="7439025" y="3171825"/>
          <p14:tracePt t="6029" x="7439025" y="3208338"/>
          <p14:tracePt t="6035" x="7439025" y="3255963"/>
          <p14:tracePt t="6046" x="7439025" y="3279775"/>
          <p14:tracePt t="6050" x="7439025" y="3316288"/>
          <p14:tracePt t="6062" x="7439025" y="3363913"/>
          <p14:tracePt t="6067" x="7439025" y="3422650"/>
          <p14:tracePt t="6080" x="7439025" y="3459163"/>
          <p14:tracePt t="6084" x="7427913" y="3506788"/>
          <p14:tracePt t="6096" x="7427913" y="3554413"/>
          <p14:tracePt t="6101" x="7415213" y="3602038"/>
          <p14:tracePt t="6112" x="7404100" y="3662363"/>
          <p14:tracePt t="6117" x="7404100" y="3709988"/>
          <p14:tracePt t="6129" x="7391400" y="3768725"/>
          <p14:tracePt t="6135" x="7380288" y="3840163"/>
          <p14:tracePt t="6146" x="7367588" y="3924300"/>
          <p14:tracePt t="6151" x="7356475" y="3995738"/>
          <p14:tracePt t="6163" x="7343775" y="4067175"/>
          <p14:tracePt t="6168" x="7332663" y="4138613"/>
          <p14:tracePt t="6179" x="7319963" y="4222750"/>
          <p14:tracePt t="6184" x="7307263" y="4294188"/>
          <p14:tracePt t="6196" x="7307263" y="4318000"/>
          <p14:tracePt t="6197" x="7296150" y="4376738"/>
          <p14:tracePt t="6205" x="7283450" y="4413250"/>
          <p14:tracePt t="6213" x="7283450" y="4437063"/>
          <p14:tracePt t="6222" x="7272338" y="4460875"/>
          <p14:tracePt t="6230" x="7272338" y="4471988"/>
          <p14:tracePt t="6238" x="7272338" y="4484688"/>
          <p14:tracePt t="6575" x="7272338" y="4471988"/>
          <p14:tracePt t="6583" x="7259638" y="4437063"/>
          <p14:tracePt t="6591" x="7248525" y="4376738"/>
          <p14:tracePt t="6599" x="7224713" y="4318000"/>
          <p14:tracePt t="6608" x="7200900" y="4233863"/>
          <p14:tracePt t="6616" x="7164388" y="4138613"/>
          <p14:tracePt t="6624" x="7129463" y="4054475"/>
          <p14:tracePt t="6633" x="7092950" y="3948113"/>
          <p14:tracePt t="6641" x="7058025" y="3840163"/>
          <p14:tracePt t="6650" x="7021513" y="3733800"/>
          <p14:tracePt t="6657" x="6986588" y="3636963"/>
          <p14:tracePt t="6667" x="6950075" y="3565525"/>
          <p14:tracePt t="6673" x="6915150" y="3506788"/>
          <p14:tracePt t="6683" x="6902450" y="3482975"/>
          <p14:tracePt t="6690" x="6878638" y="3422650"/>
          <p14:tracePt t="6699" x="6831013" y="3340100"/>
          <p14:tracePt t="6706" x="6807200" y="3292475"/>
          <p14:tracePt t="6716" x="6796088" y="3255963"/>
          <p14:tracePt t="6723" x="6783388" y="3221038"/>
          <p14:tracePt t="6731" x="6759575" y="3184525"/>
          <p14:tracePt t="6739" x="6735763" y="3148013"/>
          <p14:tracePt t="6747" x="6711950" y="3089275"/>
          <p14:tracePt t="6756" x="6699250" y="3065463"/>
          <p14:tracePt t="6764" x="6699250" y="3041650"/>
          <p14:tracePt t="6772" x="6675438" y="3005138"/>
          <p14:tracePt t="6783" x="6664325" y="2981325"/>
          <p14:tracePt t="6789" x="6651625" y="2946400"/>
          <p14:tracePt t="6797" x="6627813" y="2922588"/>
          <p14:tracePt t="6805" x="6616700" y="2898775"/>
          <p14:tracePt t="6817" x="6604000" y="2874963"/>
          <p14:tracePt t="6822" x="6580188" y="2851150"/>
          <p14:tracePt t="6830" x="6569075" y="2827338"/>
          <p14:tracePt t="6838" x="6545263" y="2790825"/>
          <p14:tracePt t="6846" x="6521450" y="2755900"/>
          <p14:tracePt t="6855" x="6508750" y="2719388"/>
          <p14:tracePt t="6862" x="6484938" y="2671763"/>
          <p14:tracePt t="6871" x="6461125" y="2624138"/>
          <p14:tracePt t="6879" x="6437313" y="2563813"/>
          <p14:tracePt t="6887" x="6413500" y="2516188"/>
          <p14:tracePt t="6895" x="6389688" y="2457450"/>
          <p14:tracePt t="6904" x="6378575" y="2409825"/>
          <p14:tracePt t="6912" x="6354763" y="2338388"/>
          <p14:tracePt t="6920" x="6354763" y="2325688"/>
          <p14:tracePt t="6928" x="6342063" y="2265363"/>
          <p14:tracePt t="6937" x="6318250" y="2182813"/>
          <p14:tracePt t="6945" x="6294438" y="2146300"/>
          <p14:tracePt t="6953" x="6294438" y="2111375"/>
          <p14:tracePt t="6962" x="6283325" y="2039938"/>
          <p14:tracePt t="6969" x="6283325" y="2016125"/>
          <p14:tracePt t="6978" x="6270625" y="1968500"/>
          <p14:tracePt t="6986" x="6259513" y="1931988"/>
          <p14:tracePt t="6994" x="6246813" y="1908175"/>
          <p14:tracePt t="7002" x="6246813" y="1860550"/>
          <p14:tracePt t="7011" x="6235700" y="1836738"/>
          <p14:tracePt t="7019" x="6235700" y="1812925"/>
          <p14:tracePt t="7027" x="6235700" y="1789113"/>
          <p14:tracePt t="7035" x="6223000" y="1776413"/>
          <p14:tracePt t="7044" x="6223000" y="1765300"/>
          <p14:tracePt t="7052" x="6211888" y="1741488"/>
          <p14:tracePt t="7068" x="6211888" y="1728788"/>
          <p14:tracePt t="7085" x="6199188" y="1728788"/>
          <p14:tracePt t="7109" x="6199188" y="1717675"/>
          <p14:tracePt t="8063" x="6211888" y="1717675"/>
          <p14:tracePt t="8079" x="6223000" y="1717675"/>
          <p14:tracePt t="8089" x="6223000" y="1728788"/>
          <p14:tracePt t="8095" x="6235700" y="1728788"/>
          <p14:tracePt t="8104" x="6246813" y="1728788"/>
          <p14:tracePt t="8112" x="6246813" y="1741488"/>
          <p14:tracePt t="8120" x="6259513" y="1741488"/>
          <p14:tracePt t="8128" x="6270625" y="1741488"/>
          <p14:tracePt t="8137" x="6283325" y="1741488"/>
          <p14:tracePt t="8145" x="6294438" y="1752600"/>
          <p14:tracePt t="8161" x="6307138" y="1752600"/>
          <p14:tracePt t="8170" x="6318250" y="1752600"/>
          <p14:tracePt t="8186" x="6330950" y="1765300"/>
          <p14:tracePt t="8194" x="6342063" y="1765300"/>
          <p14:tracePt t="8211" x="6354763" y="1765300"/>
          <p14:tracePt t="8227" x="6365875" y="1765300"/>
          <p14:tracePt t="8244" x="6365875" y="1776413"/>
          <p14:tracePt t="8252" x="6378575" y="1776413"/>
          <p14:tracePt t="8268" x="6389688" y="1776413"/>
          <p14:tracePt t="8276" x="6389688" y="1789113"/>
          <p14:tracePt t="8285" x="6402388" y="1789113"/>
          <p14:tracePt t="8301" x="6413500" y="1800225"/>
          <p14:tracePt t="8318" x="6426200" y="1800225"/>
          <p14:tracePt t="8326" x="6426200" y="1812925"/>
          <p14:tracePt t="8334" x="6437313" y="1812925"/>
          <p14:tracePt t="8358" x="6450013" y="1824038"/>
          <p14:tracePt t="8383" x="6450013" y="1836738"/>
          <p14:tracePt t="8392" x="6461125" y="1836738"/>
          <p14:tracePt t="8433" x="6473825" y="1849438"/>
          <p14:tracePt t="8474" x="6473825" y="1860550"/>
          <p14:tracePt t="8507" x="6484938" y="1873250"/>
          <p14:tracePt t="8531" x="6484938" y="1884363"/>
          <p14:tracePt t="8556" x="6484938" y="1897063"/>
          <p14:tracePt t="8564" x="6484938" y="1908175"/>
          <p14:tracePt t="8581" x="6484938" y="1920875"/>
          <p14:tracePt t="8589" x="6473825" y="1931988"/>
          <p14:tracePt t="8597" x="6461125" y="1944688"/>
          <p14:tracePt t="8605" x="6450013" y="1955800"/>
          <p14:tracePt t="8613" x="6437313" y="1968500"/>
          <p14:tracePt t="8622" x="6426200" y="1979613"/>
          <p14:tracePt t="8630" x="6402388" y="1992313"/>
          <p14:tracePt t="8638" x="6389688" y="2003425"/>
          <p14:tracePt t="8646" x="6378575" y="2016125"/>
          <p14:tracePt t="8655" x="6354763" y="2016125"/>
          <p14:tracePt t="8663" x="6342063" y="2027238"/>
          <p14:tracePt t="8671" x="6330950" y="2039938"/>
          <p14:tracePt t="8679" x="6307138" y="2051050"/>
          <p14:tracePt t="8687" x="6294438" y="2063750"/>
          <p14:tracePt t="8695" x="6283325" y="2063750"/>
          <p14:tracePt t="8704" x="6270625" y="2074863"/>
          <p14:tracePt t="8712" x="6259513" y="2087563"/>
          <p14:tracePt t="8720" x="6235700" y="2098675"/>
          <p14:tracePt t="8728" x="6235700" y="2111375"/>
          <p14:tracePt t="8737" x="6223000" y="2111375"/>
          <p14:tracePt t="8745" x="6211888" y="2122488"/>
          <p14:tracePt t="8761" x="6211888" y="2135188"/>
          <p14:tracePt t="8770" x="6199188" y="2135188"/>
          <p14:tracePt t="8778" x="6199188" y="2146300"/>
          <p14:tracePt t="8786" x="6199188" y="2159000"/>
          <p14:tracePt t="8802" x="6199188" y="2170113"/>
          <p14:tracePt t="8811" x="6199188" y="2182813"/>
          <p14:tracePt t="8827" x="6199188" y="2206625"/>
          <p14:tracePt t="8835" x="6199188" y="2217738"/>
          <p14:tracePt t="8843" x="6199188" y="2230438"/>
          <p14:tracePt t="8852" x="6199188" y="2254250"/>
          <p14:tracePt t="8860" x="6211888" y="2265363"/>
          <p14:tracePt t="8868" x="6211888" y="2278063"/>
          <p14:tracePt t="8877" x="6211888" y="2301875"/>
          <p14:tracePt t="8885" x="6223000" y="2314575"/>
          <p14:tracePt t="8893" x="6223000" y="2325688"/>
          <p14:tracePt t="8901" x="6235700" y="2349500"/>
          <p14:tracePt t="8910" x="6235700" y="2362200"/>
          <p14:tracePt t="8917" x="6246813" y="2362200"/>
          <p14:tracePt t="8927" x="6246813" y="2373313"/>
          <p14:tracePt t="8934" x="6259513" y="2386013"/>
          <p14:tracePt t="8943" x="6259513" y="2397125"/>
          <p14:tracePt t="8951" x="6259513" y="2409825"/>
          <p14:tracePt t="8960" x="6270625" y="2420938"/>
          <p14:tracePt t="8967" x="6270625" y="2433638"/>
          <p14:tracePt t="8977" x="6270625" y="2444750"/>
          <p14:tracePt t="8983" x="6270625" y="2468563"/>
          <p14:tracePt t="8992" x="6270625" y="2481263"/>
          <p14:tracePt t="8999" x="6283325" y="2492375"/>
          <p14:tracePt t="9008" x="6283325" y="2516188"/>
          <p14:tracePt t="9016" x="6283325" y="2528888"/>
          <p14:tracePt t="9024" x="6283325" y="2540000"/>
          <p14:tracePt t="9033" x="6283325" y="2563813"/>
          <p14:tracePt t="9041" x="6283325" y="2587625"/>
          <p14:tracePt t="9049" x="6283325" y="2600325"/>
          <p14:tracePt t="9057" x="6283325" y="2624138"/>
          <p14:tracePt t="9066" x="6283325" y="2635250"/>
          <p14:tracePt t="9077" x="6283325" y="2671763"/>
          <p14:tracePt t="9082" x="6283325" y="2695575"/>
          <p14:tracePt t="9090" x="6270625" y="2706688"/>
          <p14:tracePt t="9098" x="6270625" y="2730500"/>
          <p14:tracePt t="9107" x="6259513" y="2755900"/>
          <p14:tracePt t="9115" x="6235700" y="2779713"/>
          <p14:tracePt t="9123" x="6223000" y="2803525"/>
          <p14:tracePt t="9131" x="6199188" y="2827338"/>
          <p14:tracePt t="9140" x="6175375" y="2851150"/>
          <p14:tracePt t="9148" x="6151563" y="2862263"/>
          <p14:tracePt t="9156" x="6103938" y="2886075"/>
          <p14:tracePt t="9164" x="6080125" y="2922588"/>
          <p14:tracePt t="9173" x="6043613" y="2933700"/>
          <p14:tracePt t="9180" x="6019800" y="2946400"/>
          <p14:tracePt t="9189" x="5995988" y="2957513"/>
          <p14:tracePt t="9197" x="5961063" y="2970213"/>
          <p14:tracePt t="9205" x="5937250" y="2994025"/>
          <p14:tracePt t="9213" x="5913438" y="3005138"/>
          <p14:tracePt t="9222" x="5900738" y="3017838"/>
          <p14:tracePt t="9230" x="5889625" y="3017838"/>
          <p14:tracePt t="9238" x="5876925" y="3028950"/>
          <p14:tracePt t="9255" x="5865813" y="3041650"/>
          <p14:tracePt t="9304" x="5865813" y="3052763"/>
          <p14:tracePt t="9329" x="5865813" y="3065463"/>
          <p14:tracePt t="9337" x="5876925" y="3065463"/>
          <p14:tracePt t="9345" x="5900738" y="3076575"/>
          <p14:tracePt t="9353" x="5913438" y="3076575"/>
          <p14:tracePt t="9361" x="5924550" y="3089275"/>
          <p14:tracePt t="9370" x="5948363" y="3100388"/>
          <p14:tracePt t="9378" x="5972175" y="3100388"/>
          <p14:tracePt t="9386" x="5995988" y="3113088"/>
          <p14:tracePt t="9394" x="6008688" y="3124200"/>
          <p14:tracePt t="9403" x="6019800" y="3124200"/>
          <p14:tracePt t="9410" x="6043613" y="3136900"/>
          <p14:tracePt t="9419" x="6056313" y="3136900"/>
          <p14:tracePt t="9427" x="6080125" y="3148013"/>
          <p14:tracePt t="9436" x="6091238" y="3148013"/>
          <p14:tracePt t="9444" x="6103938" y="3160713"/>
          <p14:tracePt t="9452" x="6116638" y="3160713"/>
          <p14:tracePt t="9461" x="6127750" y="3171825"/>
          <p14:tracePt t="9468" x="6140450" y="3184525"/>
          <p14:tracePt t="9485" x="6151563" y="3208338"/>
          <p14:tracePt t="9493" x="6164263" y="3208338"/>
          <p14:tracePt t="9501" x="6175375" y="3221038"/>
          <p14:tracePt t="9510" x="6188075" y="3244850"/>
          <p14:tracePt t="9518" x="6188075" y="3255963"/>
          <p14:tracePt t="9527" x="6199188" y="3279775"/>
          <p14:tracePt t="9534" x="6199188" y="3303588"/>
          <p14:tracePt t="9544" x="6211888" y="3327400"/>
          <p14:tracePt t="9550" x="6211888" y="3363913"/>
          <p14:tracePt t="9560" x="6223000" y="3387725"/>
          <p14:tracePt t="9567" x="6223000" y="3411538"/>
          <p14:tracePt t="9577" x="6223000" y="3446463"/>
          <p14:tracePt t="9583" x="6223000" y="3470275"/>
          <p14:tracePt t="9591" x="6223000" y="3517900"/>
          <p14:tracePt t="9600" x="6223000" y="3541713"/>
          <p14:tracePt t="9608" x="6223000" y="3565525"/>
          <p14:tracePt t="9616" x="6211888" y="3602038"/>
          <p14:tracePt t="9625" x="6199188" y="3625850"/>
          <p14:tracePt t="9633" x="6188075" y="3649663"/>
          <p14:tracePt t="9641" x="6175375" y="3686175"/>
          <p14:tracePt t="9650" x="6151563" y="3709988"/>
          <p14:tracePt t="9657" x="6140450" y="3733800"/>
          <p14:tracePt t="9666" x="6116638" y="3768725"/>
          <p14:tracePt t="9677" x="6091238" y="3792538"/>
          <p14:tracePt t="9684" x="6080125" y="3829050"/>
          <p14:tracePt t="9690" x="6056313" y="3840163"/>
          <p14:tracePt t="9698" x="6032500" y="3876675"/>
          <p14:tracePt t="9707" x="6008688" y="3911600"/>
          <p14:tracePt t="9715" x="5984875" y="3935413"/>
          <p14:tracePt t="9723" x="5961063" y="3959225"/>
          <p14:tracePt t="9731" x="5937250" y="3983038"/>
          <p14:tracePt t="9740" x="5924550" y="4006850"/>
          <p14:tracePt t="9748" x="5900738" y="4030663"/>
          <p14:tracePt t="9756" x="5900738" y="4043363"/>
          <p14:tracePt t="9764" x="5876925" y="4054475"/>
          <p14:tracePt t="9773" x="5876925" y="4067175"/>
          <p14:tracePt t="9789" x="5865813" y="4067175"/>
          <p14:tracePt t="9797" x="5865813" y="4078288"/>
          <p14:tracePt t="10077" x="5889625" y="4102100"/>
          <p14:tracePt t="10085" x="5900738" y="4127500"/>
          <p14:tracePt t="10094" x="5937250" y="4162425"/>
          <p14:tracePt t="10101" x="5972175" y="4198938"/>
          <p14:tracePt t="10111" x="6008688" y="4257675"/>
          <p14:tracePt t="10117" x="6043613" y="4329113"/>
          <p14:tracePt t="10126" x="6091238" y="4389438"/>
          <p14:tracePt t="10134" x="6127750" y="4460875"/>
          <p14:tracePt t="10143" x="6164263" y="4519613"/>
          <p14:tracePt t="10151" x="6199188" y="4579938"/>
          <p14:tracePt t="10159" x="6223000" y="4640263"/>
          <p14:tracePt t="10167" x="6235700" y="4664075"/>
          <p14:tracePt t="10175" x="6246813" y="4711700"/>
          <p14:tracePt t="10183" x="6270625" y="4759325"/>
          <p14:tracePt t="10192" x="6270625" y="4818063"/>
          <p14:tracePt t="10199" x="6283325" y="4865688"/>
          <p14:tracePt t="10208" x="6283325" y="4902200"/>
          <p14:tracePt t="10216" x="6283325" y="4949825"/>
          <p14:tracePt t="10225" x="6283325" y="5008563"/>
          <p14:tracePt t="10232" x="6283325" y="5057775"/>
          <p14:tracePt t="10241" x="6259513" y="5105400"/>
          <p14:tracePt t="10249" x="6235700" y="5140325"/>
          <p14:tracePt t="10258" x="6199188" y="5187950"/>
          <p14:tracePt t="10265" x="6164263" y="5224463"/>
          <p14:tracePt t="10273" x="6127750" y="5259388"/>
          <p14:tracePt t="10282" x="6080125" y="5295900"/>
          <p14:tracePt t="10290" x="6043613" y="5330825"/>
          <p14:tracePt t="10299" x="5995988" y="5367338"/>
          <p14:tracePt t="10307" x="5972175" y="5367338"/>
          <p14:tracePt t="10316" x="5948363" y="5402263"/>
          <p14:tracePt t="10323" x="5913438" y="5414963"/>
          <p14:tracePt t="10332" x="5889625" y="5438775"/>
          <p14:tracePt t="10340" x="5865813" y="5449888"/>
          <p14:tracePt t="10348" x="5853113" y="5462588"/>
          <p14:tracePt t="10356" x="5842000" y="5462588"/>
          <p14:tracePt t="10365" x="5842000" y="5473700"/>
          <p14:tracePt t="10372" x="5829300" y="5473700"/>
          <p14:tracePt t="10389" x="5829300" y="5486400"/>
          <p14:tracePt t="10430" x="5842000" y="5499100"/>
          <p14:tracePt t="10438" x="5865813" y="5510213"/>
          <p14:tracePt t="10447" x="5876925" y="5510213"/>
          <p14:tracePt t="10454" x="5913438" y="5522913"/>
          <p14:tracePt t="10464" x="5948363" y="5546725"/>
          <p14:tracePt t="10471" x="5972175" y="5546725"/>
          <p14:tracePt t="10481" x="5995988" y="5570538"/>
          <p14:tracePt t="10487" x="6019800" y="5581650"/>
          <p14:tracePt t="10496" x="6043613" y="5605463"/>
          <p14:tracePt t="10504" x="6067425" y="5618163"/>
          <p14:tracePt t="10512" x="6091238" y="5641975"/>
          <p14:tracePt t="10520" x="6116638" y="5653088"/>
          <p14:tracePt t="10532" x="6127750" y="5665788"/>
          <p14:tracePt t="10537" x="6140450" y="5665788"/>
          <p14:tracePt t="10545" x="6140450" y="5676900"/>
          <p14:tracePt t="10553" x="6151563" y="5676900"/>
          <p14:tracePt t="10570" x="6151563" y="5689600"/>
          <p14:tracePt t="10603" x="6151563" y="5700713"/>
          <p14:tracePt t="10619" x="6140450" y="5700713"/>
          <p14:tracePt t="10627" x="6127750" y="5713413"/>
          <p14:tracePt t="10635" x="6103938" y="5713413"/>
          <p14:tracePt t="10907" x="6116638" y="5713413"/>
          <p14:tracePt t="10916" x="6175375" y="5713413"/>
          <p14:tracePt t="10923" x="6211888" y="5713413"/>
          <p14:tracePt t="10932" x="6246813" y="5713413"/>
          <p14:tracePt t="10940" x="6283325" y="5713413"/>
          <p14:tracePt t="10948" x="6330950" y="5700713"/>
          <p14:tracePt t="10956" x="6389688" y="5700713"/>
          <p14:tracePt t="10964" x="6473825" y="5689600"/>
          <p14:tracePt t="10973" x="6569075" y="5665788"/>
          <p14:tracePt t="10981" x="6675438" y="5653088"/>
          <p14:tracePt t="10989" x="6759575" y="5618163"/>
          <p14:tracePt t="10997" x="6854825" y="5594350"/>
          <p14:tracePt t="11005" x="6938963" y="5557838"/>
          <p14:tracePt t="11014" x="7034213" y="5522913"/>
          <p14:tracePt t="11022" x="7129463" y="5473700"/>
          <p14:tracePt t="11030" x="7224713" y="5414963"/>
          <p14:tracePt t="11038" x="7319963" y="5354638"/>
          <p14:tracePt t="11047" x="7404100" y="5295900"/>
          <p14:tracePt t="11055" x="7499350" y="5224463"/>
          <p14:tracePt t="11063" x="7581900" y="5140325"/>
          <p14:tracePt t="11071" x="7653338" y="5068888"/>
          <p14:tracePt t="11079" x="7737475" y="4973638"/>
          <p14:tracePt t="11087" x="7796213" y="4889500"/>
          <p14:tracePt t="11096" x="7856538" y="4818063"/>
          <p14:tracePt t="11104" x="7867650" y="4794250"/>
          <p14:tracePt t="11113" x="7915275" y="4722813"/>
          <p14:tracePt t="11120" x="7940675" y="4664075"/>
          <p14:tracePt t="11129" x="7975600" y="4627563"/>
          <p14:tracePt t="11376" x="7999413" y="4627563"/>
          <p14:tracePt t="11384" x="8035925" y="4616450"/>
          <p14:tracePt t="11392" x="8070850" y="4603750"/>
          <p14:tracePt t="11400" x="8107363" y="4592638"/>
          <p14:tracePt t="11408" x="8154988" y="4567238"/>
          <p14:tracePt t="11416" x="8202613" y="4543425"/>
          <p14:tracePt t="11426" x="8285163" y="4508500"/>
          <p14:tracePt t="11433" x="8380413" y="4460875"/>
          <p14:tracePt t="11442" x="8464550" y="4413250"/>
          <p14:tracePt t="11449" x="8559800" y="4365625"/>
          <p14:tracePt t="11458" x="8596313" y="4352925"/>
          <p14:tracePt t="11466" x="8715375" y="4294188"/>
          <p14:tracePt t="11474" x="8774113" y="4257675"/>
          <p14:tracePt t="11482" x="8797925" y="4246563"/>
          <p14:tracePt t="11493" x="8845550" y="4222750"/>
          <p14:tracePt t="11499" x="8882063" y="4186238"/>
          <p14:tracePt t="11507" x="8916988" y="4175125"/>
          <p14:tracePt t="11515" x="8940800" y="4151313"/>
          <p14:tracePt t="11523" x="8953500" y="4138613"/>
          <p14:tracePt t="11531" x="8977313" y="4127500"/>
          <p14:tracePt t="11540" x="8988425" y="4114800"/>
          <p14:tracePt t="11548" x="9001125" y="4102100"/>
          <p14:tracePt t="11557" x="9012238" y="4102100"/>
          <p14:tracePt t="11564" x="9024938" y="4090988"/>
          <p14:tracePt t="11572" x="9036050" y="4078288"/>
          <p14:tracePt t="11581" x="9048750" y="4067175"/>
          <p14:tracePt t="11597" x="9059863" y="4054475"/>
          <p14:tracePt t="11606" x="9072563" y="4054475"/>
          <p14:tracePt t="11613" x="9072563" y="4043363"/>
          <p14:tracePt t="11622" x="9083675" y="4043363"/>
          <p14:tracePt t="11630" x="9096375" y="4030663"/>
          <p14:tracePt t="11638" x="9107488" y="4030663"/>
          <p14:tracePt t="11646" x="9107488" y="4019550"/>
          <p14:tracePt t="11655" x="9120188" y="401955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n 3"/>
          <p:cNvPicPr>
            <a:picLocks noChangeAspect="1"/>
          </p:cNvPicPr>
          <p:nvPr/>
        </p:nvPicPr>
        <p:blipFill>
          <a:blip r:embed="rId4"/>
          <a:srcRect l="7159" t="7159" r="9320" b="2161"/>
          <a:stretch>
            <a:fillRect/>
          </a:stretch>
        </p:blipFill>
        <p:spPr bwMode="auto">
          <a:xfrm>
            <a:off x="228600" y="3328988"/>
            <a:ext cx="3040063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Imagen 4"/>
          <p:cNvPicPr>
            <a:picLocks noChangeAspect="1"/>
          </p:cNvPicPr>
          <p:nvPr/>
        </p:nvPicPr>
        <p:blipFill>
          <a:blip r:embed="rId5"/>
          <a:srcRect l="23445" t="29411" r="30899" b="17647"/>
          <a:stretch>
            <a:fillRect/>
          </a:stretch>
        </p:blipFill>
        <p:spPr bwMode="auto">
          <a:xfrm>
            <a:off x="3492500" y="3276600"/>
            <a:ext cx="24018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52400"/>
            <a:ext cx="3708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CuadroTexto 6"/>
          <p:cNvSpPr txBox="1">
            <a:spLocks noChangeArrowheads="1"/>
          </p:cNvSpPr>
          <p:nvPr/>
        </p:nvSpPr>
        <p:spPr bwMode="auto">
          <a:xfrm>
            <a:off x="3962400" y="1066800"/>
            <a:ext cx="48164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3100" b="1">
                <a:latin typeface="Calibri" pitchFamily="1" charset="0"/>
              </a:rPr>
              <a:t>Recuerde: </a:t>
            </a:r>
          </a:p>
          <a:p>
            <a:r>
              <a:rPr lang="es-ES_tradnl" sz="3100" b="1">
                <a:latin typeface="Calibri" pitchFamily="1" charset="0"/>
              </a:rPr>
              <a:t>Fragmento es posterolateral</a:t>
            </a:r>
          </a:p>
        </p:txBody>
      </p:sp>
      <p:pic>
        <p:nvPicPr>
          <p:cNvPr id="72710" name="Picture 8"/>
          <p:cNvPicPr>
            <a:picLocks noChangeAspect="1" noChangeArrowheads="1"/>
          </p:cNvPicPr>
          <p:nvPr/>
        </p:nvPicPr>
        <p:blipFill>
          <a:blip r:embed="rId7"/>
          <a:srcRect t="15057" b="23677"/>
          <a:stretch>
            <a:fillRect/>
          </a:stretch>
        </p:blipFill>
        <p:spPr bwMode="auto">
          <a:xfrm>
            <a:off x="6084888" y="3265488"/>
            <a:ext cx="2925762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D5ADEA-C193-824D-928B-AF42A8485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1" x="9120188" y="3709988"/>
          <p14:tracePt t="1058" x="9072563" y="3662363"/>
          <p14:tracePt t="1066" x="9036050" y="3625850"/>
          <p14:tracePt t="1074" x="8988425" y="3589338"/>
          <p14:tracePt t="1082" x="8929688" y="3530600"/>
          <p14:tracePt t="1090" x="8869363" y="3494088"/>
          <p14:tracePt t="1099" x="8821738" y="3446463"/>
          <p14:tracePt t="1107" x="8750300" y="3398838"/>
          <p14:tracePt t="1115" x="8691563" y="3340100"/>
          <p14:tracePt t="1123" x="8607425" y="3279775"/>
          <p14:tracePt t="1131" x="8535988" y="3232150"/>
          <p14:tracePt t="1140" x="8451850" y="3171825"/>
          <p14:tracePt t="1148" x="8356600" y="3113088"/>
          <p14:tracePt t="1156" x="8274050" y="3065463"/>
          <p14:tracePt t="1164" x="8202613" y="3017838"/>
          <p14:tracePt t="1173" x="8094663" y="2970213"/>
          <p14:tracePt t="1181" x="8023225" y="2922588"/>
          <p14:tracePt t="1189" x="7927975" y="2874963"/>
          <p14:tracePt t="1197" x="7832725" y="2838450"/>
          <p14:tracePt t="1205" x="7737475" y="2790825"/>
          <p14:tracePt t="1214" x="7642225" y="2743200"/>
          <p14:tracePt t="1222" x="7546975" y="2706688"/>
          <p14:tracePt t="1230" x="7475538" y="2671763"/>
          <p14:tracePt t="1238" x="7439025" y="2659063"/>
          <p14:tracePt t="1247" x="7380288" y="2635250"/>
          <p14:tracePt t="1255" x="7319963" y="2611438"/>
          <p14:tracePt t="1263" x="7272338" y="2600325"/>
          <p14:tracePt t="1272" x="7235825" y="2587625"/>
          <p14:tracePt t="1280" x="7212013" y="2587625"/>
          <p14:tracePt t="1288" x="7177088" y="2587625"/>
          <p14:tracePt t="1625" x="7153275" y="2587625"/>
          <p14:tracePt t="1633" x="7116763" y="2587625"/>
          <p14:tracePt t="1641" x="7069138" y="2587625"/>
          <p14:tracePt t="1649" x="7021513" y="2587625"/>
          <p14:tracePt t="1658" x="6962775" y="2587625"/>
          <p14:tracePt t="1666" x="6878638" y="2576513"/>
          <p14:tracePt t="1674" x="6807200" y="2563813"/>
          <p14:tracePt t="1682" x="6735763" y="2540000"/>
          <p14:tracePt t="1690" x="6640513" y="2528888"/>
          <p14:tracePt t="1699" x="6532563" y="2505075"/>
          <p14:tracePt t="1707" x="6450013" y="2481263"/>
          <p14:tracePt t="1715" x="6354763" y="2457450"/>
          <p14:tracePt t="1723" x="6270625" y="2444750"/>
          <p14:tracePt t="1732" x="6175375" y="2420938"/>
          <p14:tracePt t="1740" x="6103938" y="2409825"/>
          <p14:tracePt t="1748" x="6008688" y="2409825"/>
          <p14:tracePt t="1756" x="5937250" y="2397125"/>
          <p14:tracePt t="1765" x="5900738" y="2397125"/>
          <p14:tracePt t="1772" x="5781675" y="2386013"/>
          <p14:tracePt t="1781" x="5757863" y="2386013"/>
          <p14:tracePt t="1789" x="5710238" y="2386013"/>
          <p14:tracePt t="1798" x="5662613" y="2386013"/>
          <p14:tracePt t="1805" x="5627688" y="2386013"/>
          <p14:tracePt t="1814" x="5591175" y="2386013"/>
          <p14:tracePt t="1822" x="5556250" y="2386013"/>
          <p14:tracePt t="1830" x="5543550" y="2397125"/>
          <p14:tracePt t="1838" x="5508625" y="2397125"/>
          <p14:tracePt t="5244" x="5495925" y="2397125"/>
          <p14:tracePt t="5252" x="5472113" y="2397125"/>
          <p14:tracePt t="5260" x="5459413" y="2386013"/>
          <p14:tracePt t="5269" x="5435600" y="2373313"/>
          <p14:tracePt t="5278" x="5424488" y="2362200"/>
          <p14:tracePt t="5285" x="5376863" y="2349500"/>
          <p14:tracePt t="5294" x="5340350" y="2338388"/>
          <p14:tracePt t="5302" x="5292725" y="2301875"/>
          <p14:tracePt t="5310" x="5245100" y="2278063"/>
          <p14:tracePt t="5318" x="5173663" y="2265363"/>
          <p14:tracePt t="5327" x="5114925" y="2230438"/>
          <p14:tracePt t="5335" x="5054600" y="2193925"/>
          <p14:tracePt t="5344" x="4995863" y="2170113"/>
          <p14:tracePt t="5351" x="4935538" y="2135188"/>
          <p14:tracePt t="5360" x="4875213" y="2111375"/>
          <p14:tracePt t="5367" x="4816475" y="2087563"/>
          <p14:tracePt t="5377" x="4756150" y="2051050"/>
          <p14:tracePt t="5384" x="4697413" y="2016125"/>
          <p14:tracePt t="5393" x="4637088" y="2003425"/>
          <p14:tracePt t="5400" x="4578350" y="1968500"/>
          <p14:tracePt t="5410" x="4518025" y="1931988"/>
          <p14:tracePt t="5417" x="4459288" y="1908175"/>
          <p14:tracePt t="5427" x="4398963" y="1873250"/>
          <p14:tracePt t="5433" x="4340225" y="1849438"/>
          <p14:tracePt t="5443" x="4279900" y="1812925"/>
          <p14:tracePt t="5449" x="4232275" y="1776413"/>
          <p14:tracePt t="5458" x="4171950" y="1752600"/>
          <p14:tracePt t="5466" x="4100513" y="1717675"/>
          <p14:tracePt t="5474" x="4052888" y="1693863"/>
          <p14:tracePt t="5483" x="3994150" y="1657350"/>
          <p14:tracePt t="5494" x="3922713" y="1633538"/>
          <p14:tracePt t="5500" x="3875088" y="1609725"/>
          <p14:tracePt t="5507" x="3814763" y="1585913"/>
          <p14:tracePt t="5515" x="3767138" y="1562100"/>
          <p14:tracePt t="5524" x="3708400" y="1538288"/>
          <p14:tracePt t="5532" x="3660775" y="1514475"/>
          <p14:tracePt t="5540" x="3611563" y="1490663"/>
          <p14:tracePt t="5548" x="3552825" y="1479550"/>
          <p14:tracePt t="5557" x="3505200" y="1455738"/>
          <p14:tracePt t="5565" x="3457575" y="1431925"/>
          <p14:tracePt t="5573" x="3409950" y="1419225"/>
          <p14:tracePt t="5581" x="3362325" y="1395413"/>
          <p14:tracePt t="5590" x="3338513" y="1384300"/>
          <p14:tracePt t="5598" x="3290888" y="1371600"/>
          <p14:tracePt t="5606" x="3254375" y="1347788"/>
          <p14:tracePt t="5614" x="3206750" y="1323975"/>
          <p14:tracePt t="5622" x="3182938" y="1311275"/>
          <p14:tracePt t="5631" x="3159125" y="1300163"/>
          <p14:tracePt t="5639" x="3124200" y="1276350"/>
          <p14:tracePt t="5647" x="3100388" y="1263650"/>
          <p14:tracePt t="5655" x="3063875" y="1252538"/>
          <p14:tracePt t="5663" x="3052763" y="1239838"/>
          <p14:tracePt t="5672" x="3016250" y="1228725"/>
          <p14:tracePt t="5680" x="2992438" y="1216025"/>
          <p14:tracePt t="5688" x="2968625" y="1204913"/>
          <p14:tracePt t="5696" x="2932113" y="1192213"/>
          <p14:tracePt t="5705" x="2908300" y="1192213"/>
          <p14:tracePt t="5713" x="2884488" y="1181100"/>
          <p14:tracePt t="5721" x="2849563" y="1181100"/>
          <p14:tracePt t="5729" x="2825750" y="1168400"/>
          <p14:tracePt t="5737" x="2789238" y="1168400"/>
          <p14:tracePt t="5745" x="2765425" y="1168400"/>
          <p14:tracePt t="5754" x="2741613" y="1168400"/>
          <p14:tracePt t="5763" x="2706688" y="1168400"/>
          <p14:tracePt t="5770" x="2682875" y="1168400"/>
          <p14:tracePt t="5778" x="2646363" y="1168400"/>
          <p14:tracePt t="5787" x="2622550" y="1168400"/>
          <p14:tracePt t="5795" x="2587625" y="1181100"/>
          <p14:tracePt t="5803" x="2551113" y="1181100"/>
          <p14:tracePt t="5811" x="2527300" y="1192213"/>
          <p14:tracePt t="5820" x="2492375" y="1192213"/>
          <p14:tracePt t="5828" x="2468563" y="1204913"/>
          <p14:tracePt t="5836" x="2432050" y="1204913"/>
          <p14:tracePt t="5844" x="2408238" y="1216025"/>
          <p14:tracePt t="5852" x="2384425" y="1228725"/>
          <p14:tracePt t="5861" x="2360613" y="1228725"/>
          <p14:tracePt t="5869" x="2347913" y="1239838"/>
          <p14:tracePt t="5878" x="2336800" y="1239838"/>
          <p14:tracePt t="5886" x="2324100" y="1252538"/>
          <p14:tracePt t="5894" x="2312988" y="1252538"/>
          <p14:tracePt t="5902" x="2300288" y="1252538"/>
          <p14:tracePt t="5911" x="2289175" y="1263650"/>
          <p14:tracePt t="5918" x="2276475" y="1263650"/>
          <p14:tracePt t="5935" x="2276475" y="1276350"/>
          <p14:tracePt t="5944" x="2265363" y="1276350"/>
          <p14:tracePt t="5951" x="2252663" y="1287463"/>
          <p14:tracePt t="5968" x="2241550" y="1300163"/>
          <p14:tracePt t="5984" x="2228850" y="1311275"/>
          <p14:tracePt t="6001" x="2217738" y="1323975"/>
          <p14:tracePt t="6010" x="2217738" y="1335088"/>
          <p14:tracePt t="6017" x="2205038" y="1335088"/>
          <p14:tracePt t="6027" x="2205038" y="1347788"/>
          <p14:tracePt t="6033" x="2205038" y="1358900"/>
          <p14:tracePt t="6050" x="2193925" y="1371600"/>
          <p14:tracePt t="6058" x="2193925" y="1384300"/>
          <p14:tracePt t="6066" x="2193925" y="1395413"/>
          <p14:tracePt t="6075" x="2193925" y="1408113"/>
          <p14:tracePt t="6091" x="2193925" y="1431925"/>
          <p14:tracePt t="6099" x="2205038" y="1431925"/>
          <p14:tracePt t="6110" x="2217738" y="1455738"/>
          <p14:tracePt t="6116" x="2241550" y="1455738"/>
          <p14:tracePt t="6124" x="2276475" y="1490663"/>
          <p14:tracePt t="6131" x="2312988" y="1503363"/>
          <p14:tracePt t="6140" x="2360613" y="1514475"/>
          <p14:tracePt t="6148" x="2408238" y="1538288"/>
          <p14:tracePt t="6157" x="2468563" y="1550988"/>
          <p14:tracePt t="6165" x="2527300" y="1562100"/>
          <p14:tracePt t="6173" x="2598738" y="1574800"/>
          <p14:tracePt t="6181" x="2659063" y="1585913"/>
          <p14:tracePt t="6189" x="2717800" y="1585913"/>
          <p14:tracePt t="6198" x="2741613" y="1598613"/>
          <p14:tracePt t="6206" x="2836863" y="1598613"/>
          <p14:tracePt t="6214" x="2860675" y="1598613"/>
          <p14:tracePt t="6222" x="2955925" y="1598613"/>
          <p14:tracePt t="6230" x="2979738" y="1598613"/>
          <p14:tracePt t="6238" x="3016250" y="1598613"/>
          <p14:tracePt t="6247" x="3052763" y="1598613"/>
          <p14:tracePt t="6255" x="3087688" y="1598613"/>
          <p14:tracePt t="6264" x="3100388" y="1585913"/>
          <p14:tracePt t="6272" x="3135313" y="1574800"/>
          <p14:tracePt t="6280" x="3148013" y="1562100"/>
          <p14:tracePt t="6288" x="3159125" y="1538288"/>
          <p14:tracePt t="6296" x="3182938" y="1527175"/>
          <p14:tracePt t="6305" x="3195638" y="1490663"/>
          <p14:tracePt t="6313" x="3195638" y="1479550"/>
          <p14:tracePt t="6321" x="3206750" y="1443038"/>
          <p14:tracePt t="6329" x="3206750" y="1419225"/>
          <p14:tracePt t="6338" x="3206750" y="1384300"/>
          <p14:tracePt t="6346" x="3206750" y="1358900"/>
          <p14:tracePt t="6354" x="3206750" y="1323975"/>
          <p14:tracePt t="6362" x="3206750" y="1300163"/>
          <p14:tracePt t="6371" x="3195638" y="1276350"/>
          <p14:tracePt t="6379" x="3171825" y="1263650"/>
          <p14:tracePt t="6387" x="3159125" y="1252538"/>
          <p14:tracePt t="6395" x="3135313" y="1239838"/>
          <p14:tracePt t="6403" x="3100388" y="1239838"/>
          <p14:tracePt t="6412" x="3076575" y="1239838"/>
          <p14:tracePt t="6420" x="3052763" y="1239838"/>
          <p14:tracePt t="6428" x="3027363" y="1239838"/>
          <p14:tracePt t="6436" x="2992438" y="1239838"/>
          <p14:tracePt t="6445" x="2979738" y="1239838"/>
          <p14:tracePt t="6453" x="2955925" y="1239838"/>
          <p14:tracePt t="6462" x="2944813" y="1252538"/>
          <p14:tracePt t="6469" x="2932113" y="1276350"/>
          <p14:tracePt t="6478" x="2921000" y="1276350"/>
          <p14:tracePt t="6486" x="2908300" y="1287463"/>
          <p14:tracePt t="6494" x="2908300" y="1300163"/>
          <p14:tracePt t="6831" x="2908300" y="1311275"/>
          <p14:tracePt t="6839" x="2908300" y="1335088"/>
          <p14:tracePt t="6849" x="2921000" y="1358900"/>
          <p14:tracePt t="6855" x="2944813" y="1395413"/>
          <p14:tracePt t="6865" x="2968625" y="1431925"/>
          <p14:tracePt t="6872" x="2992438" y="1490663"/>
          <p14:tracePt t="6881" x="3016250" y="1538288"/>
          <p14:tracePt t="6888" x="3040063" y="1585913"/>
          <p14:tracePt t="6897" x="3076575" y="1646238"/>
          <p14:tracePt t="6905" x="3111500" y="1693863"/>
          <p14:tracePt t="6913" x="3148013" y="1752600"/>
          <p14:tracePt t="6921" x="3182938" y="1812925"/>
          <p14:tracePt t="6929" x="3230563" y="1884363"/>
          <p14:tracePt t="6937" x="3278188" y="1944688"/>
          <p14:tracePt t="6946" x="3338513" y="2016125"/>
          <p14:tracePt t="6954" x="3397250" y="2087563"/>
          <p14:tracePt t="6962" x="3457575" y="2146300"/>
          <p14:tracePt t="6970" x="3505200" y="2217738"/>
          <p14:tracePt t="6979" x="3563938" y="2290763"/>
          <p14:tracePt t="6987" x="3624263" y="2362200"/>
          <p14:tracePt t="6995" x="3671888" y="2444750"/>
          <p14:tracePt t="7003" x="3719513" y="2516188"/>
          <p14:tracePt t="7011" x="3767138" y="2587625"/>
          <p14:tracePt t="7020" x="3803650" y="2659063"/>
          <p14:tracePt t="7028" x="3838575" y="2755900"/>
          <p14:tracePt t="7037" x="3862388" y="2827338"/>
          <p14:tracePt t="7044" x="3898900" y="2922588"/>
          <p14:tracePt t="7054" x="3946525" y="3100388"/>
          <p14:tracePt t="7061" x="3970338" y="3244850"/>
          <p14:tracePt t="7070" x="3994150" y="3316288"/>
          <p14:tracePt t="7077" x="4017963" y="3459163"/>
          <p14:tracePt t="7087" x="4041775" y="3602038"/>
          <p14:tracePt t="7093" x="4065588" y="3744913"/>
          <p14:tracePt t="7104" x="4100513" y="3863975"/>
          <p14:tracePt t="7110" x="4113213" y="3971925"/>
          <p14:tracePt t="7120" x="4124325" y="4006850"/>
          <p14:tracePt t="7126" x="4148138" y="4078288"/>
          <p14:tracePt t="7137" x="4160838" y="4138613"/>
          <p14:tracePt t="7357" x="4160838" y="4151313"/>
          <p14:tracePt t="7365" x="4160838" y="4186238"/>
          <p14:tracePt t="7373" x="4160838" y="4222750"/>
          <p14:tracePt t="7381" x="4160838" y="4270375"/>
          <p14:tracePt t="7389" x="4171950" y="4318000"/>
          <p14:tracePt t="7398" x="4195763" y="4365625"/>
          <p14:tracePt t="7407" x="4219575" y="4448175"/>
          <p14:tracePt t="7414" x="4256088" y="4532313"/>
          <p14:tracePt t="7423" x="4279900" y="4603750"/>
          <p14:tracePt t="7430" x="4316413" y="4687888"/>
          <p14:tracePt t="7440" x="4351338" y="4770438"/>
          <p14:tracePt t="7447" x="4398963" y="4841875"/>
          <p14:tracePt t="7457" x="4435475" y="4926013"/>
          <p14:tracePt t="7463" x="4470400" y="4997450"/>
          <p14:tracePt t="7473" x="4506913" y="5081588"/>
          <p14:tracePt t="7480" x="4541838" y="5140325"/>
          <p14:tracePt t="7490" x="4578350" y="5200650"/>
          <p14:tracePt t="7496" x="4589463" y="5259388"/>
          <p14:tracePt t="7505" x="4625975" y="5319713"/>
          <p14:tracePt t="7513" x="4649788" y="5378450"/>
          <p14:tracePt t="7521" x="4673600" y="5426075"/>
          <p14:tracePt t="7529" x="4697413" y="5473700"/>
          <p14:tracePt t="7540" x="4708525" y="5499100"/>
          <p14:tracePt t="7546" x="4745038" y="5557838"/>
          <p14:tracePt t="7554" x="4756150" y="5581650"/>
          <p14:tracePt t="7562" x="4779963" y="5618163"/>
          <p14:tracePt t="7570" x="4792663" y="5641975"/>
          <p14:tracePt t="7579" x="4816475" y="5665788"/>
          <p14:tracePt t="7587" x="4827588" y="5689600"/>
          <p14:tracePt t="7595" x="4851400" y="5700713"/>
          <p14:tracePt t="7603" x="4851400" y="5713413"/>
          <p14:tracePt t="7612" x="4875213" y="5724525"/>
          <p14:tracePt t="7628" x="4887913" y="5737225"/>
          <p14:tracePt t="7636" x="4900613" y="5737225"/>
          <p14:tracePt t="7644" x="4911725" y="5748338"/>
          <p14:tracePt t="7669" x="4924425" y="5748338"/>
          <p14:tracePt t="7727" x="4935538" y="5748338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>
          <a:xfrm>
            <a:off x="468313" y="265113"/>
            <a:ext cx="8229600" cy="725487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b="1" dirty="0">
                <a:ea typeface="ＭＳ Ｐゴシック" pitchFamily="32" charset="-128"/>
                <a:cs typeface="ＭＳ Ｐゴシック" pitchFamily="32" charset="-128"/>
              </a:rPr>
              <a:t>LxFx. tobillo + lesión sindesmal</a:t>
            </a:r>
          </a:p>
        </p:txBody>
      </p:sp>
      <p:sp>
        <p:nvSpPr>
          <p:cNvPr id="75779" name="2 Marcador de contenido"/>
          <p:cNvSpPr>
            <a:spLocks noGrp="1"/>
          </p:cNvSpPr>
          <p:nvPr>
            <p:ph idx="1"/>
          </p:nvPr>
        </p:nvSpPr>
        <p:spPr>
          <a:xfrm>
            <a:off x="412750" y="1425575"/>
            <a:ext cx="4159250" cy="4822825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Fundamental Evaluar estabilidad de sindesmosis</a:t>
            </a:r>
          </a:p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¿cómo hacerlo?</a:t>
            </a:r>
          </a:p>
          <a:p>
            <a:pPr lvl="1" eaLnBrk="1" hangingPunct="1"/>
            <a:r>
              <a:rPr dirty="0"/>
              <a:t>luego de fijación Lateral</a:t>
            </a:r>
            <a:r>
              <a:rPr lang="es-ES_tradnl" dirty="0"/>
              <a:t>, medial</a:t>
            </a:r>
            <a:r>
              <a:rPr dirty="0"/>
              <a:t> y Posterior</a:t>
            </a:r>
            <a:endParaRPr lang="es-CL" dirty="0"/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" name="Imagen 10"/>
          <p:cNvPicPr>
            <a:picLocks noChangeAspect="1"/>
          </p:cNvPicPr>
          <p:nvPr/>
        </p:nvPicPr>
        <p:blipFill>
          <a:blip r:embed="rId4"/>
          <a:srcRect l="18605" t="10345" r="18605" b="27586"/>
          <a:stretch>
            <a:fillRect/>
          </a:stretch>
        </p:blipFill>
        <p:spPr bwMode="auto">
          <a:xfrm>
            <a:off x="5181600" y="23622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7D3E55-003C-A748-A42E-D4A885F23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72" x="4924425" y="5748338"/>
          <p14:tracePt t="20680" x="4900613" y="5772150"/>
          <p14:tracePt t="20688" x="4851400" y="5795963"/>
          <p14:tracePt t="20696" x="4803775" y="5819775"/>
          <p14:tracePt t="20704" x="4756150" y="5843588"/>
          <p14:tracePt t="20716" x="4649788" y="5880100"/>
          <p14:tracePt t="20721" x="4530725" y="5915025"/>
          <p14:tracePt t="20729" x="4387850" y="5964238"/>
          <p14:tracePt t="20737" x="4292600" y="5988050"/>
          <p14:tracePt t="20746" x="4148138" y="6035675"/>
          <p14:tracePt t="20754" x="4017963" y="6070600"/>
          <p14:tracePt t="20762" x="3875088" y="6107113"/>
          <p14:tracePt t="20770" x="3732213" y="6142038"/>
          <p14:tracePt t="20778" x="3587750" y="6178550"/>
          <p14:tracePt t="20787" x="3444875" y="6202363"/>
          <p14:tracePt t="20795" x="3325813" y="6226175"/>
          <p14:tracePt t="20803" x="3219450" y="6249988"/>
          <p14:tracePt t="20811" x="3124200" y="6261100"/>
          <p14:tracePt t="20819" x="3052763" y="6273800"/>
          <p14:tracePt t="20828" x="2979738" y="6284913"/>
          <p14:tracePt t="20836" x="2897188" y="6297613"/>
          <p14:tracePt t="20844" x="2836863" y="6308725"/>
          <p14:tracePt t="20852" x="2801938" y="6308725"/>
          <p14:tracePt t="20861" x="2754313" y="6321425"/>
          <p14:tracePt t="20869" x="2659063" y="6332538"/>
          <p14:tracePt t="20877" x="2646363" y="6332538"/>
          <p14:tracePt t="20885" x="2587625" y="6345238"/>
          <p14:tracePt t="20894" x="2551113" y="6345238"/>
          <p14:tracePt t="20902" x="2527300" y="6356350"/>
          <p14:tracePt t="20910" x="2492375" y="6356350"/>
          <p14:tracePt t="20918" x="2479675" y="6356350"/>
          <p14:tracePt t="20927" x="2444750" y="6356350"/>
          <p14:tracePt t="20934" x="2419350" y="6356350"/>
          <p14:tracePt t="20943" x="2408238" y="6356350"/>
          <p14:tracePt t="20951" x="2395538" y="6356350"/>
          <p14:tracePt t="20960" x="2371725" y="6356350"/>
          <p14:tracePt t="20967" x="2360613" y="6356350"/>
          <p14:tracePt t="20976" x="2347913" y="6332538"/>
          <p14:tracePt t="20984" x="2324100" y="6308725"/>
          <p14:tracePt t="20992" x="2300288" y="6284913"/>
          <p14:tracePt t="21000" x="2276475" y="6237288"/>
          <p14:tracePt t="21009" x="2252663" y="6178550"/>
          <p14:tracePt t="21017" x="2217738" y="6107113"/>
          <p14:tracePt t="21025" x="2193925" y="6022975"/>
          <p14:tracePt t="21034" x="2170113" y="5927725"/>
          <p14:tracePt t="21042" x="2146300" y="5819775"/>
          <p14:tracePt t="21049" x="2146300" y="5748338"/>
          <p14:tracePt t="21058" x="2133600" y="5653088"/>
          <p14:tracePt t="21066" x="2122488" y="5581650"/>
          <p14:tracePt t="21074" x="2122488" y="5546725"/>
          <p14:tracePt t="21083" x="2122488" y="5486400"/>
          <p14:tracePt t="21091" x="2122488" y="5426075"/>
          <p14:tracePt t="21099" x="2122488" y="5378450"/>
          <p14:tracePt t="21107" x="2109788" y="5307013"/>
          <p14:tracePt t="21116" x="2109788" y="5259388"/>
          <p14:tracePt t="21124" x="2109788" y="5211763"/>
          <p14:tracePt t="21133" x="2098675" y="5187950"/>
          <p14:tracePt t="21140" x="2098675" y="5140325"/>
          <p14:tracePt t="21149" x="2098675" y="5105400"/>
          <p14:tracePt t="21157" x="2098675" y="5057775"/>
          <p14:tracePt t="21166" x="2098675" y="5021263"/>
          <p14:tracePt t="21173" x="2085975" y="4984750"/>
          <p14:tracePt t="21183" x="2085975" y="4949825"/>
          <p14:tracePt t="21189" x="2085975" y="4926013"/>
          <p14:tracePt t="21200" x="2085975" y="4889500"/>
          <p14:tracePt t="21206" x="2085975" y="4865688"/>
          <p14:tracePt t="21216" x="2085975" y="4841875"/>
          <p14:tracePt t="21222" x="2085975" y="4830763"/>
          <p14:tracePt t="21233" x="2085975" y="4806950"/>
          <p14:tracePt t="21238" x="2085975" y="4794250"/>
          <p14:tracePt t="21249" x="2085975" y="4783138"/>
          <p14:tracePt t="21255" x="2085975" y="4770438"/>
          <p14:tracePt t="21266" x="2085975" y="4759325"/>
          <p14:tracePt t="21281" x="2085975" y="4746625"/>
          <p14:tracePt t="21288" x="2098675" y="4735513"/>
          <p14:tracePt t="21305" x="2122488" y="4722813"/>
          <p14:tracePt t="21313" x="2133600" y="4711700"/>
          <p14:tracePt t="21321" x="2157413" y="4711700"/>
          <p14:tracePt t="21329" x="2193925" y="4699000"/>
          <p14:tracePt t="21338" x="2205038" y="4699000"/>
          <p14:tracePt t="21348" x="2252663" y="4687888"/>
          <p14:tracePt t="21354" x="2265363" y="4675188"/>
          <p14:tracePt t="21362" x="2300288" y="4664075"/>
          <p14:tracePt t="21370" x="2324100" y="4651375"/>
          <p14:tracePt t="21379" x="2360613" y="4640263"/>
          <p14:tracePt t="21387" x="2384425" y="4627563"/>
          <p14:tracePt t="21395" x="2395538" y="4616450"/>
          <p14:tracePt t="21403" x="2419350" y="4603750"/>
          <p14:tracePt t="21412" x="2444750" y="4592638"/>
          <p14:tracePt t="21420" x="2468563" y="4567238"/>
          <p14:tracePt t="21427" x="2492375" y="4543425"/>
          <p14:tracePt t="21436" x="2516188" y="4532313"/>
          <p14:tracePt t="21444" x="2540000" y="4508500"/>
          <p14:tracePt t="21452" x="2551113" y="4484688"/>
          <p14:tracePt t="21461" x="2574925" y="4448175"/>
          <p14:tracePt t="21469" x="2587625" y="4424363"/>
          <p14:tracePt t="21477" x="2598738" y="4413250"/>
          <p14:tracePt t="21485" x="2611438" y="4389438"/>
          <p14:tracePt t="21493" x="2611438" y="4365625"/>
          <p14:tracePt t="21502" x="2622550" y="4341813"/>
          <p14:tracePt t="21510" x="2622550" y="4318000"/>
          <p14:tracePt t="21518" x="2622550" y="4294188"/>
          <p14:tracePt t="21526" x="2622550" y="4281488"/>
          <p14:tracePt t="21534" x="2622550" y="4270375"/>
          <p14:tracePt t="21543" x="2622550" y="4257675"/>
          <p14:tracePt t="21551" x="2622550" y="4246563"/>
          <p14:tracePt t="21559" x="2622550" y="4233863"/>
          <p14:tracePt t="21568" x="2622550" y="4222750"/>
          <p14:tracePt t="21584" x="2622550" y="4210050"/>
          <p14:tracePt t="21600" x="2622550" y="4198938"/>
          <p14:tracePt t="21609" x="2611438" y="4198938"/>
          <p14:tracePt t="21616" x="2611438" y="4186238"/>
          <p14:tracePt t="21633" x="2598738" y="4186238"/>
          <p14:tracePt t="21642" x="2598738" y="4175125"/>
          <p14:tracePt t="21674" x="2587625" y="4175125"/>
          <p14:tracePt t="21724" x="2574925" y="4175125"/>
          <p14:tracePt t="21732" x="2563813" y="4175125"/>
          <p14:tracePt t="21748" x="2540000" y="4175125"/>
          <p14:tracePt t="21756" x="2527300" y="4175125"/>
          <p14:tracePt t="21766" x="2516188" y="4175125"/>
          <p14:tracePt t="21773" x="2503488" y="4175125"/>
          <p14:tracePt t="21782" x="2492375" y="4175125"/>
          <p14:tracePt t="21789" x="2479675" y="4175125"/>
          <p14:tracePt t="21799" x="2468563" y="4175125"/>
          <p14:tracePt t="21806" x="2444750" y="4175125"/>
          <p14:tracePt t="21822" x="2432050" y="4175125"/>
          <p14:tracePt t="21831" x="2419350" y="4175125"/>
          <p14:tracePt t="21839" x="2408238" y="4175125"/>
          <p14:tracePt t="21847" x="2395538" y="4186238"/>
          <p14:tracePt t="21863" x="2384425" y="4198938"/>
          <p14:tracePt t="21872" x="2371725" y="4210050"/>
          <p14:tracePt t="21888" x="2360613" y="4222750"/>
          <p14:tracePt t="21896" x="2360613" y="4233863"/>
          <p14:tracePt t="21905" x="2347913" y="4246563"/>
          <p14:tracePt t="21913" x="2336800" y="4270375"/>
          <p14:tracePt t="21921" x="2336800" y="4281488"/>
          <p14:tracePt t="21929" x="2312988" y="4329113"/>
          <p14:tracePt t="21937" x="2312988" y="4341813"/>
          <p14:tracePt t="21946" x="2300288" y="4365625"/>
          <p14:tracePt t="21954" x="2300288" y="4400550"/>
          <p14:tracePt t="21962" x="2289175" y="4424363"/>
          <p14:tracePt t="21970" x="2289175" y="4448175"/>
          <p14:tracePt t="21978" x="2289175" y="4484688"/>
          <p14:tracePt t="21986" x="2289175" y="4508500"/>
          <p14:tracePt t="21995" x="2289175" y="4543425"/>
          <p14:tracePt t="22003" x="2289175" y="4556125"/>
          <p14:tracePt t="22011" x="2289175" y="4592638"/>
          <p14:tracePt t="22019" x="2312988" y="4627563"/>
          <p14:tracePt t="22028" x="2312988" y="4640263"/>
          <p14:tracePt t="22036" x="2347913" y="4687888"/>
          <p14:tracePt t="22044" x="2371725" y="4699000"/>
          <p14:tracePt t="22052" x="2408238" y="4746625"/>
          <p14:tracePt t="22060" x="2419350" y="4759325"/>
          <p14:tracePt t="22068" x="2444750" y="4794250"/>
          <p14:tracePt t="22077" x="2468563" y="4818063"/>
          <p14:tracePt t="22085" x="2503488" y="4854575"/>
          <p14:tracePt t="22093" x="2527300" y="4878388"/>
          <p14:tracePt t="22101" x="2551113" y="4902200"/>
          <p14:tracePt t="22110" x="2574925" y="4913313"/>
          <p14:tracePt t="22118" x="2611438" y="4949825"/>
          <p14:tracePt t="22126" x="2635250" y="4960938"/>
          <p14:tracePt t="22134" x="2693988" y="4997450"/>
          <p14:tracePt t="22537" x="2717800" y="4997450"/>
          <p14:tracePt t="22545" x="2730500" y="4997450"/>
          <p14:tracePt t="22555" x="2765425" y="4997450"/>
          <p14:tracePt t="22561" x="2789238" y="4997450"/>
          <p14:tracePt t="22572" x="2813050" y="4997450"/>
          <p14:tracePt t="22578" x="2836863" y="4997450"/>
          <p14:tracePt t="22587" x="2884488" y="5008563"/>
          <p14:tracePt t="22594" x="2955925" y="5008563"/>
          <p14:tracePt t="22603" x="3003550" y="5008563"/>
          <p14:tracePt t="22611" x="3052763" y="5021263"/>
          <p14:tracePt t="22619" x="3111500" y="5021263"/>
          <p14:tracePt t="22627" x="3171825" y="5021263"/>
          <p14:tracePt t="22635" x="3182938" y="5021263"/>
          <p14:tracePt t="22644" x="3230563" y="5021263"/>
          <p14:tracePt t="22652" x="3290888" y="5021263"/>
          <p14:tracePt t="22660" x="3349625" y="5021263"/>
          <p14:tracePt t="22668" x="3373438" y="5021263"/>
          <p14:tracePt t="22677" x="3409950" y="5021263"/>
          <p14:tracePt t="22685" x="3444875" y="5021263"/>
          <p14:tracePt t="22693" x="3468688" y="5021263"/>
          <p14:tracePt t="22702" x="3492500" y="5021263"/>
          <p14:tracePt t="22710" x="3516313" y="5021263"/>
          <p14:tracePt t="22718" x="3529013" y="5021263"/>
          <p14:tracePt t="22727" x="3540125" y="5021263"/>
          <p14:tracePt t="22734" x="3552825" y="5021263"/>
          <p14:tracePt t="22743" x="3563938" y="5021263"/>
          <p14:tracePt t="22751" x="3576638" y="5021263"/>
          <p14:tracePt t="22760" x="3587750" y="5021263"/>
          <p14:tracePt t="22775" x="3600450" y="5021263"/>
          <p14:tracePt t="22792" x="3611563" y="5021263"/>
          <p14:tracePt t="23449" x="3624263" y="5021263"/>
          <p14:tracePt t="23459" x="3635375" y="5021263"/>
          <p14:tracePt t="23467" x="3671888" y="5021263"/>
          <p14:tracePt t="23475" x="3695700" y="5021263"/>
          <p14:tracePt t="23482" x="3708400" y="5021263"/>
          <p14:tracePt t="23491" x="3732213" y="5021263"/>
          <p14:tracePt t="23498" x="3756025" y="5008563"/>
          <p14:tracePt t="23507" x="3779838" y="4997450"/>
          <p14:tracePt t="23515" x="3814763" y="4984750"/>
          <p14:tracePt t="23523" x="3838575" y="4973638"/>
          <p14:tracePt t="23531" x="3875088" y="4949825"/>
          <p14:tracePt t="23540" x="3898900" y="4926013"/>
          <p14:tracePt t="23548" x="3922713" y="4913313"/>
          <p14:tracePt t="23556" x="3933825" y="4889500"/>
          <p14:tracePt t="23564" x="3957638" y="4854575"/>
          <p14:tracePt t="23572" x="3970338" y="4841875"/>
          <p14:tracePt t="23580" x="3981450" y="4806950"/>
          <p14:tracePt t="23589" x="3981450" y="4783138"/>
          <p14:tracePt t="23597" x="3994150" y="4735513"/>
          <p14:tracePt t="23605" x="3994150" y="4711700"/>
          <p14:tracePt t="23613" x="3994150" y="4651375"/>
          <p14:tracePt t="23621" x="3994150" y="4627563"/>
          <p14:tracePt t="23630" x="3994150" y="4592638"/>
          <p14:tracePt t="23638" x="3994150" y="4556125"/>
          <p14:tracePt t="23646" x="3994150" y="4532313"/>
          <p14:tracePt t="23655" x="3970338" y="4508500"/>
          <p14:tracePt t="23663" x="3957638" y="4484688"/>
          <p14:tracePt t="23671" x="3933825" y="4460875"/>
          <p14:tracePt t="23679" x="3910013" y="4448175"/>
          <p14:tracePt t="23687" x="3886200" y="4437063"/>
          <p14:tracePt t="23696" x="3875088" y="4424363"/>
          <p14:tracePt t="23704" x="3851275" y="4413250"/>
          <p14:tracePt t="23713" x="3838575" y="4400550"/>
          <p14:tracePt t="23720" x="3814763" y="4400550"/>
          <p14:tracePt t="23730" x="3803650" y="4389438"/>
          <p14:tracePt t="23737" x="3779838" y="4389438"/>
          <p14:tracePt t="23746" x="3756025" y="4376738"/>
          <p14:tracePt t="23753" x="3743325" y="4376738"/>
          <p14:tracePt t="23763" x="3732213" y="4365625"/>
          <p14:tracePt t="23770" x="3708400" y="4365625"/>
          <p14:tracePt t="23779" x="3684588" y="4352925"/>
          <p14:tracePt t="23786" x="3660775" y="4352925"/>
          <p14:tracePt t="23796" x="3635375" y="4341813"/>
          <p14:tracePt t="23802" x="3600450" y="4329113"/>
          <p14:tracePt t="23813" x="3552825" y="4318000"/>
          <p14:tracePt t="23819" x="3516313" y="4305300"/>
          <p14:tracePt t="23829" x="3457575" y="4305300"/>
          <p14:tracePt t="23835" x="3397250" y="4294188"/>
          <p14:tracePt t="23846" x="3302000" y="4294188"/>
          <p14:tracePt t="23852" x="3230563" y="4294188"/>
          <p14:tracePt t="23863" x="3135313" y="4294188"/>
          <p14:tracePt t="23868" x="3052763" y="4294188"/>
          <p14:tracePt t="23879" x="2979738" y="4294188"/>
          <p14:tracePt t="23884" x="2897188" y="4329113"/>
          <p14:tracePt t="23895" x="2825750" y="4365625"/>
          <p14:tracePt t="23901" x="2754313" y="4400550"/>
          <p14:tracePt t="23912" x="2706688" y="4437063"/>
          <p14:tracePt t="23918" x="2646363" y="4495800"/>
          <p14:tracePt t="23928" x="2598738" y="4543425"/>
          <p14:tracePt t="23935" x="2587625" y="4556125"/>
          <p14:tracePt t="23945" x="2563813" y="4603750"/>
          <p14:tracePt t="23951" x="2540000" y="4640263"/>
          <p14:tracePt t="23962" x="2527300" y="4675188"/>
          <p14:tracePt t="23968" x="2527300" y="4711700"/>
          <p14:tracePt t="23979" x="2527300" y="4735513"/>
          <p14:tracePt t="23984" x="2527300" y="4770438"/>
          <p14:tracePt t="23995" x="2527300" y="4806950"/>
          <p14:tracePt t="24000" x="2527300" y="4818063"/>
          <p14:tracePt t="24012" x="2551113" y="4841875"/>
          <p14:tracePt t="24017" x="2587625" y="4878388"/>
          <p14:tracePt t="24028" x="2622550" y="4889500"/>
          <p14:tracePt t="24034" x="2635250" y="4913313"/>
          <p14:tracePt t="24045" x="2670175" y="4926013"/>
          <p14:tracePt t="24050" x="2730500" y="4960938"/>
          <p14:tracePt t="24062" x="2765425" y="4973638"/>
          <p14:tracePt t="24067" x="2813050" y="4997450"/>
          <p14:tracePt t="24079" x="2860675" y="5008563"/>
          <p14:tracePt t="24085" x="2921000" y="5033963"/>
          <p14:tracePt t="24095" x="2979738" y="5045075"/>
          <p14:tracePt t="24101" x="3040063" y="5057775"/>
          <p14:tracePt t="24112" x="3063875" y="5068888"/>
          <p14:tracePt t="24117" x="3159125" y="5068888"/>
          <p14:tracePt t="24129" x="3182938" y="5081588"/>
          <p14:tracePt t="24134" x="3230563" y="5081588"/>
          <p14:tracePt t="24145" x="3278188" y="5081588"/>
          <p14:tracePt t="24149" x="3325813" y="5081588"/>
          <p14:tracePt t="24162" x="3362325" y="5081588"/>
          <p14:tracePt t="24167" x="3386138" y="5068888"/>
          <p14:tracePt t="24179" x="3409950" y="5068888"/>
          <p14:tracePt t="24183" x="3433763" y="5057775"/>
          <p14:tracePt t="24195" x="3444875" y="5045075"/>
          <p14:tracePt t="24200" x="3457575" y="5033963"/>
          <p14:tracePt t="24212" x="3468688" y="5033963"/>
          <p14:tracePt t="24216" x="3468688" y="5021263"/>
          <p14:tracePt t="24229" x="3481388" y="5008563"/>
          <p14:tracePt t="24234" x="3481388" y="4997450"/>
          <p14:tracePt t="24245" x="3492500" y="4984750"/>
          <p14:tracePt t="24251" x="3492500" y="4973638"/>
          <p14:tracePt t="24262" x="3492500" y="4960938"/>
          <p14:tracePt t="24263" x="3492500" y="4937125"/>
          <p14:tracePt t="24271" x="3492500" y="4926013"/>
          <p14:tracePt t="24280" x="3492500" y="4913313"/>
          <p14:tracePt t="24288" x="3492500" y="4889500"/>
          <p14:tracePt t="24296" x="3492500" y="4865688"/>
          <p14:tracePt t="24304" x="3492500" y="4841875"/>
          <p14:tracePt t="24312" x="3492500" y="4830763"/>
          <p14:tracePt t="24320" x="3492500" y="4818063"/>
          <p14:tracePt t="24336" x="3492500" y="4806950"/>
          <p14:tracePt t="24361" x="3492500" y="4794250"/>
          <p14:tracePt t="24427" x="3492500" y="4783138"/>
          <p14:tracePt t="24460" x="3492500" y="4770438"/>
          <p14:tracePt t="24468" x="3492500" y="4759325"/>
          <p14:tracePt t="24485" x="3492500" y="4746625"/>
          <p14:tracePt t="24493" x="3505200" y="4735513"/>
          <p14:tracePt t="24501" x="3505200" y="4722813"/>
          <p14:tracePt t="24509" x="3505200" y="4711700"/>
          <p14:tracePt t="24518" x="3505200" y="4699000"/>
          <p14:tracePt t="24526" x="3516313" y="4687888"/>
          <p14:tracePt t="24534" x="3516313" y="4675188"/>
          <p14:tracePt t="24542" x="3516313" y="4664075"/>
          <p14:tracePt t="24550" x="3516313" y="4640263"/>
          <p14:tracePt t="24559" x="3516313" y="4627563"/>
          <p14:tracePt t="24567" x="3516313" y="4616450"/>
          <p14:tracePt t="24575" x="3516313" y="4603750"/>
          <p14:tracePt t="24583" x="3516313" y="4592638"/>
          <p14:tracePt t="24591" x="3516313" y="4579938"/>
          <p14:tracePt t="24600" x="3516313" y="4567238"/>
          <p14:tracePt t="24609" x="3516313" y="4556125"/>
          <p14:tracePt t="24624" x="3516313" y="4543425"/>
          <p14:tracePt t="24633" x="3505200" y="4532313"/>
          <p14:tracePt t="24649" x="3492500" y="4532313"/>
          <p14:tracePt t="24657" x="3492500" y="4519613"/>
          <p14:tracePt t="24665" x="3481388" y="4508500"/>
          <p14:tracePt t="24682" x="3457575" y="4495800"/>
          <p14:tracePt t="24690" x="3444875" y="4484688"/>
          <p14:tracePt t="24698" x="3421063" y="4484688"/>
          <p14:tracePt t="24707" x="3409950" y="4471988"/>
          <p14:tracePt t="24715" x="3386138" y="4460875"/>
          <p14:tracePt t="24723" x="3362325" y="4448175"/>
          <p14:tracePt t="24731" x="3325813" y="4448175"/>
          <p14:tracePt t="24740" x="3302000" y="4437063"/>
          <p14:tracePt t="24748" x="3254375" y="4437063"/>
          <p14:tracePt t="24756" x="3230563" y="4424363"/>
          <p14:tracePt t="24764" x="3206750" y="4424363"/>
          <p14:tracePt t="24772" x="3171825" y="4413250"/>
          <p14:tracePt t="24781" x="3148013" y="4413250"/>
          <p14:tracePt t="24789" x="3124200" y="4413250"/>
          <p14:tracePt t="24798" x="3100388" y="4400550"/>
          <p14:tracePt t="24805" x="3063875" y="4400550"/>
          <p14:tracePt t="24815" x="3040063" y="4400550"/>
          <p14:tracePt t="24822" x="3003550" y="4400550"/>
          <p14:tracePt t="24831" x="2979738" y="4400550"/>
          <p14:tracePt t="24838" x="2955925" y="4400550"/>
          <p14:tracePt t="24848" x="2932113" y="4400550"/>
          <p14:tracePt t="24855" x="2897188" y="4400550"/>
          <p14:tracePt t="24864" x="2860675" y="4400550"/>
          <p14:tracePt t="24871" x="2836863" y="4400550"/>
          <p14:tracePt t="24881" x="2778125" y="4400550"/>
          <p14:tracePt t="24887" x="2765425" y="4400550"/>
          <p14:tracePt t="24897" x="2717800" y="4400550"/>
          <p14:tracePt t="24904" x="2682875" y="4400550"/>
          <p14:tracePt t="24912" x="2646363" y="4400550"/>
          <p14:tracePt t="24921" x="2587625" y="4424363"/>
          <p14:tracePt t="24931" x="2574925" y="4424363"/>
          <p14:tracePt t="24937" x="2527300" y="4448175"/>
          <p14:tracePt t="24945" x="2503488" y="4460875"/>
          <p14:tracePt t="24954" x="2455863" y="4484688"/>
          <p14:tracePt t="24964" x="2432050" y="4495800"/>
          <p14:tracePt t="24970" x="2395538" y="4508500"/>
          <p14:tracePt t="24978" x="2371725" y="4532313"/>
          <p14:tracePt t="24986" x="2324100" y="4556125"/>
          <p14:tracePt t="24995" x="2300288" y="4579938"/>
          <p14:tracePt t="25002" x="2252663" y="4616450"/>
          <p14:tracePt t="25015" x="2217738" y="4651375"/>
          <p14:tracePt t="25020" x="2193925" y="4675188"/>
          <p14:tracePt t="25027" x="2157413" y="4711700"/>
          <p14:tracePt t="25035" x="2133600" y="4735513"/>
          <p14:tracePt t="25044" x="2098675" y="4783138"/>
          <p14:tracePt t="25052" x="2085975" y="4818063"/>
          <p14:tracePt t="25060" x="2051050" y="4865688"/>
          <p14:tracePt t="25068" x="2027238" y="4913313"/>
          <p14:tracePt t="25077" x="2014538" y="4949825"/>
          <p14:tracePt t="25085" x="2003425" y="4997450"/>
          <p14:tracePt t="25093" x="1990725" y="5021263"/>
          <p14:tracePt t="25101" x="1979613" y="5068888"/>
          <p14:tracePt t="25109" x="1966913" y="5105400"/>
          <p14:tracePt t="25117" x="1966913" y="5164138"/>
          <p14:tracePt t="25126" x="1955800" y="5200650"/>
          <p14:tracePt t="25134" x="1955800" y="5235575"/>
          <p14:tracePt t="25142" x="1955800" y="5295900"/>
          <p14:tracePt t="25150" x="1955800" y="5343525"/>
          <p14:tracePt t="25159" x="1955800" y="5391150"/>
          <p14:tracePt t="25167" x="1955800" y="5438775"/>
          <p14:tracePt t="25176" x="1990725" y="5473700"/>
          <p14:tracePt t="25183" x="2027238" y="5534025"/>
          <p14:tracePt t="25191" x="2062163" y="5570538"/>
          <p14:tracePt t="25200" x="2109788" y="5618163"/>
          <p14:tracePt t="25208" x="2157413" y="5665788"/>
          <p14:tracePt t="25216" x="2217738" y="5700713"/>
          <p14:tracePt t="25225" x="2276475" y="5724525"/>
          <p14:tracePt t="25233" x="2336800" y="5761038"/>
          <p14:tracePt t="25241" x="2408238" y="5795963"/>
          <p14:tracePt t="25249" x="2479675" y="5819775"/>
          <p14:tracePt t="25257" x="2551113" y="5832475"/>
          <p14:tracePt t="25265" x="2622550" y="5856288"/>
          <p14:tracePt t="25274" x="2706688" y="5867400"/>
          <p14:tracePt t="25282" x="2778125" y="5880100"/>
          <p14:tracePt t="25290" x="2849563" y="5880100"/>
          <p14:tracePt t="25298" x="2932113" y="5891213"/>
          <p14:tracePt t="25306" x="2992438" y="5891213"/>
          <p14:tracePt t="25315" x="3063875" y="5891213"/>
          <p14:tracePt t="25323" x="3124200" y="5891213"/>
          <p14:tracePt t="25332" x="3206750" y="5891213"/>
          <p14:tracePt t="25339" x="3267075" y="5880100"/>
          <p14:tracePt t="25349" x="3338513" y="5867400"/>
          <p14:tracePt t="25356" x="3397250" y="5856288"/>
          <p14:tracePt t="25365" x="3457575" y="5832475"/>
          <p14:tracePt t="25372" x="3492500" y="5819775"/>
          <p14:tracePt t="25382" x="3540125" y="5795963"/>
          <p14:tracePt t="25389" x="3576638" y="5772150"/>
          <p14:tracePt t="25398" x="3611563" y="5761038"/>
          <p14:tracePt t="25405" x="3648075" y="5737225"/>
          <p14:tracePt t="25415" x="3671888" y="5724525"/>
          <p14:tracePt t="25422" x="3695700" y="5713413"/>
          <p14:tracePt t="25431" x="3719513" y="5689600"/>
          <p14:tracePt t="25438" x="3743325" y="5689600"/>
          <p14:tracePt t="25448" x="3756025" y="5665788"/>
          <p14:tracePt t="25455" x="3767138" y="5665788"/>
          <p14:tracePt t="25464" x="3790950" y="5641975"/>
          <p14:tracePt t="25471" x="3803650" y="5629275"/>
          <p14:tracePt t="25481" x="3827463" y="5618163"/>
          <p14:tracePt t="25487" x="3838575" y="5594350"/>
          <p14:tracePt t="25498" x="3862388" y="5570538"/>
          <p14:tracePt t="25504" x="3886200" y="5557838"/>
          <p14:tracePt t="25514" x="3910013" y="5534025"/>
          <p14:tracePt t="25520" x="3922713" y="5522913"/>
          <p14:tracePt t="25531" x="3946525" y="5510213"/>
          <p14:tracePt t="25537" x="3957638" y="5499100"/>
          <p14:tracePt t="25547" x="3981450" y="5486400"/>
          <p14:tracePt t="25553" x="3994150" y="5473700"/>
          <p14:tracePt t="25564" x="4005263" y="5462588"/>
          <p14:tracePt t="25569" x="4017963" y="5462588"/>
          <p14:tracePt t="25581" x="4041775" y="5462588"/>
          <p14:tracePt t="25586" x="4052888" y="5449888"/>
          <p14:tracePt t="25598" x="4065588" y="5449888"/>
          <p14:tracePt t="25602" x="4089400" y="5449888"/>
          <p14:tracePt t="25614" x="4100513" y="5449888"/>
          <p14:tracePt t="25619" x="4124325" y="5449888"/>
          <p14:tracePt t="25631" x="4137025" y="5449888"/>
          <p14:tracePt t="25635" x="4160838" y="5449888"/>
          <p14:tracePt t="25647" x="4171950" y="5449888"/>
          <p14:tracePt t="25652" x="4184650" y="5449888"/>
          <p14:tracePt t="25664" x="4208463" y="5462588"/>
          <p14:tracePt t="25669" x="4219575" y="5473700"/>
          <p14:tracePt t="25681" x="4232275" y="5486400"/>
          <p14:tracePt t="25686" x="4243388" y="5486400"/>
          <p14:tracePt t="25698" x="4268788" y="5510213"/>
          <p14:tracePt t="25702" x="4268788" y="5522913"/>
          <p14:tracePt t="25714" x="4292600" y="5534025"/>
          <p14:tracePt t="25718" x="4303713" y="5546725"/>
          <p14:tracePt t="25731" x="4303713" y="5557838"/>
          <p14:tracePt t="25735" x="4316413" y="5570538"/>
          <p14:tracePt t="25747" x="4316413" y="5581650"/>
          <p14:tracePt t="25751" x="4327525" y="5594350"/>
          <p14:tracePt t="25767" x="4340225" y="5605463"/>
          <p14:tracePt t="25781" x="4340225" y="5618163"/>
          <p14:tracePt t="25797" x="4340225" y="5629275"/>
          <p14:tracePt t="25801" x="4340225" y="5641975"/>
          <p14:tracePt t="25817" x="4327525" y="5665788"/>
          <p14:tracePt t="25831" x="4303713" y="5676900"/>
          <p14:tracePt t="25835" x="4268788" y="5689600"/>
          <p14:tracePt t="25847" x="4232275" y="5713413"/>
          <p14:tracePt t="25852" x="4195763" y="5724525"/>
          <p14:tracePt t="25864" x="4160838" y="5737225"/>
          <p14:tracePt t="25868" x="4113213" y="5748338"/>
          <p14:tracePt t="25881" x="4041775" y="5761038"/>
          <p14:tracePt t="25884" x="3981450" y="5772150"/>
          <p14:tracePt t="25898" x="3922713" y="5784850"/>
          <p14:tracePt t="25898" x="3851275" y="5784850"/>
          <p14:tracePt t="25907" x="3790950" y="5784850"/>
          <p14:tracePt t="25915" x="3719513" y="5784850"/>
          <p14:tracePt t="25923" x="3695700" y="5772150"/>
          <p14:tracePt t="25931" x="3648075" y="5761038"/>
          <p14:tracePt t="25939" x="3611563" y="5737225"/>
          <p14:tracePt t="25948" x="3576638" y="5713413"/>
          <p14:tracePt t="25956" x="3552825" y="5700713"/>
          <p14:tracePt t="25966" x="3492500" y="5641975"/>
          <p14:tracePt t="25972" x="3457575" y="5618163"/>
          <p14:tracePt t="26310" x="3481388" y="5605463"/>
          <p14:tracePt t="26318" x="3505200" y="5605463"/>
          <p14:tracePt t="26326" x="3529013" y="5594350"/>
          <p14:tracePt t="26334" x="3587750" y="5581650"/>
          <p14:tracePt t="26342" x="3660775" y="5557838"/>
          <p14:tracePt t="26350" x="3743325" y="5522913"/>
          <p14:tracePt t="26359" x="3851275" y="5510213"/>
          <p14:tracePt t="26369" x="3957638" y="5486400"/>
          <p14:tracePt t="26375" x="4065588" y="5473700"/>
          <p14:tracePt t="26385" x="4171950" y="5473700"/>
          <p14:tracePt t="26392" x="4292600" y="5462588"/>
          <p14:tracePt t="26401" x="4422775" y="5462588"/>
          <p14:tracePt t="26408" x="4541838" y="5462588"/>
          <p14:tracePt t="26417" x="4649788" y="5462588"/>
          <p14:tracePt t="26425" x="4756150" y="5462588"/>
          <p14:tracePt t="26434" x="4840288" y="5462588"/>
          <p14:tracePt t="26441" x="4935538" y="5462588"/>
          <p14:tracePt t="26449" x="5030788" y="5462588"/>
          <p14:tracePt t="26457" x="5114925" y="5462588"/>
          <p14:tracePt t="26468" x="5210175" y="5462588"/>
          <p14:tracePt t="26474" x="5292725" y="5449888"/>
          <p14:tracePt t="26482" x="5387975" y="5438775"/>
          <p14:tracePt t="26490" x="5459413" y="5438775"/>
          <p14:tracePt t="26499" x="5519738" y="5438775"/>
          <p14:tracePt t="26507" x="5603875" y="5426075"/>
          <p14:tracePt t="26518" x="5662613" y="5426075"/>
          <p14:tracePt t="26523" x="5722938" y="5426075"/>
          <p14:tracePt t="26532" x="5746750" y="5414963"/>
          <p14:tracePt t="26540" x="5794375" y="5414963"/>
          <p14:tracePt t="26551" x="5876925" y="5414963"/>
          <p14:tracePt t="26556" x="5900738" y="5414963"/>
          <p14:tracePt t="26564" x="5948363" y="5414963"/>
          <p14:tracePt t="26572" x="5972175" y="5414963"/>
          <p14:tracePt t="26581" x="6008688" y="5414963"/>
          <p14:tracePt t="26589" x="6032500" y="5414963"/>
          <p14:tracePt t="26597" x="6056313" y="5414963"/>
          <p14:tracePt t="26605" x="6080125" y="5414963"/>
          <p14:tracePt t="26614" x="6091238" y="5426075"/>
          <p14:tracePt t="26622" x="6140450" y="5438775"/>
          <p14:tracePt t="26630" x="6164263" y="5449888"/>
          <p14:tracePt t="26638" x="6211888" y="5473700"/>
          <p14:tracePt t="26647" x="6318250" y="5510213"/>
          <p14:tracePt t="26655" x="6413500" y="5522913"/>
          <p14:tracePt t="26663" x="6484938" y="5534025"/>
          <p14:tracePt t="26671" x="6592888" y="5546725"/>
          <p14:tracePt t="26680" x="6711950" y="5557838"/>
          <p14:tracePt t="26687" x="6831013" y="5570538"/>
          <p14:tracePt t="26696" x="6938963" y="5581650"/>
          <p14:tracePt t="26704" x="7069138" y="5581650"/>
          <p14:tracePt t="26712" x="7188200" y="5581650"/>
          <p14:tracePt t="26720" x="7272338" y="5581650"/>
          <p14:tracePt t="26729" x="7380288" y="5581650"/>
          <p14:tracePt t="26737" x="7462838" y="5570538"/>
          <p14:tracePt t="26745" x="7523163" y="5546725"/>
          <p14:tracePt t="27033" x="7534275" y="5546725"/>
          <p14:tracePt t="27041" x="7570788" y="5546725"/>
          <p14:tracePt t="27049" x="7618413" y="5546725"/>
          <p14:tracePt t="27057" x="7677150" y="5546725"/>
          <p14:tracePt t="27066" x="7761288" y="5534025"/>
          <p14:tracePt t="27074" x="7856538" y="5510213"/>
          <p14:tracePt t="27082" x="7964488" y="5499100"/>
          <p14:tracePt t="27090" x="8047038" y="5473700"/>
          <p14:tracePt t="27099" x="8118475" y="5462588"/>
          <p14:tracePt t="27107" x="8202613" y="5438775"/>
          <p14:tracePt t="27115" x="8213725" y="5438775"/>
          <p14:tracePt t="27123" x="8274050" y="5414963"/>
          <p14:tracePt t="27132" x="8321675" y="5402263"/>
          <p14:tracePt t="27140" x="8345488" y="5391150"/>
          <p14:tracePt t="27148" x="8380413" y="5378450"/>
          <p14:tracePt t="27157" x="8404225" y="5354638"/>
          <p14:tracePt t="27165" x="8416925" y="5343525"/>
          <p14:tracePt t="27173" x="8428038" y="5343525"/>
          <p14:tracePt t="27181" x="8440738" y="5319713"/>
          <p14:tracePt t="27190" x="8451850" y="5319713"/>
          <p14:tracePt t="27197" x="8475663" y="5295900"/>
          <p14:tracePt t="27213" x="8488363" y="5283200"/>
          <p14:tracePt t="27222" x="8499475" y="5272088"/>
          <p14:tracePt t="27230" x="8499475" y="5259388"/>
          <p14:tracePt t="27239" x="8512175" y="5259388"/>
          <p14:tracePt t="27247" x="8512175" y="5248275"/>
          <p14:tracePt t="27255" x="8523288" y="5235575"/>
          <p14:tracePt t="27272" x="8535988" y="5224463"/>
          <p14:tracePt t="27279" x="8535988" y="5211763"/>
          <p14:tracePt t="27289" x="8548688" y="5211763"/>
          <p14:tracePt t="27296" x="8559800" y="5200650"/>
          <p14:tracePt t="27305" x="8559800" y="5187950"/>
          <p14:tracePt t="27312" x="8572500" y="5187950"/>
          <p14:tracePt t="27322" x="8583613" y="5176838"/>
          <p14:tracePt t="27329" x="8596313" y="5176838"/>
          <p14:tracePt t="27338" x="8620125" y="5164138"/>
          <p14:tracePt t="27345" x="8655050" y="5153025"/>
          <p14:tracePt t="27355" x="8702675" y="5129213"/>
          <p14:tracePt t="27361" x="8763000" y="5129213"/>
          <p14:tracePt t="27371" x="8821738" y="5116513"/>
          <p14:tracePt t="27378" x="8893175" y="5105400"/>
          <p14:tracePt t="27387" x="8916988" y="5092700"/>
          <p14:tracePt t="27394" x="8988425" y="5092700"/>
          <p14:tracePt t="27403" x="9036050" y="5081588"/>
          <p14:tracePt t="27411" x="9072563" y="5081588"/>
          <p14:tracePt t="27419" x="9096375" y="5068888"/>
          <p14:tracePt t="27427" x="9131300" y="5068888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/>
          </p:cNvSpPr>
          <p:nvPr>
            <p:ph type="body" idx="1"/>
          </p:nvPr>
        </p:nvSpPr>
        <p:spPr>
          <a:xfrm>
            <a:off x="152400" y="381000"/>
            <a:ext cx="5562600" cy="6360368"/>
          </a:xfrm>
        </p:spPr>
        <p:txBody>
          <a:bodyPr/>
          <a:lstStyle/>
          <a:p>
            <a:r>
              <a:rPr lang="es-ES_tradnl" sz="2800" dirty="0" err="1">
                <a:ea typeface="ＭＳ Ｐゴシック" pitchFamily="1" charset="-128"/>
                <a:cs typeface="ＭＳ Ｐゴシック" pitchFamily="1" charset="-128"/>
              </a:rPr>
              <a:t>Cotton</a:t>
            </a:r>
            <a:r>
              <a:rPr lang="es-ES_tradnl" sz="2800" dirty="0">
                <a:ea typeface="ＭＳ Ｐゴシック" pitchFamily="1" charset="-128"/>
                <a:cs typeface="ＭＳ Ｐゴシック" pitchFamily="1" charset="-128"/>
              </a:rPr>
              <a:t> test: stress lateral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sz="2000" dirty="0"/>
              <a:t>Sensibilidad 	25%</a:t>
            </a:r>
            <a:endParaRPr lang="es-ES_tradnl" dirty="0"/>
          </a:p>
          <a:p>
            <a:pPr marL="685800" lvl="1" indent="-228600">
              <a:spcBef>
                <a:spcPts val="500"/>
              </a:spcBef>
            </a:pPr>
            <a:r>
              <a:rPr lang="es-ES_tradnl" sz="2000" dirty="0"/>
              <a:t>Especificidad 	95%</a:t>
            </a:r>
            <a:endParaRPr lang="es-ES_tradnl" dirty="0"/>
          </a:p>
          <a:p>
            <a:r>
              <a:rPr lang="es-ES_tradnl" sz="2800" dirty="0">
                <a:ea typeface="ＭＳ Ｐゴシック" pitchFamily="1" charset="-128"/>
                <a:cs typeface="ＭＳ Ｐゴシック" pitchFamily="1" charset="-128"/>
              </a:rPr>
              <a:t>Test Rotación Externa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sz="2000" dirty="0"/>
              <a:t>Sensibilidad</a:t>
            </a:r>
            <a:r>
              <a:rPr lang="es-ES_tradnl" sz="400" dirty="0"/>
              <a:t>	</a:t>
            </a:r>
            <a:r>
              <a:rPr lang="es-ES_tradnl" sz="2000" dirty="0"/>
              <a:t> 58%</a:t>
            </a:r>
            <a:endParaRPr lang="es-ES_tradnl" dirty="0"/>
          </a:p>
          <a:p>
            <a:pPr marL="685800" lvl="1" indent="-228600">
              <a:spcBef>
                <a:spcPts val="500"/>
              </a:spcBef>
            </a:pPr>
            <a:r>
              <a:rPr lang="es-ES_tradnl" sz="2000" dirty="0"/>
              <a:t>Especificidad	 96%</a:t>
            </a:r>
            <a:endParaRPr lang="es-ES_tradnl" dirty="0"/>
          </a:p>
          <a:p>
            <a:pPr lvl="2">
              <a:spcBef>
                <a:spcPts val="500"/>
              </a:spcBef>
            </a:pPr>
            <a:r>
              <a:rPr lang="es-ES_tradnl" sz="1800" dirty="0">
                <a:ea typeface="ＭＳ Ｐゴシック" pitchFamily="1" charset="-128"/>
              </a:rPr>
              <a:t>JBJS 2011 </a:t>
            </a:r>
            <a:endParaRPr lang="es-ES_tradnl" sz="2000" dirty="0">
              <a:ea typeface="ＭＳ Ｐゴシック" pitchFamily="1" charset="-128"/>
            </a:endParaRPr>
          </a:p>
          <a:p>
            <a:r>
              <a:rPr lang="es-ES_tradnl" sz="2800" dirty="0">
                <a:ea typeface="ＭＳ Ｐゴシック" pitchFamily="1" charset="-128"/>
                <a:cs typeface="ＭＳ Ｐゴシック" pitchFamily="1" charset="-128"/>
              </a:rPr>
              <a:t>Recomendación: </a:t>
            </a:r>
            <a:r>
              <a:rPr lang="es-ES_tradnl" sz="2800" dirty="0" err="1">
                <a:ea typeface="ＭＳ Ｐゴシック" pitchFamily="1" charset="-128"/>
                <a:cs typeface="ＭＳ Ｐゴシック" pitchFamily="1" charset="-128"/>
              </a:rPr>
              <a:t>farabeuf</a:t>
            </a:r>
            <a:r>
              <a:rPr lang="es-ES_tradnl" sz="2800" dirty="0">
                <a:ea typeface="ＭＳ Ｐゴシック" pitchFamily="1" charset="-128"/>
                <a:cs typeface="ＭＳ Ｐゴシック" pitchFamily="1" charset="-128"/>
              </a:rPr>
              <a:t>, cincel o símil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sz="1800" dirty="0" err="1"/>
              <a:t>Bone</a:t>
            </a:r>
            <a:r>
              <a:rPr lang="es-ES_tradnl" sz="1800" dirty="0"/>
              <a:t> Joint Res 2012</a:t>
            </a:r>
          </a:p>
          <a:p>
            <a:pPr marL="685800" lvl="1" indent="-228600">
              <a:spcBef>
                <a:spcPts val="500"/>
              </a:spcBef>
              <a:buNone/>
            </a:pPr>
            <a:endParaRPr lang="es-ES_tradnl" sz="2000" dirty="0"/>
          </a:p>
          <a:p>
            <a:r>
              <a:rPr lang="es-ES_tradnl" sz="2800" dirty="0">
                <a:ea typeface="ＭＳ Ｐゴシック" pitchFamily="1" charset="-128"/>
                <a:cs typeface="ＭＳ Ｐゴシック" pitchFamily="1" charset="-128"/>
              </a:rPr>
              <a:t>Y qué hay de la inestabilidad sagital?</a:t>
            </a:r>
          </a:p>
          <a:p>
            <a:pPr lvl="2">
              <a:spcBef>
                <a:spcPts val="500"/>
              </a:spcBef>
            </a:pPr>
            <a:r>
              <a:rPr lang="es-ES_tradnl" sz="2000" dirty="0">
                <a:ea typeface="ＭＳ Ｐゴシック" pitchFamily="1" charset="-128"/>
              </a:rPr>
              <a:t>No se sabe</a:t>
            </a:r>
          </a:p>
          <a:p>
            <a:pPr lvl="3">
              <a:spcBef>
                <a:spcPts val="500"/>
              </a:spcBef>
            </a:pPr>
            <a:r>
              <a:rPr lang="es-ES_tradnl" sz="1800" dirty="0">
                <a:ea typeface="ＭＳ Ｐゴシック" pitchFamily="1" charset="-128"/>
              </a:rPr>
              <a:t>World J </a:t>
            </a:r>
            <a:r>
              <a:rPr lang="es-ES_tradnl" sz="1800" dirty="0" err="1">
                <a:ea typeface="ＭＳ Ｐゴシック" pitchFamily="1" charset="-128"/>
              </a:rPr>
              <a:t>Orthop</a:t>
            </a:r>
            <a:r>
              <a:rPr lang="es-ES_tradnl" sz="1800" dirty="0">
                <a:ea typeface="ＭＳ Ｐゴシック" pitchFamily="1" charset="-128"/>
              </a:rPr>
              <a:t> 2011</a:t>
            </a:r>
          </a:p>
        </p:txBody>
      </p:sp>
      <p:pic>
        <p:nvPicPr>
          <p:cNvPr id="76803" name="Picture 4" descr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390650"/>
            <a:ext cx="2997200" cy="2247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6804" name="Picture 5" descr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9000" y="4191000"/>
            <a:ext cx="3098800" cy="2324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975EA4-1410-2448-BAD6-E99F0F8C5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9" x="9083675" y="4841875"/>
          <p14:tracePt t="3637" x="8964613" y="4711700"/>
          <p14:tracePt t="3644" x="8821738" y="4556125"/>
          <p14:tracePt t="3653" x="8678863" y="4400550"/>
          <p14:tracePt t="3661" x="8523288" y="4246563"/>
          <p14:tracePt t="3669" x="8321675" y="4078288"/>
          <p14:tracePt t="3678" x="8107363" y="3924300"/>
          <p14:tracePt t="3685" x="7880350" y="3768725"/>
          <p14:tracePt t="3694" x="7642225" y="3625850"/>
          <p14:tracePt t="3702" x="7404100" y="3494088"/>
          <p14:tracePt t="3710" x="7140575" y="3351213"/>
          <p14:tracePt t="3718" x="6854825" y="3244850"/>
          <p14:tracePt t="3726" x="6592888" y="3136900"/>
          <p14:tracePt t="3734" x="6294438" y="3017838"/>
          <p14:tracePt t="3743" x="5781675" y="2851150"/>
          <p14:tracePt t="3751" x="5411788" y="2743200"/>
          <p14:tracePt t="3760" x="5233988" y="2682875"/>
          <p14:tracePt t="3767" x="4900613" y="2587625"/>
          <p14:tracePt t="3776" x="4530725" y="2492375"/>
          <p14:tracePt t="3784" x="4195763" y="2397125"/>
          <p14:tracePt t="3793" x="4065588" y="2349500"/>
          <p14:tracePt t="3801" x="3838575" y="2278063"/>
          <p14:tracePt t="3809" x="3635375" y="2217738"/>
          <p14:tracePt t="3817" x="3468688" y="2170113"/>
          <p14:tracePt t="3825" x="3409950" y="2159000"/>
          <p14:tracePt t="3833" x="3314700" y="2135188"/>
          <p14:tracePt t="4088" x="3314700" y="2122488"/>
          <p14:tracePt t="4096" x="3314700" y="2087563"/>
          <p14:tracePt t="4104" x="3302000" y="2063750"/>
          <p14:tracePt t="4113" x="3290888" y="2039938"/>
          <p14:tracePt t="4121" x="3267075" y="1992313"/>
          <p14:tracePt t="4129" x="3254375" y="1955800"/>
          <p14:tracePt t="4137" x="3206750" y="1897063"/>
          <p14:tracePt t="4146" x="3159125" y="1812925"/>
          <p14:tracePt t="4154" x="3111500" y="1728788"/>
          <p14:tracePt t="4162" x="3063875" y="1646238"/>
          <p14:tracePt t="4171" x="3016250" y="1585913"/>
          <p14:tracePt t="4178" x="3003550" y="1550988"/>
          <p14:tracePt t="4187" x="2955925" y="1503363"/>
          <p14:tracePt t="4195" x="2921000" y="1455738"/>
          <p14:tracePt t="4204" x="2860675" y="1371600"/>
          <p14:tracePt t="4211" x="2825750" y="1335088"/>
          <p14:tracePt t="4221" x="2789238" y="1287463"/>
          <p14:tracePt t="4228" x="2730500" y="1239838"/>
          <p14:tracePt t="4237" x="2659063" y="1192213"/>
          <p14:tracePt t="4244" x="2598738" y="1133475"/>
          <p14:tracePt t="4254" x="2516188" y="1073150"/>
          <p14:tracePt t="4260" x="2444750" y="1014413"/>
          <p14:tracePt t="4271" x="2408238" y="990600"/>
          <p14:tracePt t="4277" x="2360613" y="942975"/>
          <p14:tracePt t="4287" x="2300288" y="919163"/>
          <p14:tracePt t="4293" x="2265363" y="882650"/>
          <p14:tracePt t="4303" x="2228850" y="858838"/>
          <p14:tracePt t="4310" x="2205038" y="846138"/>
          <p14:tracePt t="4320" x="2181225" y="822325"/>
          <p14:tracePt t="4326" x="2170113" y="822325"/>
          <p14:tracePt t="4335" x="2146300" y="811213"/>
          <p14:tracePt t="4351" x="2133600" y="811213"/>
          <p14:tracePt t="4376" x="2133600" y="798513"/>
          <p14:tracePt t="4705" x="2133600" y="811213"/>
          <p14:tracePt t="4721" x="2133600" y="822325"/>
          <p14:tracePt t="4729" x="2157413" y="846138"/>
          <p14:tracePt t="4738" x="2170113" y="869950"/>
          <p14:tracePt t="4746" x="2193925" y="893763"/>
          <p14:tracePt t="4754" x="2228850" y="930275"/>
          <p14:tracePt t="4762" x="2276475" y="977900"/>
          <p14:tracePt t="4771" x="2336800" y="1025525"/>
          <p14:tracePt t="4778" x="2408238" y="1073150"/>
          <p14:tracePt t="4787" x="2479675" y="1133475"/>
          <p14:tracePt t="4795" x="2563813" y="1181100"/>
          <p14:tracePt t="4804" x="2646363" y="1239838"/>
          <p14:tracePt t="4812" x="2717800" y="1287463"/>
          <p14:tracePt t="4819" x="2789238" y="1347788"/>
          <p14:tracePt t="4828" x="2860675" y="1408113"/>
          <p14:tracePt t="4836" x="2932113" y="1455738"/>
          <p14:tracePt t="4844" x="3003550" y="1503363"/>
          <p14:tracePt t="4853" x="3063875" y="1550988"/>
          <p14:tracePt t="4860" x="3124200" y="1598613"/>
          <p14:tracePt t="4869" x="3182938" y="1646238"/>
          <p14:tracePt t="4877" x="3230563" y="1693863"/>
          <p14:tracePt t="4886" x="3267075" y="1741488"/>
          <p14:tracePt t="4893" x="3278188" y="1752600"/>
          <p14:tracePt t="4901" x="3314700" y="1789113"/>
          <p14:tracePt t="4910" x="3373438" y="1836738"/>
          <p14:tracePt t="5173" x="3373438" y="1849438"/>
          <p14:tracePt t="5182" x="3373438" y="1873250"/>
          <p14:tracePt t="5191" x="3373438" y="1897063"/>
          <p14:tracePt t="5198" x="3386138" y="1920875"/>
          <p14:tracePt t="5207" x="3397250" y="1944688"/>
          <p14:tracePt t="5214" x="3397250" y="1968500"/>
          <p14:tracePt t="5222" x="3409950" y="1992313"/>
          <p14:tracePt t="5239" x="3421063" y="2003425"/>
          <p14:tracePt t="5255" x="3421063" y="2016125"/>
          <p14:tracePt t="5280" x="3421063" y="2027238"/>
          <p14:tracePt t="5313" x="3397250" y="2039938"/>
          <p14:tracePt t="5321" x="3386138" y="2039938"/>
          <p14:tracePt t="5329" x="3373438" y="2039938"/>
          <p14:tracePt t="5337" x="3349625" y="2039938"/>
          <p14:tracePt t="5346" x="3338513" y="2039938"/>
          <p14:tracePt t="5354" x="3314700" y="2039938"/>
          <p14:tracePt t="5362" x="3290888" y="2039938"/>
          <p14:tracePt t="5370" x="3267075" y="2039938"/>
          <p14:tracePt t="5378" x="3230563" y="2027238"/>
          <p14:tracePt t="5387" x="3219450" y="2027238"/>
          <p14:tracePt t="5395" x="3182938" y="2016125"/>
          <p14:tracePt t="5403" x="3171825" y="2016125"/>
          <p14:tracePt t="5411" x="3148013" y="2003425"/>
          <p14:tracePt t="5420" x="3124200" y="1992313"/>
          <p14:tracePt t="5428" x="3111500" y="1992313"/>
          <p14:tracePt t="5436" x="3087688" y="1992313"/>
          <p14:tracePt t="5444" x="3076575" y="1979613"/>
          <p14:tracePt t="5452" x="3063875" y="1979613"/>
          <p14:tracePt t="5461" x="3040063" y="1968500"/>
          <p14:tracePt t="5469" x="3027363" y="1968500"/>
          <p14:tracePt t="5478" x="3016250" y="1968500"/>
          <p14:tracePt t="5485" x="3003550" y="1955800"/>
          <p14:tracePt t="5494" x="2992438" y="1955800"/>
          <p14:tracePt t="5502" x="2968625" y="1955800"/>
          <p14:tracePt t="5511" x="2955925" y="1955800"/>
          <p14:tracePt t="5518" x="2932113" y="1944688"/>
          <p14:tracePt t="5527" x="2908300" y="1944688"/>
          <p14:tracePt t="5535" x="2897188" y="1944688"/>
          <p14:tracePt t="5544" x="2873375" y="1944688"/>
          <p14:tracePt t="5551" x="2836863" y="1944688"/>
          <p14:tracePt t="5561" x="2813050" y="1944688"/>
          <p14:tracePt t="5567" x="2778125" y="1944688"/>
          <p14:tracePt t="5577" x="2754313" y="1944688"/>
          <p14:tracePt t="5584" x="2730500" y="1944688"/>
          <p14:tracePt t="5594" x="2682875" y="1944688"/>
          <p14:tracePt t="5600" x="2659063" y="1955800"/>
          <p14:tracePt t="5610" x="2622550" y="1955800"/>
          <p14:tracePt t="5617" x="2598738" y="1955800"/>
          <p14:tracePt t="5625" x="2563813" y="1968500"/>
          <p14:tracePt t="5633" x="2527300" y="1968500"/>
          <p14:tracePt t="5642" x="2503488" y="1968500"/>
          <p14:tracePt t="5650" x="2468563" y="1979613"/>
          <p14:tracePt t="5658" x="2444750" y="1979613"/>
          <p14:tracePt t="5666" x="2419350" y="1979613"/>
          <p14:tracePt t="5675" x="2395538" y="1979613"/>
          <p14:tracePt t="5682" x="2360613" y="1979613"/>
          <p14:tracePt t="5691" x="2347913" y="1992313"/>
          <p14:tracePt t="5699" x="2324100" y="1992313"/>
          <p14:tracePt t="5711" x="2300288" y="1992313"/>
          <p14:tracePt t="5716" x="2276475" y="1992313"/>
          <p14:tracePt t="5724" x="2265363" y="2003425"/>
          <p14:tracePt t="5732" x="2252663" y="2003425"/>
          <p14:tracePt t="5740" x="2241550" y="2003425"/>
          <p14:tracePt t="5748" x="2228850" y="2003425"/>
          <p14:tracePt t="5765" x="2217738" y="2003425"/>
          <p14:tracePt t="5773" x="2205038" y="2003425"/>
          <p14:tracePt t="5789" x="2205038" y="2016125"/>
          <p14:tracePt t="5814" x="2193925" y="2016125"/>
          <p14:tracePt t="6151" x="2205038" y="2016125"/>
          <p14:tracePt t="6168" x="2217738" y="2016125"/>
          <p14:tracePt t="6184" x="2228850" y="2016125"/>
          <p14:tracePt t="6201" x="2241550" y="2016125"/>
          <p14:tracePt t="6209" x="2241550" y="2027238"/>
          <p14:tracePt t="6217" x="2252663" y="2027238"/>
          <p14:tracePt t="6233" x="2265363" y="2027238"/>
          <p14:tracePt t="6250" x="2276475" y="2027238"/>
          <p14:tracePt t="6266" x="2289175" y="2027238"/>
          <p14:tracePt t="6275" x="2289175" y="2039938"/>
          <p14:tracePt t="6291" x="2312988" y="2039938"/>
          <p14:tracePt t="6308" x="2324100" y="2051050"/>
          <p14:tracePt t="6315" x="2336800" y="2051050"/>
          <p14:tracePt t="6324" x="2347913" y="2051050"/>
          <p14:tracePt t="6332" x="2360613" y="2063750"/>
          <p14:tracePt t="6340" x="2371725" y="2063750"/>
          <p14:tracePt t="6348" x="2395538" y="2074863"/>
          <p14:tracePt t="6356" x="2408238" y="2074863"/>
          <p14:tracePt t="6365" x="2432050" y="2074863"/>
          <p14:tracePt t="6373" x="2455863" y="2074863"/>
          <p14:tracePt t="6381" x="2479675" y="2074863"/>
          <p14:tracePt t="6390" x="2516188" y="2087563"/>
          <p14:tracePt t="6398" x="2551113" y="2087563"/>
          <p14:tracePt t="6406" x="2587625" y="2098675"/>
          <p14:tracePt t="6414" x="2635250" y="2098675"/>
          <p14:tracePt t="6422" x="2646363" y="2098675"/>
          <p14:tracePt t="6430" x="2706688" y="2098675"/>
          <p14:tracePt t="6439" x="2741613" y="2111375"/>
          <p14:tracePt t="6447" x="2778125" y="2111375"/>
          <p14:tracePt t="6455" x="2813050" y="2111375"/>
          <p14:tracePt t="6464" x="2860675" y="2122488"/>
          <p14:tracePt t="6472" x="2884488" y="2122488"/>
          <p14:tracePt t="6481" x="2921000" y="2135188"/>
          <p14:tracePt t="6488" x="2955925" y="2135188"/>
          <p14:tracePt t="6498" x="2979738" y="2146300"/>
          <p14:tracePt t="6504" x="3003550" y="2146300"/>
          <p14:tracePt t="6514" x="3027363" y="2146300"/>
          <p14:tracePt t="6521" x="3040063" y="2159000"/>
          <p14:tracePt t="6531" x="3063875" y="2159000"/>
          <p14:tracePt t="6537" x="3087688" y="2170113"/>
          <p14:tracePt t="6547" x="3100388" y="2170113"/>
          <p14:tracePt t="7203" x="3111500" y="2170113"/>
          <p14:tracePt t="7212" x="3135313" y="2193925"/>
          <p14:tracePt t="7220" x="3159125" y="2206625"/>
          <p14:tracePt t="7228" x="3171825" y="2230438"/>
          <p14:tracePt t="7236" x="3195638" y="2254250"/>
          <p14:tracePt t="7245" x="3219450" y="2265363"/>
          <p14:tracePt t="7253" x="3230563" y="2290763"/>
          <p14:tracePt t="7261" x="3267075" y="2325688"/>
          <p14:tracePt t="7269" x="3302000" y="2362200"/>
          <p14:tracePt t="7277" x="3338513" y="2397125"/>
          <p14:tracePt t="7285" x="3373438" y="2444750"/>
          <p14:tracePt t="7294" x="3397250" y="2505075"/>
          <p14:tracePt t="7302" x="3433763" y="2540000"/>
          <p14:tracePt t="7310" x="3444875" y="2563813"/>
          <p14:tracePt t="7318" x="3492500" y="2635250"/>
          <p14:tracePt t="7327" x="3505200" y="2659063"/>
          <p14:tracePt t="7335" x="3529013" y="2695575"/>
          <p14:tracePt t="7343" x="3552825" y="2730500"/>
          <p14:tracePt t="7351" x="3576638" y="2767013"/>
          <p14:tracePt t="7360" x="3600450" y="2803525"/>
          <p14:tracePt t="7368" x="3611563" y="2827338"/>
          <p14:tracePt t="7376" x="3635375" y="2851150"/>
          <p14:tracePt t="7384" x="3648075" y="2886075"/>
          <p14:tracePt t="7392" x="3660775" y="2909888"/>
          <p14:tracePt t="7401" x="3671888" y="2933700"/>
          <p14:tracePt t="7409" x="3684588" y="2970213"/>
          <p14:tracePt t="7417" x="3684588" y="2981325"/>
          <p14:tracePt t="7425" x="3695700" y="3017838"/>
          <p14:tracePt t="7434" x="3695700" y="3041650"/>
          <p14:tracePt t="7441" x="3708400" y="3052763"/>
          <p14:tracePt t="7450" x="3708400" y="3089275"/>
          <p14:tracePt t="7458" x="3719513" y="3113088"/>
          <p14:tracePt t="7466" x="3719513" y="3124200"/>
          <p14:tracePt t="7475" x="3719513" y="3160713"/>
          <p14:tracePt t="7483" x="3719513" y="3171825"/>
          <p14:tracePt t="7491" x="3719513" y="3195638"/>
          <p14:tracePt t="7499" x="3719513" y="3232150"/>
          <p14:tracePt t="7507" x="3719513" y="3244850"/>
          <p14:tracePt t="7516" x="3719513" y="3268663"/>
          <p14:tracePt t="7524" x="3719513" y="3292475"/>
          <p14:tracePt t="7532" x="3719513" y="3316288"/>
          <p14:tracePt t="7540" x="3719513" y="3327400"/>
          <p14:tracePt t="7549" x="3719513" y="3340100"/>
          <p14:tracePt t="7557" x="3708400" y="3363913"/>
          <p14:tracePt t="7565" x="3708400" y="3375025"/>
          <p14:tracePt t="7573" x="3695700" y="3387725"/>
          <p14:tracePt t="7582" x="3695700" y="3398838"/>
          <p14:tracePt t="7589" x="3684588" y="3411538"/>
          <p14:tracePt t="7598" x="3684588" y="3422650"/>
          <p14:tracePt t="7606" x="3671888" y="3435350"/>
          <p14:tracePt t="7614" x="3671888" y="3446463"/>
          <p14:tracePt t="7623" x="3671888" y="3459163"/>
          <p14:tracePt t="7631" x="3660775" y="3459163"/>
          <p14:tracePt t="7640" x="3660775" y="3470275"/>
          <p14:tracePt t="7648" x="3648075" y="3482975"/>
          <p14:tracePt t="7657" x="3648075" y="3494088"/>
          <p14:tracePt t="7664" x="3635375" y="3506788"/>
          <p14:tracePt t="7673" x="3635375" y="3517900"/>
          <p14:tracePt t="7680" x="3624263" y="3530600"/>
          <p14:tracePt t="7689" x="3611563" y="3541713"/>
          <p14:tracePt t="7696" x="3611563" y="3554413"/>
          <p14:tracePt t="7707" x="3600450" y="3578225"/>
          <p14:tracePt t="7713" x="3587750" y="3589338"/>
          <p14:tracePt t="7730" x="3576638" y="3613150"/>
          <p14:tracePt t="7746" x="3576638" y="3625850"/>
          <p14:tracePt t="7755" x="3563938" y="3625850"/>
          <p14:tracePt t="7762" x="3563938" y="3636963"/>
          <p14:tracePt t="7772" x="3563938" y="3649663"/>
          <p14:tracePt t="7779" x="3552825" y="3649663"/>
          <p14:tracePt t="7788" x="3552825" y="3662363"/>
          <p14:tracePt t="7795" x="3552825" y="3673475"/>
          <p14:tracePt t="7805" x="3540125" y="3673475"/>
          <p14:tracePt t="7812" x="3540125" y="3697288"/>
          <p14:tracePt t="7828" x="3529013" y="3709988"/>
          <p14:tracePt t="7836" x="3529013" y="3721100"/>
          <p14:tracePt t="7844" x="3529013" y="3744913"/>
          <p14:tracePt t="7861" x="3516313" y="3757613"/>
          <p14:tracePt t="7869" x="3516313" y="3781425"/>
          <p14:tracePt t="7888" x="3516313" y="3792538"/>
          <p14:tracePt t="7894" x="3516313" y="3805238"/>
          <p14:tracePt t="7903" x="3505200" y="3816350"/>
          <p14:tracePt t="7910" x="3505200" y="3829050"/>
          <p14:tracePt t="7927" x="3505200" y="3840163"/>
          <p14:tracePt t="7935" x="3492500" y="3840163"/>
          <p14:tracePt t="7943" x="3492500" y="3852863"/>
          <p14:tracePt t="8790" x="3540125" y="3852863"/>
          <p14:tracePt t="8798" x="3587750" y="3852863"/>
          <p14:tracePt t="8806" x="3635375" y="3840163"/>
          <p14:tracePt t="8815" x="3684588" y="3829050"/>
          <p14:tracePt t="8822" x="3743325" y="3816350"/>
          <p14:tracePt t="8831" x="3922713" y="3768725"/>
          <p14:tracePt t="8839" x="4052888" y="3744913"/>
          <p14:tracePt t="8847" x="4124325" y="3721100"/>
          <p14:tracePt t="8859" x="4292600" y="3686175"/>
          <p14:tracePt t="8864" x="4435475" y="3649663"/>
          <p14:tracePt t="8872" x="4684713" y="3589338"/>
          <p14:tracePt t="8880" x="4756150" y="3578225"/>
          <p14:tracePt t="8888" x="5043488" y="3530600"/>
          <p14:tracePt t="8896" x="5221288" y="3494088"/>
          <p14:tracePt t="8905" x="5411788" y="3459163"/>
          <p14:tracePt t="8913" x="5567363" y="3422650"/>
          <p14:tracePt t="8922" x="5662613" y="3398838"/>
          <p14:tracePt t="8929" x="5842000" y="3363913"/>
          <p14:tracePt t="8938" x="6008688" y="3340100"/>
          <p14:tracePt t="8946" x="6151563" y="3316288"/>
          <p14:tracePt t="8954" x="6270625" y="3292475"/>
          <p14:tracePt t="8962" x="6378575" y="3268663"/>
          <p14:tracePt t="8971" x="6402388" y="3268663"/>
          <p14:tracePt t="8979" x="6497638" y="3255963"/>
          <p14:tracePt t="8987" x="6556375" y="3244850"/>
          <p14:tracePt t="8995" x="6604000" y="3232150"/>
          <p14:tracePt t="9004" x="6651625" y="3232150"/>
          <p14:tracePt t="9012" x="6675438" y="3221038"/>
          <p14:tracePt t="9020" x="6699250" y="3221038"/>
          <p14:tracePt t="9028" x="6735763" y="3221038"/>
          <p14:tracePt t="9037" x="6759575" y="3221038"/>
          <p14:tracePt t="9275" x="6759575" y="3208338"/>
          <p14:tracePt t="9283" x="6783388" y="3195638"/>
          <p14:tracePt t="9293" x="6831013" y="3160713"/>
          <p14:tracePt t="9299" x="6878638" y="3124200"/>
          <p14:tracePt t="9309" x="6950075" y="3076575"/>
          <p14:tracePt t="9316" x="7021513" y="3041650"/>
          <p14:tracePt t="9324" x="7081838" y="2994025"/>
          <p14:tracePt t="9332" x="7164388" y="2946400"/>
          <p14:tracePt t="9340" x="7248525" y="2909888"/>
          <p14:tracePt t="9349" x="7307263" y="2862263"/>
          <p14:tracePt t="9357" x="7380288" y="2838450"/>
          <p14:tracePt t="9365" x="7439025" y="2790825"/>
          <p14:tracePt t="9373" x="7499350" y="2755900"/>
          <p14:tracePt t="9382" x="7546975" y="2719388"/>
          <p14:tracePt t="9390" x="7570788" y="2695575"/>
          <p14:tracePt t="9398" x="7642225" y="2635250"/>
          <p14:tracePt t="9406" x="7666038" y="2611438"/>
          <p14:tracePt t="9415" x="7713663" y="2563813"/>
          <p14:tracePt t="9423" x="7737475" y="2540000"/>
          <p14:tracePt t="9431" x="7761288" y="2505075"/>
          <p14:tracePt t="9439" x="7785100" y="2468563"/>
          <p14:tracePt t="9448" x="7796213" y="2444750"/>
          <p14:tracePt t="9456" x="7820025" y="2420938"/>
          <p14:tracePt t="9464" x="7820025" y="2397125"/>
          <p14:tracePt t="9472" x="7832725" y="2386013"/>
          <p14:tracePt t="9480" x="7832725" y="2362200"/>
          <p14:tracePt t="9489" x="7843838" y="2338388"/>
          <p14:tracePt t="9497" x="7843838" y="2325688"/>
          <p14:tracePt t="9505" x="7843838" y="2314575"/>
          <p14:tracePt t="9514" x="7856538" y="2301875"/>
          <p14:tracePt t="9521" x="7856538" y="2290763"/>
          <p14:tracePt t="9530" x="7856538" y="2278063"/>
          <p14:tracePt t="9637" x="7843838" y="2278063"/>
          <p14:tracePt t="9669" x="7843838" y="2290763"/>
          <p14:tracePt t="9678" x="7843838" y="2301875"/>
          <p14:tracePt t="9686" x="7843838" y="2314575"/>
          <p14:tracePt t="9702" x="7843838" y="2325688"/>
          <p14:tracePt t="9711" x="7843838" y="2338388"/>
          <p14:tracePt t="9727" x="7843838" y="2349500"/>
          <p14:tracePt t="9735" x="7843838" y="2362200"/>
          <p14:tracePt t="9744" x="7856538" y="2362200"/>
          <p14:tracePt t="9751" x="7856538" y="2373313"/>
          <p14:tracePt t="9768" x="7867650" y="2386013"/>
          <p14:tracePt t="9916" x="7856538" y="2373313"/>
          <p14:tracePt t="9934" x="7843838" y="2373313"/>
          <p14:tracePt t="9941" x="7832725" y="2362200"/>
          <p14:tracePt t="9957" x="7820025" y="2362200"/>
          <p14:tracePt t="9998" x="7808913" y="2362200"/>
          <p14:tracePt t="10056" x="7796213" y="2362200"/>
          <p14:tracePt t="10072" x="7785100" y="2362200"/>
          <p14:tracePt t="10080" x="7772400" y="2362200"/>
          <p14:tracePt t="10089" x="7772400" y="2373313"/>
          <p14:tracePt t="10097" x="7761288" y="2386013"/>
          <p14:tracePt t="10113" x="7761288" y="2397125"/>
          <p14:tracePt t="10122" x="7748588" y="2409825"/>
          <p14:tracePt t="10139" x="7737475" y="2420938"/>
          <p14:tracePt t="10146" x="7737475" y="2433638"/>
          <p14:tracePt t="10156" x="7737475" y="2444750"/>
          <p14:tracePt t="10163" x="7737475" y="2457450"/>
          <p14:tracePt t="10171" x="7724775" y="2468563"/>
          <p14:tracePt t="10179" x="7724775" y="2492375"/>
          <p14:tracePt t="10187" x="7724775" y="2505075"/>
          <p14:tracePt t="10196" x="7724775" y="2516188"/>
          <p14:tracePt t="10207" x="7724775" y="2528888"/>
          <p14:tracePt t="10212" x="7724775" y="2540000"/>
          <p14:tracePt t="10229" x="7724775" y="2552700"/>
          <p14:tracePt t="10245" x="7724775" y="2563813"/>
          <p14:tracePt t="10270" x="7724775" y="2576513"/>
          <p14:tracePt t="10278" x="7724775" y="2587625"/>
          <p14:tracePt t="10294" x="7724775" y="2600325"/>
          <p14:tracePt t="10302" x="7724775" y="2611438"/>
          <p14:tracePt t="10319" x="7724775" y="2635250"/>
          <p14:tracePt t="10327" x="7713663" y="2635250"/>
          <p14:tracePt t="10335" x="7713663" y="2647950"/>
          <p14:tracePt t="10343" x="7713663" y="2659063"/>
          <p14:tracePt t="10352" x="7713663" y="2682875"/>
          <p14:tracePt t="10360" x="7700963" y="2695575"/>
          <p14:tracePt t="10368" x="7700963" y="2706688"/>
          <p14:tracePt t="10376" x="7700963" y="2719388"/>
          <p14:tracePt t="10384" x="7700963" y="2730500"/>
          <p14:tracePt t="10392" x="7700963" y="2743200"/>
          <p14:tracePt t="10401" x="7700963" y="2755900"/>
          <p14:tracePt t="10409" x="7689850" y="2755900"/>
          <p14:tracePt t="10425" x="7689850" y="2767013"/>
          <p14:tracePt t="10510" x="7689850" y="2730500"/>
          <p14:tracePt t="10516" x="7689850" y="2706688"/>
          <p14:tracePt t="10524" x="7689850" y="2671763"/>
          <p14:tracePt t="10532" x="7689850" y="2647950"/>
          <p14:tracePt t="10541" x="7700963" y="2611438"/>
          <p14:tracePt t="10549" x="7700963" y="2576513"/>
          <p14:tracePt t="10557" x="7700963" y="2552700"/>
          <p14:tracePt t="10565" x="7713663" y="2516188"/>
          <p14:tracePt t="10577" x="7713663" y="2505075"/>
          <p14:tracePt t="10582" x="7713663" y="2481263"/>
          <p14:tracePt t="10631" x="7700963" y="2481263"/>
          <p14:tracePt t="10639" x="7689850" y="2492375"/>
          <p14:tracePt t="10647" x="7666038" y="2528888"/>
          <p14:tracePt t="10656" x="7629525" y="2563813"/>
          <p14:tracePt t="10664" x="7581900" y="2600325"/>
          <p14:tracePt t="10672" x="7534275" y="2659063"/>
          <p14:tracePt t="10680" x="7462838" y="2730500"/>
          <p14:tracePt t="10689" x="7391400" y="2814638"/>
          <p14:tracePt t="10697" x="7332663" y="2886075"/>
          <p14:tracePt t="10705" x="7259638" y="2946400"/>
          <p14:tracePt t="10713" x="7188200" y="3017838"/>
          <p14:tracePt t="10722" x="7164388" y="3041650"/>
          <p14:tracePt t="10730" x="7129463" y="3089275"/>
          <p14:tracePt t="10738" x="7081838" y="3124200"/>
          <p14:tracePt t="10746" x="7045325" y="3160713"/>
          <p14:tracePt t="10755" x="7010400" y="3184525"/>
          <p14:tracePt t="10763" x="6986588" y="3208338"/>
          <p14:tracePt t="10771" x="6973888" y="3221038"/>
          <p14:tracePt t="10994" x="6938963" y="3221038"/>
          <p14:tracePt t="11001" x="6891338" y="3221038"/>
          <p14:tracePt t="11009" x="6854825" y="3232150"/>
          <p14:tracePt t="11017" x="6819900" y="3255963"/>
          <p14:tracePt t="11026" x="6759575" y="3255963"/>
          <p14:tracePt t="11033" x="6711950" y="3268663"/>
          <p14:tracePt t="11042" x="6580188" y="3292475"/>
          <p14:tracePt t="11050" x="6508750" y="3316288"/>
          <p14:tracePt t="11058" x="6389688" y="3340100"/>
          <p14:tracePt t="11067" x="6246813" y="3363913"/>
          <p14:tracePt t="11075" x="6103938" y="3398838"/>
          <p14:tracePt t="11083" x="5842000" y="3435350"/>
          <p14:tracePt t="11091" x="5757863" y="3459163"/>
          <p14:tracePt t="11100" x="5614988" y="3482975"/>
          <p14:tracePt t="11108" x="5472113" y="3494088"/>
          <p14:tracePt t="11116" x="5353050" y="3517900"/>
          <p14:tracePt t="11124" x="5221288" y="3541713"/>
          <p14:tracePt t="11133" x="5114925" y="3554413"/>
          <p14:tracePt t="11141" x="5019675" y="3565525"/>
          <p14:tracePt t="11150" x="4924425" y="3589338"/>
          <p14:tracePt t="11157" x="4851400" y="3589338"/>
          <p14:tracePt t="11166" x="4816475" y="3602038"/>
          <p14:tracePt t="11174" x="4756150" y="3613150"/>
          <p14:tracePt t="11183" x="4708525" y="3613150"/>
          <p14:tracePt t="11190" x="4660900" y="3625850"/>
          <p14:tracePt t="11200" x="4625975" y="3625850"/>
          <p14:tracePt t="11206" x="4589463" y="3625850"/>
          <p14:tracePt t="11217" x="4565650" y="3625850"/>
          <p14:tracePt t="11223" x="4541838" y="3625850"/>
          <p14:tracePt t="11233" x="4518025" y="3625850"/>
          <p14:tracePt t="11239" x="4494213" y="3625850"/>
          <p14:tracePt t="11250" x="4483100" y="3625850"/>
          <p14:tracePt t="11256" x="4470400" y="3625850"/>
          <p14:tracePt t="11267" x="4459288" y="3625850"/>
          <p14:tracePt t="11272" x="4446588" y="3625850"/>
          <p14:tracePt t="11283" x="4435475" y="3625850"/>
          <p14:tracePt t="11288" x="4422775" y="3625850"/>
          <p14:tracePt t="11299" x="4411663" y="3625850"/>
          <p14:tracePt t="11322" x="4398963" y="3625850"/>
          <p14:tracePt t="11437" x="4387850" y="3625850"/>
          <p14:tracePt t="11495" x="4375150" y="3636963"/>
          <p14:tracePt t="11502" x="4364038" y="3662363"/>
          <p14:tracePt t="11511" x="4351338" y="3686175"/>
          <p14:tracePt t="11519" x="4327525" y="3709988"/>
          <p14:tracePt t="11527" x="4316413" y="3721100"/>
          <p14:tracePt t="11535" x="4268788" y="3781425"/>
          <p14:tracePt t="11544" x="4256088" y="3792538"/>
          <p14:tracePt t="11553" x="4232275" y="3816350"/>
          <p14:tracePt t="11560" x="4208463" y="3852863"/>
          <p14:tracePt t="11569" x="4195763" y="3863975"/>
          <p14:tracePt t="11576" x="4184650" y="3876675"/>
          <p14:tracePt t="11585" x="4184650" y="3887788"/>
          <p14:tracePt t="11593" x="4171950" y="3887788"/>
          <p14:tracePt t="11609" x="4171950" y="3900488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ducción sindesmal?????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es-ES_tradnl" b="1" dirty="0">
                <a:ea typeface="ＭＳ Ｐゴシック" pitchFamily="1" charset="-128"/>
                <a:cs typeface="ＭＳ Ｐゴシック" pitchFamily="1" charset="-128"/>
              </a:rPr>
              <a:t>Reducción </a:t>
            </a:r>
            <a:r>
              <a:rPr lang="es-ES_tradnl" b="1" dirty="0" err="1">
                <a:ea typeface="ＭＳ Ｐゴシック" pitchFamily="1" charset="-128"/>
                <a:cs typeface="ＭＳ Ｐゴシック" pitchFamily="1" charset="-128"/>
              </a:rPr>
              <a:t>sindesmal</a:t>
            </a:r>
            <a:r>
              <a:rPr lang="es-ES_tradnl" b="1" dirty="0">
                <a:ea typeface="ＭＳ Ｐゴシック" pitchFamily="1" charset="-128"/>
                <a:cs typeface="ＭＳ Ｐゴシック" pitchFamily="1" charset="-128"/>
              </a:rPr>
              <a:t> </a:t>
            </a:r>
          </a:p>
        </p:txBody>
      </p:sp>
      <p:sp>
        <p:nvSpPr>
          <p:cNvPr id="374" name="Luxofractura de tobillo (10%)…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rPr sz="3100" dirty="0"/>
              <a:t>Luxofractura de tobillo</a:t>
            </a:r>
          </a:p>
          <a:p>
            <a:pPr lvl="1">
              <a:spcBef>
                <a:spcPts val="0"/>
              </a:spcBef>
              <a:defRPr sz="3200"/>
            </a:pPr>
            <a:r>
              <a:rPr sz="3200" dirty="0"/>
              <a:t>Hasta 80% mal reducci</a:t>
            </a:r>
            <a:r>
              <a:rPr lang="es-ES_tradnl" sz="3200" dirty="0" err="1"/>
              <a:t>ón</a:t>
            </a:r>
            <a:r>
              <a:rPr sz="3200" dirty="0"/>
              <a:t> en TAC</a:t>
            </a:r>
            <a:endParaRPr lang="es-ES_tradnl" sz="3200" dirty="0"/>
          </a:p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Reducción abierta</a:t>
            </a:r>
          </a:p>
          <a:p>
            <a:pPr eaLnBrk="1" hangingPunct="1"/>
            <a:r>
              <a:rPr lang="es-CL" b="1" u="sng" dirty="0"/>
              <a:t>Ver y palpar sindesmosis reducida </a:t>
            </a:r>
            <a:endParaRPr sz="3600" b="1" u="sng" dirty="0"/>
          </a:p>
          <a:p>
            <a:pPr marL="685800" lvl="1" indent="-228600">
              <a:spcBef>
                <a:spcPts val="0"/>
              </a:spcBef>
              <a:defRPr sz="2800"/>
            </a:pPr>
            <a:endParaRPr sz="3200" dirty="0"/>
          </a:p>
          <a:p>
            <a:pPr>
              <a:spcBef>
                <a:spcPts val="800"/>
              </a:spcBef>
              <a:defRPr b="1"/>
            </a:pPr>
            <a:r>
              <a:rPr b="1" dirty="0"/>
              <a:t>Mal reduccción </a:t>
            </a:r>
            <a:r>
              <a:rPr b="1" dirty="0">
                <a:latin typeface="Wingdings"/>
                <a:ea typeface="Wingdings"/>
                <a:cs typeface="Wingdings"/>
                <a:sym typeface="Wingdings"/>
              </a:rPr>
              <a:t></a:t>
            </a:r>
          </a:p>
          <a:p>
            <a:pPr lvl="1">
              <a:spcBef>
                <a:spcPts val="0"/>
              </a:spcBef>
              <a:defRPr sz="2400"/>
            </a:pPr>
            <a:r>
              <a:rPr sz="3200" dirty="0"/>
              <a:t>Desplazamiento mortaja</a:t>
            </a:r>
          </a:p>
          <a:p>
            <a:pPr lvl="1">
              <a:spcBef>
                <a:spcPts val="0"/>
              </a:spcBef>
              <a:defRPr sz="2400"/>
            </a:pPr>
            <a:r>
              <a:rPr sz="3200" dirty="0"/>
              <a:t>Inestabilidad crónica</a:t>
            </a:r>
          </a:p>
          <a:p>
            <a:pPr lvl="2">
              <a:spcBef>
                <a:spcPts val="0"/>
              </a:spcBef>
              <a:defRPr sz="2800"/>
            </a:pPr>
            <a:r>
              <a:rPr lang="es-ES_tradnl" sz="3200" dirty="0"/>
              <a:t>Malos </a:t>
            </a:r>
            <a:r>
              <a:rPr sz="3200" dirty="0"/>
              <a:t>resultados funcionales</a:t>
            </a:r>
          </a:p>
          <a:p>
            <a:pPr lvl="2">
              <a:spcBef>
                <a:spcPts val="0"/>
              </a:spcBef>
              <a:defRPr sz="2800"/>
            </a:pPr>
            <a:r>
              <a:rPr sz="3200" dirty="0"/>
              <a:t>Artrosis</a:t>
            </a:r>
            <a:r>
              <a:rPr sz="2800" dirty="0"/>
              <a:t> </a:t>
            </a:r>
          </a:p>
        </p:txBody>
      </p:sp>
      <p:sp>
        <p:nvSpPr>
          <p:cNvPr id="76804" name="Rectángulo 1"/>
          <p:cNvSpPr>
            <a:spLocks noChangeArrowheads="1"/>
          </p:cNvSpPr>
          <p:nvPr/>
        </p:nvSpPr>
        <p:spPr bwMode="auto">
          <a:xfrm>
            <a:off x="6172200" y="6104692"/>
            <a:ext cx="2819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900" dirty="0" err="1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Pettrone</a:t>
            </a:r>
            <a:r>
              <a:rPr lang="es-ES_tradnl" sz="1900" dirty="0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 FA. JBJS </a:t>
            </a:r>
            <a:r>
              <a:rPr lang="es-ES_tradnl" sz="1900" dirty="0" err="1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Am</a:t>
            </a:r>
            <a:r>
              <a:rPr lang="es-ES_tradnl" sz="1900" dirty="0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 1983</a:t>
            </a:r>
            <a:endParaRPr lang="es-ES_tradnl" sz="1900" dirty="0">
              <a:solidFill>
                <a:srgbClr val="FFAF03"/>
              </a:solidFill>
              <a:latin typeface="Calibri" pitchFamily="1" charset="0"/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r>
              <a:rPr lang="es-ES_tradnl" sz="1900" dirty="0" err="1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Beumer</a:t>
            </a:r>
            <a:r>
              <a:rPr lang="es-ES_tradnl" sz="1900" dirty="0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 A </a:t>
            </a:r>
            <a:r>
              <a:rPr lang="es-ES_tradnl" sz="1900" dirty="0" err="1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Injury</a:t>
            </a:r>
            <a:r>
              <a:rPr lang="es-ES_tradnl" sz="1900" dirty="0">
                <a:latin typeface="Calibri" pitchFamily="1" charset="0"/>
                <a:ea typeface="Arial" pitchFamily="1" charset="0"/>
                <a:cs typeface="Arial" pitchFamily="1" charset="0"/>
                <a:sym typeface="Arial" pitchFamily="1" charset="0"/>
              </a:rPr>
              <a:t> 2005</a:t>
            </a:r>
            <a:endParaRPr lang="es-ES_tradnl" sz="1900" dirty="0">
              <a:solidFill>
                <a:srgbClr val="FFAF03"/>
              </a:solidFill>
              <a:latin typeface="Calibri" pitchFamily="1" charset="0"/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81A68D-E0D9-8541-8CEC-F7DD0BB43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3" x="4171950" y="3900488"/>
          <p14:tracePt t="1281" x="4208463" y="3900488"/>
          <p14:tracePt t="1289" x="4232275" y="3900488"/>
          <p14:tracePt t="1298" x="4268788" y="3900488"/>
          <p14:tracePt t="1306" x="4316413" y="3900488"/>
          <p14:tracePt t="1315" x="4364038" y="3887788"/>
          <p14:tracePt t="1322" x="4411663" y="3887788"/>
          <p14:tracePt t="1331" x="4459288" y="3876675"/>
          <p14:tracePt t="1338" x="4506913" y="3863975"/>
          <p14:tracePt t="1348" x="4554538" y="3863975"/>
          <p14:tracePt t="1355" x="4637088" y="3840163"/>
          <p14:tracePt t="1364" x="4732338" y="3829050"/>
          <p14:tracePt t="1371" x="4816475" y="3805238"/>
          <p14:tracePt t="1381" x="4911725" y="3792538"/>
          <p14:tracePt t="1388" x="4995863" y="3768725"/>
          <p14:tracePt t="1398" x="5102225" y="3744913"/>
          <p14:tracePt t="1404" x="5197475" y="3721100"/>
          <p14:tracePt t="1414" x="5281613" y="3686175"/>
          <p14:tracePt t="1421" x="5376863" y="3649663"/>
          <p14:tracePt t="1431" x="5459413" y="3602038"/>
          <p14:tracePt t="1437" x="5519738" y="3554413"/>
          <p14:tracePt t="1447" x="5591175" y="3530600"/>
          <p14:tracePt t="1454" x="5662613" y="3482975"/>
          <p14:tracePt t="1464" x="5722938" y="3435350"/>
          <p14:tracePt t="1470" x="5794375" y="3387725"/>
          <p14:tracePt t="1478" x="5853113" y="3340100"/>
          <p14:tracePt t="1487" x="5900738" y="3303588"/>
          <p14:tracePt t="1497" x="5961063" y="3268663"/>
          <p14:tracePt t="1504" x="6008688" y="3208338"/>
          <p14:tracePt t="1511" x="6032500" y="3195638"/>
          <p14:tracePt t="1520" x="6127750" y="3124200"/>
          <p14:tracePt t="1527" x="6164263" y="3089275"/>
          <p14:tracePt t="1536" x="6211888" y="3065463"/>
          <p14:tracePt t="1544" x="6246813" y="3028950"/>
          <p14:tracePt t="1553" x="6283325" y="2994025"/>
          <p14:tracePt t="1561" x="6307138" y="2970213"/>
          <p14:tracePt t="1569" x="6378575" y="2922588"/>
          <p14:tracePt t="1577" x="6413500" y="2886075"/>
          <p14:tracePt t="1586" x="6450013" y="2862263"/>
          <p14:tracePt t="1593" x="6508750" y="2827338"/>
          <p14:tracePt t="1602" x="6545263" y="2790825"/>
          <p14:tracePt t="1610" x="6604000" y="2755900"/>
          <p14:tracePt t="1618" x="6651625" y="2719388"/>
          <p14:tracePt t="1627" x="6664325" y="2695575"/>
          <p14:tracePt t="1635" x="6711950" y="2671763"/>
          <p14:tracePt t="1643" x="6748463" y="2647950"/>
          <p14:tracePt t="1651" x="6783388" y="2624138"/>
          <p14:tracePt t="1659" x="6819900" y="2600325"/>
          <p14:tracePt t="1668" x="6843713" y="2587625"/>
          <p14:tracePt t="1676" x="6867525" y="2576513"/>
          <p14:tracePt t="1684" x="6891338" y="2552700"/>
          <p14:tracePt t="1692" x="6915150" y="2540000"/>
          <p14:tracePt t="1700" x="6926263" y="2528888"/>
          <p14:tracePt t="1709" x="6950075" y="2528888"/>
          <p14:tracePt t="1716" x="6962775" y="2516188"/>
          <p14:tracePt t="1725" x="6973888" y="2505075"/>
          <p14:tracePt t="1733" x="6997700" y="2505075"/>
          <p14:tracePt t="1750" x="7010400" y="2492375"/>
          <p14:tracePt t="1758" x="7021513" y="2492375"/>
          <p14:tracePt t="2243" x="7058025" y="2481263"/>
          <p14:tracePt t="2250" x="7081838" y="2468563"/>
          <p14:tracePt t="2259" x="7116763" y="2457450"/>
          <p14:tracePt t="2267" x="7164388" y="2444750"/>
          <p14:tracePt t="2276" x="7188200" y="2433638"/>
          <p14:tracePt t="2284" x="7212013" y="2420938"/>
          <p14:tracePt t="2292" x="7235825" y="2420938"/>
          <p14:tracePt t="2300" x="7248525" y="2409825"/>
          <p14:tracePt t="2308" x="7259638" y="2397125"/>
          <p14:tracePt t="2316" x="7272338" y="2397125"/>
          <p14:tracePt t="2341" x="7283450" y="2397125"/>
          <p14:tracePt t="2390" x="7296150" y="2397125"/>
          <p14:tracePt t="2415" x="7296150" y="2386013"/>
          <p14:tracePt t="2423" x="7307263" y="2386013"/>
          <p14:tracePt t="2440" x="7319963" y="2386013"/>
          <p14:tracePt t="2472" x="7332663" y="2386013"/>
          <p14:tracePt t="2564" x="7332663" y="2373313"/>
          <p14:tracePt t="8995" x="7319963" y="2373313"/>
          <p14:tracePt t="9004" x="7307263" y="2362200"/>
          <p14:tracePt t="9011" x="7272338" y="2349500"/>
          <p14:tracePt t="9020" x="7235825" y="2338388"/>
          <p14:tracePt t="9029" x="7188200" y="2325688"/>
          <p14:tracePt t="9036" x="7092950" y="2301875"/>
          <p14:tracePt t="9045" x="6986588" y="2265363"/>
          <p14:tracePt t="9053" x="6878638" y="2241550"/>
          <p14:tracePt t="9064" x="6675438" y="2182813"/>
          <p14:tracePt t="9070" x="6521450" y="2146300"/>
          <p14:tracePt t="9078" x="6354763" y="2111375"/>
          <p14:tracePt t="9086" x="6175375" y="2063750"/>
          <p14:tracePt t="9097" x="6080125" y="2039938"/>
          <p14:tracePt t="9103" x="5900738" y="2003425"/>
          <p14:tracePt t="9110" x="5591175" y="1944688"/>
          <p14:tracePt t="9118" x="5400675" y="1920875"/>
          <p14:tracePt t="9127" x="5316538" y="1908175"/>
          <p14:tracePt t="9135" x="5149850" y="1884363"/>
          <p14:tracePt t="9143" x="4995863" y="1873250"/>
          <p14:tracePt t="9151" x="4851400" y="1860550"/>
          <p14:tracePt t="9159" x="4708525" y="1849438"/>
          <p14:tracePt t="9168" x="4578350" y="1849438"/>
          <p14:tracePt t="9176" x="4459288" y="1836738"/>
          <p14:tracePt t="9184" x="4340225" y="1836738"/>
          <p14:tracePt t="9192" x="4232275" y="1836738"/>
          <p14:tracePt t="9200" x="4137025" y="1824038"/>
          <p14:tracePt t="9209" x="4065588" y="1812925"/>
          <p14:tracePt t="9217" x="3994150" y="1800225"/>
          <p14:tracePt t="9225" x="3910013" y="1776413"/>
          <p14:tracePt t="9233" x="3851275" y="1765300"/>
          <p14:tracePt t="9242" x="3779838" y="1752600"/>
          <p14:tracePt t="9250" x="3719513" y="1728788"/>
          <p14:tracePt t="9258" x="3635375" y="1704975"/>
          <p14:tracePt t="9266" x="3563938" y="1693863"/>
          <p14:tracePt t="9275" x="3492500" y="1681163"/>
          <p14:tracePt t="9283" x="3409950" y="1670050"/>
          <p14:tracePt t="9291" x="3325813" y="1657350"/>
          <p14:tracePt t="9299" x="3254375" y="1657350"/>
          <p14:tracePt t="9307" x="3171825" y="1657350"/>
          <p14:tracePt t="9316" x="3100388" y="1657350"/>
          <p14:tracePt t="9324" x="3027363" y="1657350"/>
          <p14:tracePt t="9332" x="2944813" y="1657350"/>
          <p14:tracePt t="9340" x="2884488" y="1657350"/>
          <p14:tracePt t="9349" x="2825750" y="1681163"/>
          <p14:tracePt t="9356" x="2765425" y="1717675"/>
          <p14:tracePt t="9365" x="2706688" y="1752600"/>
          <p14:tracePt t="9373" x="2670175" y="1776413"/>
          <p14:tracePt t="9382" x="2646363" y="1800225"/>
          <p14:tracePt t="9389" x="2611438" y="1824038"/>
          <p14:tracePt t="9399" x="2574925" y="1860550"/>
          <p14:tracePt t="9406" x="2551113" y="1897063"/>
          <p14:tracePt t="9415" x="2540000" y="1920875"/>
          <p14:tracePt t="9422" x="2527300" y="1955800"/>
          <p14:tracePt t="9431" x="2503488" y="2003425"/>
          <p14:tracePt t="9439" x="2503488" y="2039938"/>
          <p14:tracePt t="9448" x="2503488" y="2074863"/>
          <p14:tracePt t="9455" x="2503488" y="2122488"/>
          <p14:tracePt t="9465" x="2516188" y="2146300"/>
          <p14:tracePt t="9472" x="2551113" y="2206625"/>
          <p14:tracePt t="9482" x="2611438" y="2254250"/>
          <p14:tracePt t="9488" x="2682875" y="2301875"/>
          <p14:tracePt t="9499" x="2778125" y="2362200"/>
          <p14:tracePt t="9505" x="2897188" y="2409825"/>
          <p14:tracePt t="9515" x="2992438" y="2457450"/>
          <p14:tracePt t="9521" x="3100388" y="2492375"/>
          <p14:tracePt t="9532" x="3206750" y="2505075"/>
          <p14:tracePt t="9537" x="3302000" y="2528888"/>
          <p14:tracePt t="9548" x="3386138" y="2540000"/>
          <p14:tracePt t="9554" x="3468688" y="2540000"/>
          <p14:tracePt t="9564" x="3492500" y="2540000"/>
          <p14:tracePt t="9570" x="3540125" y="2540000"/>
          <p14:tracePt t="9580" x="3635375" y="2528888"/>
          <p14:tracePt t="9587" x="3648075" y="2516188"/>
          <p14:tracePt t="9597" x="3695700" y="2481263"/>
          <p14:tracePt t="9603" x="3719513" y="2444750"/>
          <p14:tracePt t="9613" x="3732213" y="2409825"/>
          <p14:tracePt t="9619" x="3743325" y="2349500"/>
          <p14:tracePt t="9631" x="3756025" y="2278063"/>
          <p14:tracePt t="9636" x="3756025" y="2217738"/>
          <p14:tracePt t="9647" x="3756025" y="2146300"/>
          <p14:tracePt t="9652" x="3756025" y="2087563"/>
          <p14:tracePt t="9664" x="3732213" y="2003425"/>
          <p14:tracePt t="9669" x="3684588" y="1944688"/>
          <p14:tracePt t="9680" x="3635375" y="1884363"/>
          <p14:tracePt t="9686" x="3576638" y="1836738"/>
          <p14:tracePt t="9697" x="3516313" y="1800225"/>
          <p14:tracePt t="9702" x="3468688" y="1789113"/>
          <p14:tracePt t="9714" x="3409950" y="1776413"/>
          <p14:tracePt t="9718" x="3349625" y="1776413"/>
          <p14:tracePt t="9730" x="3290888" y="1776413"/>
          <p14:tracePt t="9735" x="3206750" y="1789113"/>
          <p14:tracePt t="9747" x="3159125" y="1824038"/>
          <p14:tracePt t="9751" x="3100388" y="1860550"/>
          <p14:tracePt t="9764" x="3076575" y="1884363"/>
          <p14:tracePt t="9768" x="3040063" y="1920875"/>
          <p14:tracePt t="9780" x="3003550" y="1955800"/>
          <p14:tracePt t="9785" x="2979738" y="1992313"/>
          <p14:tracePt t="9797" x="2955925" y="2027238"/>
          <p14:tracePt t="9801" x="2944813" y="2051050"/>
          <p14:tracePt t="9814" x="2932113" y="2074863"/>
          <p14:tracePt t="9818" x="2932113" y="2098675"/>
          <p14:tracePt t="9830" x="2921000" y="2122488"/>
          <p14:tracePt t="9835" x="2921000" y="2146300"/>
          <p14:tracePt t="9847" x="2921000" y="2159000"/>
          <p14:tracePt t="9864" x="2921000" y="2182813"/>
          <p14:tracePt t="9881" x="2921000" y="2193925"/>
          <p14:tracePt t="10384" x="2944813" y="2206625"/>
          <p14:tracePt t="10392" x="2968625" y="2217738"/>
          <p14:tracePt t="10400" x="3003550" y="2230438"/>
          <p14:tracePt t="10409" x="3052763" y="2254250"/>
          <p14:tracePt t="10417" x="3124200" y="2278063"/>
          <p14:tracePt t="10425" x="3182938" y="2314575"/>
          <p14:tracePt t="10433" x="3243263" y="2338388"/>
          <p14:tracePt t="10442" x="3290888" y="2362200"/>
          <p14:tracePt t="10450" x="3349625" y="2373313"/>
          <p14:tracePt t="10458" x="3397250" y="2397125"/>
          <p14:tracePt t="10466" x="3457575" y="2420938"/>
          <p14:tracePt t="10475" x="3481388" y="2433638"/>
          <p14:tracePt t="10482" x="3552825" y="2457450"/>
          <p14:tracePt t="10491" x="3587750" y="2468563"/>
          <p14:tracePt t="10500" x="3660775" y="2492375"/>
          <p14:tracePt t="10508" x="3684588" y="2505075"/>
          <p14:tracePt t="10516" x="3732213" y="2516188"/>
          <p14:tracePt t="10524" x="3767138" y="2540000"/>
          <p14:tracePt t="10532" x="3803650" y="2540000"/>
          <p14:tracePt t="10541" x="3851275" y="2552700"/>
          <p14:tracePt t="10552" x="3886200" y="2563813"/>
          <p14:tracePt t="10558" x="3922713" y="2576513"/>
          <p14:tracePt t="10565" x="3957638" y="2576513"/>
          <p14:tracePt t="10573" x="4005263" y="2587625"/>
          <p14:tracePt t="10582" x="4029075" y="2587625"/>
          <p14:tracePt t="10589" x="4052888" y="2600325"/>
          <p14:tracePt t="10598" x="4076700" y="2600325"/>
          <p14:tracePt t="10615" x="4089400" y="2600325"/>
          <p14:tracePt t="10639" x="4100513" y="2600325"/>
          <p14:tracePt t="18724" x="4100513" y="2611438"/>
          <p14:tracePt t="18733" x="4100513" y="2647950"/>
          <p14:tracePt t="18740" x="4100513" y="2671763"/>
          <p14:tracePt t="18748" x="4089400" y="2695575"/>
          <p14:tracePt t="18758" x="4089400" y="2719388"/>
          <p14:tracePt t="18765" x="4089400" y="2755900"/>
          <p14:tracePt t="18773" x="4065588" y="2827338"/>
          <p14:tracePt t="18782" x="4065588" y="2874963"/>
          <p14:tracePt t="18789" x="4041775" y="2922588"/>
          <p14:tracePt t="18798" x="4041775" y="2970213"/>
          <p14:tracePt t="18806" x="4029075" y="3028950"/>
          <p14:tracePt t="18814" x="4005263" y="3100388"/>
          <p14:tracePt t="18822" x="3994150" y="3171825"/>
          <p14:tracePt t="18831" x="3970338" y="3255963"/>
          <p14:tracePt t="18838" x="3946525" y="3340100"/>
          <p14:tracePt t="18847" x="3933825" y="3422650"/>
          <p14:tracePt t="18855" x="3898900" y="3517900"/>
          <p14:tracePt t="18863" x="3862388" y="3602038"/>
          <p14:tracePt t="18871" x="3838575" y="3697288"/>
          <p14:tracePt t="18880" x="3803650" y="3781425"/>
          <p14:tracePt t="18888" x="3767138" y="3876675"/>
          <p14:tracePt t="18896" x="3732213" y="3971925"/>
          <p14:tracePt t="18905" x="3695700" y="4030663"/>
          <p14:tracePt t="18913" x="3671888" y="4102100"/>
          <p14:tracePt t="18922" x="3648075" y="4127500"/>
          <p14:tracePt t="18929" x="3624263" y="4186238"/>
          <p14:tracePt t="18938" x="3587750" y="4222750"/>
          <p14:tracePt t="18946" x="3563938" y="4270375"/>
          <p14:tracePt t="18954" x="3540125" y="4294188"/>
          <p14:tracePt t="18962" x="3529013" y="4318000"/>
          <p14:tracePt t="18971" x="3516313" y="4329113"/>
          <p14:tracePt t="18978" x="3492500" y="4352925"/>
          <p14:tracePt t="18989" x="3481388" y="4376738"/>
          <p14:tracePt t="18995" x="3468688" y="4376738"/>
          <p14:tracePt t="19005" x="3457575" y="4389438"/>
          <p14:tracePt t="19011" x="3433763" y="4400550"/>
          <p14:tracePt t="19022" x="3421063" y="4413250"/>
          <p14:tracePt t="19028" x="3409950" y="4424363"/>
          <p14:tracePt t="19038" x="3386138" y="4437063"/>
          <p14:tracePt t="19044" x="3349625" y="4448175"/>
          <p14:tracePt t="19055" x="3325813" y="4448175"/>
          <p14:tracePt t="19060" x="3290888" y="4471988"/>
          <p14:tracePt t="19071" x="3267075" y="4471988"/>
          <p14:tracePt t="19077" x="3230563" y="4484688"/>
          <p14:tracePt t="19088" x="3195638" y="4495800"/>
          <p14:tracePt t="19094" x="3171825" y="4495800"/>
          <p14:tracePt t="19104" x="3124200" y="4508500"/>
          <p14:tracePt t="19110" x="3100388" y="4508500"/>
          <p14:tracePt t="19121" x="3076575" y="4508500"/>
          <p14:tracePt t="19126" x="3040063" y="4508500"/>
          <p14:tracePt t="19137" x="3016250" y="4508500"/>
          <p14:tracePt t="19143" x="2979738" y="4508500"/>
          <p14:tracePt t="19154" x="2932113" y="4508500"/>
          <p14:tracePt t="19159" x="2908300" y="4508500"/>
          <p14:tracePt t="19171" x="2884488" y="4508500"/>
          <p14:tracePt t="19176" x="2849563" y="4495800"/>
          <p14:tracePt t="19187" x="2813050" y="4484688"/>
          <p14:tracePt t="19193" x="2778125" y="4471988"/>
          <p14:tracePt t="19204" x="2754313" y="4460875"/>
          <p14:tracePt t="19209" x="2717800" y="4448175"/>
          <p14:tracePt t="19221" x="2693988" y="4437063"/>
          <p14:tracePt t="19226" x="2659063" y="4424363"/>
          <p14:tracePt t="19237" x="2622550" y="4413250"/>
          <p14:tracePt t="19243" x="2598738" y="4400550"/>
          <p14:tracePt t="19254" x="2574925" y="4400550"/>
          <p14:tracePt t="19259" x="2551113" y="4389438"/>
          <p14:tracePt t="19271" x="2527300" y="4389438"/>
          <p14:tracePt t="19275" x="2492375" y="4389438"/>
          <p14:tracePt t="19288" x="2479675" y="4389438"/>
          <p14:tracePt t="19292" x="2455863" y="4389438"/>
          <p14:tracePt t="19304" x="2432050" y="4389438"/>
          <p14:tracePt t="19309" x="2408238" y="4389438"/>
          <p14:tracePt t="19321" x="2395538" y="4389438"/>
          <p14:tracePt t="19325" x="2384425" y="4389438"/>
          <p14:tracePt t="19337" x="2371725" y="4389438"/>
          <p14:tracePt t="19342" x="2360613" y="4389438"/>
          <p14:tracePt t="19357" x="2347913" y="4389438"/>
          <p14:tracePt t="19389" x="2336800" y="4389438"/>
          <p14:tracePt t="20236" x="2347913" y="4389438"/>
          <p14:tracePt t="20244" x="2371725" y="4389438"/>
          <p14:tracePt t="20252" x="2408238" y="4389438"/>
          <p14:tracePt t="20260" x="2455863" y="4400550"/>
          <p14:tracePt t="20269" x="2503488" y="4424363"/>
          <p14:tracePt t="20277" x="2563813" y="4437063"/>
          <p14:tracePt t="20285" x="2622550" y="4448175"/>
          <p14:tracePt t="20296" x="2706688" y="4471988"/>
          <p14:tracePt t="20302" x="2765425" y="4471988"/>
          <p14:tracePt t="20310" x="2836863" y="4495800"/>
          <p14:tracePt t="20318" x="2908300" y="4495800"/>
          <p14:tracePt t="20330" x="2992438" y="4508500"/>
          <p14:tracePt t="20335" x="3052763" y="4519613"/>
          <p14:tracePt t="20343" x="3124200" y="4519613"/>
          <p14:tracePt t="20351" x="3182938" y="4532313"/>
          <p14:tracePt t="20360" x="3243263" y="4543425"/>
          <p14:tracePt t="20367" x="3278188" y="4543425"/>
          <p14:tracePt t="20375" x="3362325" y="4556125"/>
          <p14:tracePt t="20383" x="3421063" y="4556125"/>
          <p14:tracePt t="20392" x="3444875" y="4567238"/>
          <p14:tracePt t="20400" x="3481388" y="4579938"/>
          <p14:tracePt t="20408" x="3529013" y="4579938"/>
          <p14:tracePt t="20417" x="3563938" y="4592638"/>
          <p14:tracePt t="20425" x="3600450" y="4592638"/>
          <p14:tracePt t="20433" x="3635375" y="4603750"/>
          <p14:tracePt t="20441" x="3684588" y="4616450"/>
          <p14:tracePt t="20449" x="3708400" y="4616450"/>
          <p14:tracePt t="20458" x="3743325" y="4627563"/>
          <p14:tracePt t="20466" x="3779838" y="4640263"/>
          <p14:tracePt t="20474" x="3803650" y="4651375"/>
          <p14:tracePt t="20482" x="3838575" y="4675188"/>
          <p14:tracePt t="20491" x="3862388" y="4687888"/>
          <p14:tracePt t="20498" x="3898900" y="4711700"/>
          <p14:tracePt t="20507" x="3922713" y="4722813"/>
          <p14:tracePt t="20515" x="3946525" y="4746625"/>
          <p14:tracePt t="20524" x="3970338" y="4759325"/>
          <p14:tracePt t="20532" x="4005263" y="4770438"/>
          <p14:tracePt t="20540" x="4029075" y="4794250"/>
          <p14:tracePt t="20548" x="4052888" y="4806950"/>
          <p14:tracePt t="20556" x="4065588" y="4818063"/>
          <p14:tracePt t="20564" x="4089400" y="4830763"/>
          <p14:tracePt t="20573" x="4089400" y="4841875"/>
          <p14:tracePt t="20581" x="4100513" y="4841875"/>
          <p14:tracePt t="20589" x="4113213" y="4854575"/>
          <p14:tracePt t="20606" x="4124325" y="4854575"/>
          <p14:tracePt t="20613" x="4124325" y="4865688"/>
          <p14:tracePt t="20622" x="4137025" y="4865688"/>
          <p14:tracePt t="20959" x="4171950" y="4865688"/>
          <p14:tracePt t="20967" x="4195763" y="4878388"/>
          <p14:tracePt t="20976" x="4232275" y="4902200"/>
          <p14:tracePt t="20984" x="4268788" y="4913313"/>
          <p14:tracePt t="20992" x="4303713" y="4926013"/>
          <p14:tracePt t="21000" x="4351338" y="4949825"/>
          <p14:tracePt t="21008" x="4387850" y="4960938"/>
          <p14:tracePt t="21017" x="4411663" y="4973638"/>
          <p14:tracePt t="21025" x="4459288" y="4984750"/>
          <p14:tracePt t="21034" x="4483100" y="4997450"/>
          <p14:tracePt t="21041" x="4506913" y="5008563"/>
          <p14:tracePt t="21051" x="4541838" y="5008563"/>
          <p14:tracePt t="21057" x="4565650" y="5008563"/>
          <p14:tracePt t="21068" x="4589463" y="5021263"/>
          <p14:tracePt t="21074" x="4613275" y="5021263"/>
          <p14:tracePt t="21084" x="4637088" y="5033963"/>
          <p14:tracePt t="21090" x="4660900" y="5033963"/>
          <p14:tracePt t="21101" x="4684713" y="5033963"/>
          <p14:tracePt t="21107" x="4697413" y="5033963"/>
          <p14:tracePt t="21118" x="4721225" y="5033963"/>
          <p14:tracePt t="21123" x="4732338" y="5033963"/>
          <p14:tracePt t="21134" x="4745038" y="5033963"/>
          <p14:tracePt t="21140" x="4768850" y="5033963"/>
          <p14:tracePt t="21151" x="4779963" y="5033963"/>
          <p14:tracePt t="21166" x="4792663" y="5033963"/>
          <p14:tracePt t="21173" x="4816475" y="5033963"/>
          <p14:tracePt t="21189" x="4827588" y="5033963"/>
          <p14:tracePt t="21198" x="4840288" y="5033963"/>
          <p14:tracePt t="21205" x="4851400" y="5033963"/>
          <p14:tracePt t="21214" x="4864100" y="5033963"/>
          <p14:tracePt t="21222" x="4875213" y="5033963"/>
          <p14:tracePt t="21247" x="4887913" y="5033963"/>
          <p14:tracePt t="21280" x="4900613" y="5033963"/>
          <p14:tracePt t="21904" x="4911725" y="5033963"/>
          <p14:tracePt t="21912" x="4924425" y="5033963"/>
          <p14:tracePt t="21923" x="4948238" y="5033963"/>
          <p14:tracePt t="21929" x="4983163" y="5033963"/>
          <p14:tracePt t="21939" x="5043488" y="5021263"/>
          <p14:tracePt t="21945" x="5091113" y="5008563"/>
          <p14:tracePt t="21954" x="5138738" y="4997450"/>
          <p14:tracePt t="21962" x="5186363" y="4997450"/>
          <p14:tracePt t="21970" x="5245100" y="4984750"/>
          <p14:tracePt t="21978" x="5292725" y="4984750"/>
          <p14:tracePt t="21987" x="5316538" y="4973638"/>
          <p14:tracePt t="21994" x="5364163" y="4973638"/>
          <p14:tracePt t="22003" x="5411788" y="4960938"/>
          <p14:tracePt t="22011" x="5459413" y="4949825"/>
          <p14:tracePt t="22019" x="5495925" y="4949825"/>
          <p14:tracePt t="22027" x="5519738" y="4937125"/>
          <p14:tracePt t="22036" x="5556250" y="4937125"/>
          <p14:tracePt t="22044" x="5580063" y="4937125"/>
          <p14:tracePt t="22052" x="5614988" y="4926013"/>
          <p14:tracePt t="22060" x="5627688" y="4926013"/>
          <p14:tracePt t="22069" x="5638800" y="4926013"/>
          <p14:tracePt t="22077" x="5662613" y="4926013"/>
          <p14:tracePt t="22085" x="5675313" y="4913313"/>
          <p14:tracePt t="22102" x="5686425" y="4913313"/>
          <p14:tracePt t="22159" x="5686425" y="4902200"/>
          <p14:tracePt t="24764" x="5675313" y="4913313"/>
          <p14:tracePt t="24773" x="5651500" y="4926013"/>
          <p14:tracePt t="24781" x="5627688" y="4937125"/>
          <p14:tracePt t="24789" x="5591175" y="4949825"/>
          <p14:tracePt t="24798" x="5567363" y="4960938"/>
          <p14:tracePt t="24806" x="5543550" y="4973638"/>
          <p14:tracePt t="24814" x="5495925" y="4984750"/>
          <p14:tracePt t="24823" x="5472113" y="4997450"/>
          <p14:tracePt t="24830" x="5435600" y="4997450"/>
          <p14:tracePt t="24839" x="5411788" y="5008563"/>
          <p14:tracePt t="24847" x="5387975" y="5021263"/>
          <p14:tracePt t="24858" x="5340350" y="5021263"/>
          <p14:tracePt t="24863" x="5316538" y="5033963"/>
          <p14:tracePt t="24872" x="5281613" y="5033963"/>
          <p14:tracePt t="24879" x="5257800" y="5045075"/>
          <p14:tracePt t="24888" x="5233988" y="5045075"/>
          <p14:tracePt t="24896" x="5210175" y="5057775"/>
          <p14:tracePt t="24905" x="5186363" y="5068888"/>
          <p14:tracePt t="24912" x="5162550" y="5068888"/>
          <p14:tracePt t="24921" x="5138738" y="5081588"/>
          <p14:tracePt t="24929" x="5114925" y="5081588"/>
          <p14:tracePt t="24937" x="5091113" y="5092700"/>
          <p14:tracePt t="24945" x="5054600" y="5105400"/>
          <p14:tracePt t="24954" x="5043488" y="5105400"/>
          <p14:tracePt t="24962" x="5019675" y="5105400"/>
          <p14:tracePt t="24970" x="4995863" y="5116513"/>
          <p14:tracePt t="24978" x="4972050" y="5116513"/>
          <p14:tracePt t="24987" x="4959350" y="5129213"/>
          <p14:tracePt t="24994" x="4948238" y="5140325"/>
          <p14:tracePt t="25003" x="4924425" y="5140325"/>
          <p14:tracePt t="25011" x="4900613" y="5140325"/>
          <p14:tracePt t="25019" x="4887913" y="5153025"/>
          <p14:tracePt t="25027" x="4864100" y="5164138"/>
          <p14:tracePt t="25036" x="4851400" y="5164138"/>
          <p14:tracePt t="25044" x="4840288" y="5164138"/>
          <p14:tracePt t="25052" x="4827588" y="5176838"/>
          <p14:tracePt t="25060" x="4816475" y="5176838"/>
          <p14:tracePt t="25069" x="4803775" y="5176838"/>
          <p14:tracePt t="25077" x="4792663" y="5187950"/>
          <p14:tracePt t="25093" x="4779963" y="5187950"/>
          <p14:tracePt t="25110" x="4768850" y="5187950"/>
          <p14:tracePt t="25356" x="4768850" y="5200650"/>
          <p14:tracePt t="25375" x="4756150" y="5200650"/>
          <p14:tracePt t="25381" x="4756150" y="5211763"/>
          <p14:tracePt t="25391" x="4732338" y="5224463"/>
          <p14:tracePt t="25397" x="4721225" y="5235575"/>
          <p14:tracePt t="25406" x="4697413" y="5259388"/>
          <p14:tracePt t="25414" x="4673600" y="5272088"/>
          <p14:tracePt t="25422" x="4637088" y="5283200"/>
          <p14:tracePt t="25430" x="4613275" y="5307013"/>
          <p14:tracePt t="25439" x="4589463" y="5319713"/>
          <p14:tracePt t="25447" x="4565650" y="5330825"/>
          <p14:tracePt t="25455" x="4541838" y="5343525"/>
          <p14:tracePt t="25463" x="4530725" y="5343525"/>
          <p14:tracePt t="25471" x="4518025" y="5343525"/>
          <p14:tracePt t="25479" x="4494213" y="5354638"/>
          <p14:tracePt t="25496" x="4483100" y="5354638"/>
          <p14:tracePt t="25504" x="4470400" y="5367338"/>
          <p14:tracePt t="25619" x="4459288" y="5367338"/>
          <p14:tracePt t="26014" x="4470400" y="5367338"/>
          <p14:tracePt t="26022" x="4494213" y="5367338"/>
          <p14:tracePt t="26032" x="4541838" y="5367338"/>
          <p14:tracePt t="26038" x="4565650" y="5378450"/>
          <p14:tracePt t="26048" x="4602163" y="5378450"/>
          <p14:tracePt t="26055" x="4649788" y="5391150"/>
          <p14:tracePt t="26064" x="4684713" y="5391150"/>
          <p14:tracePt t="26071" x="4721225" y="5402263"/>
          <p14:tracePt t="26080" x="4756150" y="5414963"/>
          <p14:tracePt t="26088" x="4792663" y="5414963"/>
          <p14:tracePt t="26096" x="4827588" y="5426075"/>
          <p14:tracePt t="26104" x="4851400" y="5438775"/>
          <p14:tracePt t="26113" x="4875213" y="5438775"/>
          <p14:tracePt t="26121" x="4900613" y="5449888"/>
          <p14:tracePt t="26129" x="4924425" y="5449888"/>
          <p14:tracePt t="26137" x="4948238" y="5462588"/>
          <p14:tracePt t="26145" x="4959350" y="5462588"/>
          <p14:tracePt t="26154" x="4972050" y="5473700"/>
          <p14:tracePt t="26162" x="4995863" y="5473700"/>
          <p14:tracePt t="26170" x="5019675" y="5486400"/>
          <p14:tracePt t="26178" x="5030788" y="5486400"/>
          <p14:tracePt t="26187" x="5054600" y="5499100"/>
          <p14:tracePt t="26195" x="5078413" y="5499100"/>
          <p14:tracePt t="26203" x="5091113" y="5510213"/>
          <p14:tracePt t="26211" x="5102225" y="5522913"/>
          <p14:tracePt t="26219" x="5126038" y="5522913"/>
          <p14:tracePt t="26228" x="5149850" y="5522913"/>
          <p14:tracePt t="26236" x="5173663" y="5534025"/>
          <p14:tracePt t="26244" x="5186363" y="5534025"/>
          <p14:tracePt t="26253" x="5210175" y="5546725"/>
          <p14:tracePt t="26261" x="5233988" y="5557838"/>
          <p14:tracePt t="26270" x="5257800" y="5557838"/>
          <p14:tracePt t="26277" x="5281613" y="5570538"/>
          <p14:tracePt t="26286" x="5305425" y="5570538"/>
          <p14:tracePt t="26294" x="5329238" y="5581650"/>
          <p14:tracePt t="26303" x="5340350" y="5594350"/>
          <p14:tracePt t="26310" x="5364163" y="5594350"/>
          <p14:tracePt t="26320" x="5376863" y="5594350"/>
          <p14:tracePt t="26326" x="5376863" y="5605463"/>
          <p14:tracePt t="26336" x="5387975" y="5605463"/>
          <p14:tracePt t="26352" x="5400675" y="5618163"/>
          <p14:tracePt t="27626" x="5411788" y="5605463"/>
          <p14:tracePt t="27634" x="5435600" y="5594350"/>
          <p14:tracePt t="27642" x="5508625" y="5557838"/>
          <p14:tracePt t="27649" x="5591175" y="5510213"/>
          <p14:tracePt t="27661" x="5686425" y="5449888"/>
          <p14:tracePt t="27667" x="5781675" y="5402263"/>
          <p14:tracePt t="27674" x="5876925" y="5319713"/>
          <p14:tracePt t="27683" x="5984875" y="5272088"/>
          <p14:tracePt t="27691" x="6056313" y="5211763"/>
          <p14:tracePt t="27699" x="6164263" y="5153025"/>
          <p14:tracePt t="27708" x="6188075" y="5129213"/>
          <p14:tracePt t="27716" x="6246813" y="5092700"/>
          <p14:tracePt t="27724" x="6294438" y="5057775"/>
          <p14:tracePt t="27732" x="6342063" y="5021263"/>
          <p14:tracePt t="27740" x="6378575" y="5008563"/>
          <p14:tracePt t="27749" x="6413500" y="4984750"/>
          <p14:tracePt t="27757" x="6437313" y="4960938"/>
          <p14:tracePt t="27766" x="6461125" y="4949825"/>
          <p14:tracePt t="27773" x="6484938" y="4926013"/>
          <p14:tracePt t="27782" x="6508750" y="4913313"/>
          <p14:tracePt t="27790" x="6532563" y="4902200"/>
          <p14:tracePt t="27799" x="6556375" y="4878388"/>
          <p14:tracePt t="27806" x="6580188" y="4865688"/>
          <p14:tracePt t="27815" x="6604000" y="4854575"/>
          <p14:tracePt t="27822" x="6627813" y="4841875"/>
          <p14:tracePt t="27833" x="6651625" y="4830763"/>
          <p14:tracePt t="27839" x="6675438" y="4818063"/>
          <p14:tracePt t="27849" x="6699250" y="4806950"/>
          <p14:tracePt t="27855" x="6724650" y="4794250"/>
          <p14:tracePt t="27866" x="6735763" y="4794250"/>
          <p14:tracePt t="27872" x="6748463" y="4783138"/>
          <p14:tracePt t="27883" x="6759575" y="4783138"/>
          <p14:tracePt t="27888" x="6783388" y="4770438"/>
          <p14:tracePt t="27899" x="6796088" y="4759325"/>
          <p14:tracePt t="27905" x="6807200" y="4746625"/>
          <p14:tracePt t="27916" x="6819900" y="4735513"/>
          <p14:tracePt t="27921" x="6843713" y="4722813"/>
          <p14:tracePt t="27932" x="6854825" y="4711700"/>
          <p14:tracePt t="27938" x="6867525" y="4699000"/>
          <p14:tracePt t="27949" x="6878638" y="4687888"/>
          <p14:tracePt t="27954" x="6891338" y="4687888"/>
          <p14:tracePt t="27965" x="6891338" y="4675188"/>
          <p14:tracePt t="28341" x="6902450" y="4675188"/>
          <p14:tracePt t="28349" x="6962775" y="4675188"/>
          <p14:tracePt t="28357" x="7010400" y="4651375"/>
          <p14:tracePt t="28365" x="7069138" y="4640263"/>
          <p14:tracePt t="28374" x="7129463" y="4627563"/>
          <p14:tracePt t="28382" x="7235825" y="4592638"/>
          <p14:tracePt t="28390" x="7356475" y="4567238"/>
          <p14:tracePt t="28401" x="7486650" y="4532313"/>
          <p14:tracePt t="28407" x="7605713" y="4519613"/>
          <p14:tracePt t="28414" x="7724775" y="4495800"/>
          <p14:tracePt t="28422" x="7832725" y="4471988"/>
          <p14:tracePt t="28431" x="7867650" y="4471988"/>
          <p14:tracePt t="28439" x="7951788" y="4471988"/>
          <p14:tracePt t="28447" x="8023225" y="4471988"/>
          <p14:tracePt t="28455" x="8070850" y="4471988"/>
          <p14:tracePt t="28464" x="8107363" y="4471988"/>
          <p14:tracePt t="28472" x="8142288" y="4471988"/>
          <p14:tracePt t="28480" x="8166100" y="4471988"/>
          <p14:tracePt t="28488" x="8189913" y="4471988"/>
          <p14:tracePt t="28497" x="8213725" y="4471988"/>
          <p14:tracePt t="28504" x="8237538" y="4471988"/>
          <p14:tracePt t="28513" x="8261350" y="4484688"/>
          <p14:tracePt t="28521" x="8285163" y="4484688"/>
          <p14:tracePt t="28530" x="8297863" y="4495800"/>
          <p14:tracePt t="28537" x="8332788" y="4495800"/>
          <p14:tracePt t="28546" x="8380413" y="4508500"/>
          <p14:tracePt t="28554" x="8404225" y="4508500"/>
          <p14:tracePt t="28562" x="8428038" y="4519613"/>
          <p14:tracePt t="28570" x="8464550" y="4519613"/>
          <p14:tracePt t="28579" x="8512175" y="4532313"/>
          <p14:tracePt t="28587" x="8548688" y="4543425"/>
          <p14:tracePt t="28595" x="8572500" y="4556125"/>
          <p14:tracePt t="28603" x="8620125" y="4556125"/>
          <p14:tracePt t="28612" x="8655050" y="4579938"/>
          <p14:tracePt t="28620" x="8678863" y="4579938"/>
          <p14:tracePt t="28628" x="8715375" y="4579938"/>
          <p14:tracePt t="28949" x="8726488" y="4579938"/>
          <p14:tracePt t="28957" x="8739188" y="4579938"/>
          <p14:tracePt t="28965" x="8774113" y="4579938"/>
          <p14:tracePt t="28974" x="8810625" y="4579938"/>
          <p14:tracePt t="28987" x="8858250" y="4579938"/>
          <p14:tracePt t="28992" x="8905875" y="4567238"/>
          <p14:tracePt t="28998" x="8977313" y="4567238"/>
          <p14:tracePt t="29006" x="8988425" y="4567238"/>
          <p14:tracePt t="29015" x="9036050" y="4567238"/>
          <p14:tracePt t="29023" x="9083675" y="4567238"/>
          <p14:tracePt t="29031" x="9131300" y="456723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2 Marcador de contenido"/>
          <p:cNvSpPr>
            <a:spLocks noGrp="1"/>
          </p:cNvSpPr>
          <p:nvPr>
            <p:ph idx="1"/>
          </p:nvPr>
        </p:nvSpPr>
        <p:spPr>
          <a:xfrm>
            <a:off x="107950" y="1577975"/>
            <a:ext cx="4968875" cy="3984625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s-CL" sz="3800" b="1" dirty="0">
                <a:ea typeface="ＭＳ Ｐゴシック" pitchFamily="1" charset="-128"/>
                <a:cs typeface="ＭＳ Ｐゴシック" pitchFamily="1" charset="-128"/>
              </a:rPr>
              <a:t>Tornillo de situación</a:t>
            </a:r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:</a:t>
            </a:r>
          </a:p>
          <a:p>
            <a:pPr lvl="1" eaLnBrk="1" hangingPunct="1"/>
            <a:r>
              <a:rPr lang="es-CL" dirty="0"/>
              <a:t>1 o 2 tornillos corticales</a:t>
            </a:r>
          </a:p>
          <a:p>
            <a:pPr lvl="1" eaLnBrk="1" hangingPunct="1"/>
            <a:r>
              <a:rPr lang="es-CL" dirty="0"/>
              <a:t>Tricortical o cuatricortical</a:t>
            </a:r>
          </a:p>
          <a:p>
            <a:pPr lvl="1" eaLnBrk="1" hangingPunct="1"/>
            <a:r>
              <a:rPr lang="es-CL" dirty="0"/>
              <a:t>Sin compresión</a:t>
            </a:r>
          </a:p>
          <a:p>
            <a:pPr lvl="1" eaLnBrk="1" hangingPunct="1"/>
            <a:r>
              <a:rPr lang="es-CL" dirty="0"/>
              <a:t>2 cms del plafond</a:t>
            </a:r>
          </a:p>
          <a:p>
            <a:pPr lvl="1" eaLnBrk="1" hangingPunct="1"/>
            <a:r>
              <a:rPr lang="es-CL" dirty="0"/>
              <a:t>25-30º hacia anterior</a:t>
            </a:r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4"/>
          <a:srcRect l="18462" t="38246" r="27728" b="16418"/>
          <a:stretch>
            <a:fillRect/>
          </a:stretch>
        </p:blipFill>
        <p:spPr bwMode="auto">
          <a:xfrm>
            <a:off x="4914900" y="2057400"/>
            <a:ext cx="40497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572000"/>
            <a:ext cx="317499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Como estabilizamos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DB81C3-13B1-A248-9BB3-BCE67BF2F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4" x="9120188" y="4579938"/>
          <p14:tracePt t="5121" x="9024938" y="4592638"/>
          <p14:tracePt t="5129" x="8821738" y="4592638"/>
          <p14:tracePt t="5137" x="8655050" y="4592638"/>
          <p14:tracePt t="5145" x="8428038" y="4592638"/>
          <p14:tracePt t="5154" x="8178800" y="4532313"/>
          <p14:tracePt t="5161" x="7700963" y="4400550"/>
          <p14:tracePt t="5170" x="7356475" y="4281488"/>
          <p14:tracePt t="5178" x="7188200" y="4222750"/>
          <p14:tracePt t="5186" x="6843713" y="4114800"/>
          <p14:tracePt t="5194" x="6450013" y="3983038"/>
          <p14:tracePt t="5203" x="6091238" y="3887788"/>
          <p14:tracePt t="5211" x="5722938" y="3781425"/>
          <p14:tracePt t="5219" x="5387975" y="3686175"/>
          <p14:tracePt t="5227" x="5078413" y="3625850"/>
          <p14:tracePt t="5236" x="4745038" y="3578225"/>
          <p14:tracePt t="5244" x="4637088" y="3565525"/>
          <p14:tracePt t="5252" x="4387850" y="3530600"/>
          <p14:tracePt t="5260" x="4195763" y="3494088"/>
          <p14:tracePt t="5268" x="4052888" y="3470275"/>
          <p14:tracePt t="5276" x="4017963" y="3459163"/>
          <p14:tracePt t="5284" x="3851275" y="3411538"/>
          <p14:tracePt t="5293" x="3790950" y="3387725"/>
          <p14:tracePt t="5598" x="3779838" y="3387725"/>
          <p14:tracePt t="5605" x="3756025" y="3363913"/>
          <p14:tracePt t="5615" x="3743325" y="3351213"/>
          <p14:tracePt t="5622" x="3708400" y="3327400"/>
          <p14:tracePt t="5631" x="3684588" y="3316288"/>
          <p14:tracePt t="5638" x="3648075" y="3292475"/>
          <p14:tracePt t="5647" x="3611563" y="3268663"/>
          <p14:tracePt t="5655" x="3600450" y="3255963"/>
          <p14:tracePt t="5663" x="3576638" y="3232150"/>
          <p14:tracePt t="5671" x="3552825" y="3221038"/>
          <p14:tracePt t="5679" x="3540125" y="3208338"/>
          <p14:tracePt t="5687" x="3529013" y="3195638"/>
          <p14:tracePt t="5704" x="3516313" y="3184525"/>
          <p14:tracePt t="5762" x="3505200" y="3184525"/>
          <p14:tracePt t="5975" x="3516313" y="3184525"/>
          <p14:tracePt t="5985" x="3529013" y="3184525"/>
          <p14:tracePt t="5992" x="3563938" y="3184525"/>
          <p14:tracePt t="6001" x="3600450" y="3184525"/>
          <p14:tracePt t="6008" x="3648075" y="3184525"/>
          <p14:tracePt t="6016" x="3708400" y="3184525"/>
          <p14:tracePt t="6025" x="3779838" y="3184525"/>
          <p14:tracePt t="6033" x="3803650" y="3184525"/>
          <p14:tracePt t="6041" x="3862388" y="3184525"/>
          <p14:tracePt t="6049" x="3910013" y="3195638"/>
          <p14:tracePt t="6057" x="3957638" y="3195638"/>
          <p14:tracePt t="6065" x="3994150" y="3208338"/>
          <p14:tracePt t="6074" x="4017963" y="3208338"/>
          <p14:tracePt t="6082" x="4052888" y="3208338"/>
          <p14:tracePt t="6090" x="4065588" y="3221038"/>
          <p14:tracePt t="6109" x="4100513" y="3221038"/>
          <p14:tracePt t="6115" x="4113213" y="3221038"/>
          <p14:tracePt t="7414" x="4113213" y="3244850"/>
          <p14:tracePt t="7422" x="4113213" y="3268663"/>
          <p14:tracePt t="7432" x="4113213" y="3292475"/>
          <p14:tracePt t="7438" x="4113213" y="3316288"/>
          <p14:tracePt t="7447" x="4113213" y="3340100"/>
          <p14:tracePt t="7455" x="4113213" y="3363913"/>
          <p14:tracePt t="7463" x="4113213" y="3435350"/>
          <p14:tracePt t="7471" x="4124325" y="3459163"/>
          <p14:tracePt t="7479" x="4137025" y="3506788"/>
          <p14:tracePt t="7487" x="4148138" y="3565525"/>
          <p14:tracePt t="7496" x="4148138" y="3589338"/>
          <p14:tracePt t="7504" x="4171950" y="3662363"/>
          <p14:tracePt t="7512" x="4171950" y="3697288"/>
          <p14:tracePt t="7520" x="4184650" y="3744913"/>
          <p14:tracePt t="7529" x="4184650" y="3768725"/>
          <p14:tracePt t="7537" x="4195763" y="3805238"/>
          <p14:tracePt t="7545" x="4195763" y="3852863"/>
          <p14:tracePt t="7553" x="4195763" y="3900488"/>
          <p14:tracePt t="7562" x="4195763" y="3935413"/>
          <p14:tracePt t="7570" x="4195763" y="3959225"/>
          <p14:tracePt t="7578" x="4195763" y="3995738"/>
          <p14:tracePt t="7586" x="4195763" y="4019550"/>
          <p14:tracePt t="7594" x="4195763" y="4043363"/>
          <p14:tracePt t="7603" x="4195763" y="4067175"/>
          <p14:tracePt t="7611" x="4195763" y="4078288"/>
          <p14:tracePt t="7619" x="4195763" y="4102100"/>
          <p14:tracePt t="7627" x="4195763" y="4114800"/>
          <p14:tracePt t="7636" x="4195763" y="4127500"/>
          <p14:tracePt t="7644" x="4195763" y="4138613"/>
          <p14:tracePt t="7653" x="4195763" y="4151313"/>
          <p14:tracePt t="7660" x="4184650" y="4162425"/>
          <p14:tracePt t="7669" x="4171950" y="4162425"/>
          <p14:tracePt t="7677" x="4160838" y="4186238"/>
          <p14:tracePt t="7686" x="4148138" y="4186238"/>
          <p14:tracePt t="7693" x="4148138" y="4198938"/>
          <p14:tracePt t="7703" x="4124325" y="4210050"/>
          <p14:tracePt t="7709" x="4113213" y="4222750"/>
          <p14:tracePt t="7726" x="4100513" y="4233863"/>
          <p14:tracePt t="7735" x="4076700" y="4233863"/>
          <p14:tracePt t="7742" x="4065588" y="4246563"/>
          <p14:tracePt t="7752" x="4052888" y="4246563"/>
          <p14:tracePt t="7759" x="4041775" y="4257675"/>
          <p14:tracePt t="7768" x="4029075" y="4257675"/>
          <p14:tracePt t="7775" x="4017963" y="4257675"/>
          <p14:tracePt t="7784" x="4005263" y="4270375"/>
          <p14:tracePt t="7791" x="3981450" y="4270375"/>
          <p14:tracePt t="7801" x="3970338" y="4270375"/>
          <p14:tracePt t="7808" x="3957638" y="4270375"/>
          <p14:tracePt t="7818" x="3946525" y="4270375"/>
          <p14:tracePt t="7824" x="3933825" y="4270375"/>
          <p14:tracePt t="7833" x="3922713" y="4270375"/>
          <p14:tracePt t="7841" x="3898900" y="4270375"/>
          <p14:tracePt t="7849" x="3886200" y="4270375"/>
          <p14:tracePt t="7857" x="3862388" y="4257675"/>
          <p14:tracePt t="7866" x="3838575" y="4257675"/>
          <p14:tracePt t="7874" x="3827463" y="4246563"/>
          <p14:tracePt t="7885" x="3803650" y="4233863"/>
          <p14:tracePt t="7891" x="3779838" y="4233863"/>
          <p14:tracePt t="7899" x="3767138" y="4222750"/>
          <p14:tracePt t="7907" x="3743325" y="4210050"/>
          <p14:tracePt t="7915" x="3732213" y="4210050"/>
          <p14:tracePt t="7923" x="3708400" y="4198938"/>
          <p14:tracePt t="7932" x="3684588" y="4186238"/>
          <p14:tracePt t="7940" x="3660775" y="4175125"/>
          <p14:tracePt t="7948" x="3635375" y="4175125"/>
          <p14:tracePt t="7956" x="3611563" y="4162425"/>
          <p14:tracePt t="7964" x="3600450" y="4162425"/>
          <p14:tracePt t="7973" x="3576638" y="4151313"/>
          <p14:tracePt t="7981" x="3540125" y="4151313"/>
          <p14:tracePt t="7989" x="3516313" y="4138613"/>
          <p14:tracePt t="7998" x="3492500" y="4138613"/>
          <p14:tracePt t="8005" x="3457575" y="4127500"/>
          <p14:tracePt t="8014" x="3421063" y="4127500"/>
          <p14:tracePt t="8022" x="3397250" y="4127500"/>
          <p14:tracePt t="8030" x="3362325" y="4114800"/>
          <p14:tracePt t="8038" x="3325813" y="4114800"/>
          <p14:tracePt t="8047" x="3290888" y="4114800"/>
          <p14:tracePt t="8055" x="3267075" y="4102100"/>
          <p14:tracePt t="8063" x="3230563" y="4102100"/>
          <p14:tracePt t="8071" x="3206750" y="4102100"/>
          <p14:tracePt t="8079" x="3171825" y="4090988"/>
          <p14:tracePt t="8087" x="3159125" y="4090988"/>
          <p14:tracePt t="8096" x="3135313" y="4090988"/>
          <p14:tracePt t="8104" x="3111500" y="4078288"/>
          <p14:tracePt t="8112" x="3087688" y="4078288"/>
          <p14:tracePt t="8121" x="3063875" y="4067175"/>
          <p14:tracePt t="8129" x="3040063" y="4067175"/>
          <p14:tracePt t="8137" x="3016250" y="4054475"/>
          <p14:tracePt t="8145" x="2992438" y="4054475"/>
          <p14:tracePt t="8153" x="2968625" y="4054475"/>
          <p14:tracePt t="8161" x="2944813" y="4043363"/>
          <p14:tracePt t="8170" x="2921000" y="4043363"/>
          <p14:tracePt t="8178" x="2884488" y="4030663"/>
          <p14:tracePt t="8186" x="2860675" y="4030663"/>
          <p14:tracePt t="8194" x="2825750" y="4030663"/>
          <p14:tracePt t="8203" x="2801938" y="4019550"/>
          <p14:tracePt t="8211" x="2754313" y="4019550"/>
          <p14:tracePt t="8220" x="2730500" y="4019550"/>
          <p14:tracePt t="8227" x="2693988" y="4019550"/>
          <p14:tracePt t="8236" x="2646363" y="4006850"/>
          <p14:tracePt t="8244" x="2587625" y="4006850"/>
          <p14:tracePt t="8253" x="2551113" y="4006850"/>
          <p14:tracePt t="8261" x="2503488" y="4006850"/>
          <p14:tracePt t="8270" x="2444750" y="4006850"/>
          <p14:tracePt t="8277" x="2395538" y="4006850"/>
          <p14:tracePt t="8286" x="2347913" y="4006850"/>
          <p14:tracePt t="8293" x="2300288" y="4006850"/>
          <p14:tracePt t="8302" x="2228850" y="4006850"/>
          <p14:tracePt t="8310" x="2205038" y="4006850"/>
          <p14:tracePt t="8319" x="2133600" y="4006850"/>
          <p14:tracePt t="8326" x="2074863" y="4006850"/>
          <p14:tracePt t="8336" x="2027238" y="4019550"/>
          <p14:tracePt t="8342" x="1979613" y="4019550"/>
          <p14:tracePt t="8352" x="1931988" y="4030663"/>
          <p14:tracePt t="8359" x="1884363" y="4043363"/>
          <p14:tracePt t="8369" x="1836738" y="4054475"/>
          <p14:tracePt t="8375" x="1800225" y="4067175"/>
          <p14:tracePt t="8386" x="1763713" y="4078288"/>
          <p14:tracePt t="8392" x="1728788" y="4090988"/>
          <p14:tracePt t="8402" x="1681163" y="4102100"/>
          <p14:tracePt t="8408" x="1644650" y="4127500"/>
          <p14:tracePt t="8418" x="1620838" y="4138613"/>
          <p14:tracePt t="8425" x="1597025" y="4151313"/>
          <p14:tracePt t="8435" x="1573213" y="4162425"/>
          <p14:tracePt t="8441" x="1549400" y="4175125"/>
          <p14:tracePt t="8452" x="1538288" y="4175125"/>
          <p14:tracePt t="8457" x="1538288" y="4186238"/>
          <p14:tracePt t="8468" x="1525588" y="4198938"/>
          <p14:tracePt t="8474" x="1514475" y="4198938"/>
          <p14:tracePt t="8485" x="1514475" y="4210050"/>
          <p14:tracePt t="8490" x="1501775" y="4210050"/>
          <p14:tracePt t="8507" x="1501775" y="4222750"/>
          <p14:tracePt t="8532" x="1490663" y="4222750"/>
          <p14:tracePt t="8960" x="1490663" y="4233863"/>
          <p14:tracePt t="8969" x="1490663" y="4246563"/>
          <p14:tracePt t="8985" x="1490663" y="4257675"/>
          <p14:tracePt t="8992" x="1490663" y="4270375"/>
          <p14:tracePt t="9001" x="1490663" y="4281488"/>
          <p14:tracePt t="9008" x="1490663" y="4294188"/>
          <p14:tracePt t="9017" x="1490663" y="4305300"/>
          <p14:tracePt t="9033" x="1490663" y="4318000"/>
          <p14:tracePt t="9050" x="1490663" y="4341813"/>
          <p14:tracePt t="9066" x="1490663" y="4352925"/>
          <p14:tracePt t="9074" x="1490663" y="4365625"/>
          <p14:tracePt t="9083" x="1490663" y="4376738"/>
          <p14:tracePt t="9099" x="1501775" y="4400550"/>
          <p14:tracePt t="9107" x="1501775" y="4413250"/>
          <p14:tracePt t="9116" x="1501775" y="4424363"/>
          <p14:tracePt t="9123" x="1501775" y="4437063"/>
          <p14:tracePt t="9132" x="1514475" y="4448175"/>
          <p14:tracePt t="9140" x="1514475" y="4460875"/>
          <p14:tracePt t="9148" x="1514475" y="4471988"/>
          <p14:tracePt t="9156" x="1514475" y="4484688"/>
          <p14:tracePt t="9165" x="1514475" y="4495800"/>
          <p14:tracePt t="9173" x="1525588" y="4508500"/>
          <p14:tracePt t="9181" x="1525588" y="4519613"/>
          <p14:tracePt t="9189" x="1525588" y="4532313"/>
          <p14:tracePt t="9198" x="1525588" y="4543425"/>
          <p14:tracePt t="9206" x="1538288" y="4556125"/>
          <p14:tracePt t="9214" x="1538288" y="4567238"/>
          <p14:tracePt t="9222" x="1549400" y="4579938"/>
          <p14:tracePt t="9230" x="1549400" y="4592638"/>
          <p14:tracePt t="9238" x="1549400" y="4603750"/>
          <p14:tracePt t="9247" x="1562100" y="4616450"/>
          <p14:tracePt t="9263" x="1573213" y="4627563"/>
          <p14:tracePt t="9280" x="1585913" y="4640263"/>
          <p14:tracePt t="9288" x="1597025" y="4651375"/>
          <p14:tracePt t="9296" x="1620838" y="4651375"/>
          <p14:tracePt t="9305" x="1633538" y="4664075"/>
          <p14:tracePt t="9313" x="1644650" y="4664075"/>
          <p14:tracePt t="9322" x="1668463" y="4675188"/>
          <p14:tracePt t="9329" x="1681163" y="4687888"/>
          <p14:tracePt t="9338" x="1692275" y="4687888"/>
          <p14:tracePt t="9346" x="1716088" y="4687888"/>
          <p14:tracePt t="9355" x="1728788" y="4699000"/>
          <p14:tracePt t="9362" x="1739900" y="4699000"/>
          <p14:tracePt t="9371" x="1752600" y="4699000"/>
          <p14:tracePt t="9379" x="1763713" y="4711700"/>
          <p14:tracePt t="9388" x="1776413" y="4711700"/>
          <p14:tracePt t="9395" x="1787525" y="4711700"/>
          <p14:tracePt t="9405" x="1800225" y="4722813"/>
          <p14:tracePt t="9411" x="1811338" y="4722813"/>
          <p14:tracePt t="9421" x="1836738" y="4722813"/>
          <p14:tracePt t="9428" x="1860550" y="4735513"/>
          <p14:tracePt t="9436" x="1871663" y="4735513"/>
          <p14:tracePt t="9444" x="1895475" y="4735513"/>
          <p14:tracePt t="9453" x="1919288" y="4746625"/>
          <p14:tracePt t="9461" x="1943100" y="4746625"/>
          <p14:tracePt t="9469" x="1955800" y="4746625"/>
          <p14:tracePt t="9477" x="1979613" y="4746625"/>
          <p14:tracePt t="9485" x="2003425" y="4759325"/>
          <p14:tracePt t="9493" x="2014538" y="4759325"/>
          <p14:tracePt t="9502" x="2038350" y="4759325"/>
          <p14:tracePt t="9510" x="2051050" y="4759325"/>
          <p14:tracePt t="9518" x="2062163" y="4759325"/>
          <p14:tracePt t="9535" x="2074863" y="4759325"/>
          <p14:tracePt t="9559" x="2085975" y="4759325"/>
          <p14:tracePt t="10916" x="2098675" y="4759325"/>
          <p14:tracePt t="10924" x="2122488" y="4759325"/>
          <p14:tracePt t="10934" x="2146300" y="4759325"/>
          <p14:tracePt t="10940" x="2181225" y="4759325"/>
          <p14:tracePt t="10949" x="2193925" y="4759325"/>
          <p14:tracePt t="10957" x="2228850" y="4759325"/>
          <p14:tracePt t="10965" x="2300288" y="4759325"/>
          <p14:tracePt t="10973" x="2324100" y="4759325"/>
          <p14:tracePt t="10982" x="2360613" y="4759325"/>
          <p14:tracePt t="10989" x="2408238" y="4759325"/>
          <p14:tracePt t="10998" x="2444750" y="4759325"/>
          <p14:tracePt t="11006" x="2479675" y="4759325"/>
          <p14:tracePt t="11015" x="2503488" y="4759325"/>
          <p14:tracePt t="11022" x="2540000" y="4759325"/>
          <p14:tracePt t="11031" x="2563813" y="4759325"/>
          <p14:tracePt t="11039" x="2598738" y="4759325"/>
          <p14:tracePt t="11047" x="2611438" y="4759325"/>
          <p14:tracePt t="11055" x="2635250" y="4759325"/>
          <p14:tracePt t="11064" x="2659063" y="4759325"/>
          <p14:tracePt t="11072" x="2682875" y="4759325"/>
          <p14:tracePt t="11080" x="2693988" y="4759325"/>
          <p14:tracePt t="11088" x="2717800" y="4759325"/>
          <p14:tracePt t="11097" x="2730500" y="4759325"/>
          <p14:tracePt t="11105" x="2754313" y="4759325"/>
          <p14:tracePt t="11113" x="2765425" y="4759325"/>
          <p14:tracePt t="11121" x="2789238" y="4759325"/>
          <p14:tracePt t="11129" x="2801938" y="4759325"/>
          <p14:tracePt t="11138" x="2813050" y="4770438"/>
          <p14:tracePt t="11146" x="2825750" y="4770438"/>
          <p14:tracePt t="11154" x="2836863" y="4770438"/>
          <p14:tracePt t="11162" x="2849563" y="4770438"/>
          <p14:tracePt t="11171" x="2860675" y="4770438"/>
          <p14:tracePt t="11187" x="2873375" y="4770438"/>
          <p14:tracePt t="11203" x="2884488" y="4770438"/>
          <p14:tracePt t="11327" x="2884488" y="4783138"/>
          <p14:tracePt t="12231" x="2884488" y="4794250"/>
          <p14:tracePt t="12239" x="2884488" y="4806950"/>
          <p14:tracePt t="12247" x="2884488" y="4818063"/>
          <p14:tracePt t="12255" x="2873375" y="4841875"/>
          <p14:tracePt t="12264" x="2860675" y="4865688"/>
          <p14:tracePt t="12272" x="2860675" y="4889500"/>
          <p14:tracePt t="12282" x="2860675" y="4902200"/>
          <p14:tracePt t="12289" x="2849563" y="4913313"/>
          <p14:tracePt t="12298" x="2836863" y="4937125"/>
          <p14:tracePt t="12305" x="2836863" y="4949825"/>
          <p14:tracePt t="12315" x="2836863" y="4960938"/>
          <p14:tracePt t="12321" x="2836863" y="4984750"/>
          <p14:tracePt t="12330" x="2825750" y="4997450"/>
          <p14:tracePt t="12338" x="2813050" y="5008563"/>
          <p14:tracePt t="12346" x="2813050" y="5033963"/>
          <p14:tracePt t="12354" x="2813050" y="5045075"/>
          <p14:tracePt t="12363" x="2801938" y="5057775"/>
          <p14:tracePt t="12371" x="2801938" y="5081588"/>
          <p14:tracePt t="12379" x="2789238" y="5092700"/>
          <p14:tracePt t="12395" x="2789238" y="5116513"/>
          <p14:tracePt t="12404" x="2778125" y="5116513"/>
          <p14:tracePt t="12412" x="2778125" y="5129213"/>
          <p14:tracePt t="12420" x="2765425" y="5140325"/>
          <p14:tracePt t="12445" x="2754313" y="5153025"/>
          <p14:tracePt t="12461" x="2730500" y="5164138"/>
          <p14:tracePt t="12470" x="2730500" y="5176838"/>
          <p14:tracePt t="12478" x="2717800" y="5176838"/>
          <p14:tracePt t="12486" x="2693988" y="5187950"/>
          <p14:tracePt t="12494" x="2682875" y="5187950"/>
          <p14:tracePt t="12502" x="2659063" y="5200650"/>
          <p14:tracePt t="12511" x="2635250" y="5200650"/>
          <p14:tracePt t="12518" x="2598738" y="5200650"/>
          <p14:tracePt t="12527" x="2574925" y="5200650"/>
          <p14:tracePt t="12535" x="2540000" y="5200650"/>
          <p14:tracePt t="12544" x="2516188" y="5200650"/>
          <p14:tracePt t="12551" x="2479675" y="5200650"/>
          <p14:tracePt t="12560" x="2455863" y="5200650"/>
          <p14:tracePt t="12568" x="2432050" y="5200650"/>
          <p14:tracePt t="12576" x="2408238" y="5200650"/>
          <p14:tracePt t="12584" x="2384425" y="5200650"/>
          <p14:tracePt t="12593" x="2360613" y="5200650"/>
          <p14:tracePt t="12601" x="2336800" y="5200650"/>
          <p14:tracePt t="12609" x="2324100" y="5200650"/>
          <p14:tracePt t="12617" x="2300288" y="5200650"/>
          <p14:tracePt t="12626" x="2289175" y="5200650"/>
          <p14:tracePt t="12634" x="2276475" y="5200650"/>
          <p14:tracePt t="12642" x="2265363" y="5200650"/>
          <p14:tracePt t="12650" x="2252663" y="5200650"/>
          <p14:tracePt t="12988" x="2265363" y="5200650"/>
          <p14:tracePt t="12996" x="2276475" y="5211763"/>
          <p14:tracePt t="13004" x="2312988" y="5224463"/>
          <p14:tracePt t="13016" x="2347913" y="5235575"/>
          <p14:tracePt t="13021" x="2408238" y="5248275"/>
          <p14:tracePt t="13029" x="2527300" y="5295900"/>
          <p14:tracePt t="13036" x="2635250" y="5319713"/>
          <p14:tracePt t="13045" x="2717800" y="5343525"/>
          <p14:tracePt t="13053" x="2836863" y="5391150"/>
          <p14:tracePt t="13061" x="2979738" y="5426075"/>
          <p14:tracePt t="13070" x="3124200" y="5473700"/>
          <p14:tracePt t="13078" x="3267075" y="5522913"/>
          <p14:tracePt t="13087" x="3397250" y="5557838"/>
          <p14:tracePt t="13094" x="3516313" y="5605463"/>
          <p14:tracePt t="13103" x="3648075" y="5641975"/>
          <p14:tracePt t="13111" x="3756025" y="5665788"/>
          <p14:tracePt t="13120" x="3838575" y="5700713"/>
          <p14:tracePt t="13127" x="3875088" y="5713413"/>
          <p14:tracePt t="13137" x="3946525" y="5724525"/>
          <p14:tracePt t="13143" x="4005263" y="5737225"/>
          <p14:tracePt t="13390" x="4017963" y="5737225"/>
          <p14:tracePt t="13398" x="4052888" y="5737225"/>
          <p14:tracePt t="13406" x="4076700" y="5737225"/>
          <p14:tracePt t="13415" x="4124325" y="5748338"/>
          <p14:tracePt t="13423" x="4195763" y="5761038"/>
          <p14:tracePt t="13432" x="4268788" y="5772150"/>
          <p14:tracePt t="13440" x="4364038" y="5784850"/>
          <p14:tracePt t="13448" x="4446588" y="5808663"/>
          <p14:tracePt t="13457" x="4541838" y="5819775"/>
          <p14:tracePt t="13464" x="4625975" y="5843588"/>
          <p14:tracePt t="13473" x="4708525" y="5856288"/>
          <p14:tracePt t="13481" x="4779963" y="5880100"/>
          <p14:tracePt t="13490" x="4840288" y="5903913"/>
          <p14:tracePt t="13497" x="4900613" y="5915025"/>
          <p14:tracePt t="13506" x="4959350" y="5927725"/>
          <p14:tracePt t="13513" x="5019675" y="5951538"/>
          <p14:tracePt t="13523" x="5067300" y="5964238"/>
          <p14:tracePt t="13530" x="5114925" y="5975350"/>
          <p14:tracePt t="13539" x="5162550" y="5999163"/>
          <p14:tracePt t="13546" x="5210175" y="6011863"/>
          <p14:tracePt t="13556" x="5233988" y="6011863"/>
          <p14:tracePt t="13563" x="5281613" y="6022975"/>
          <p14:tracePt t="13571" x="5316538" y="6046788"/>
          <p14:tracePt t="13579" x="5364163" y="6059488"/>
          <p14:tracePt t="13588" x="5387975" y="6059488"/>
          <p14:tracePt t="13595" x="5411788" y="6070600"/>
          <p14:tracePt t="13604" x="5448300" y="6083300"/>
          <p14:tracePt t="13612" x="5472113" y="6094413"/>
          <p14:tracePt t="13620" x="5495925" y="6107113"/>
          <p14:tracePt t="13628" x="5543550" y="6118225"/>
          <p14:tracePt t="13637" x="5567363" y="6130925"/>
          <p14:tracePt t="13645" x="5591175" y="6130925"/>
          <p14:tracePt t="13653" x="5627688" y="6142038"/>
          <p14:tracePt t="13661" x="5651500" y="6142038"/>
          <p14:tracePt t="13670" x="5662613" y="6142038"/>
          <p14:tracePt t="13678" x="5686425" y="6154738"/>
          <p14:tracePt t="13686" x="5699125" y="6154738"/>
          <p14:tracePt t="13694" x="5710238" y="6154738"/>
          <p14:tracePt t="13727" x="5722938" y="6154738"/>
          <p14:tracePt t="13777" x="5722938" y="6165850"/>
          <p14:tracePt t="13801" x="5722938" y="6178550"/>
          <p14:tracePt t="13809" x="5734050" y="6202363"/>
          <p14:tracePt t="13818" x="5734050" y="6226175"/>
          <p14:tracePt t="13825" x="5757863" y="6261100"/>
          <p14:tracePt t="13834" x="5781675" y="6308725"/>
          <p14:tracePt t="13842" x="5818188" y="6345238"/>
          <p14:tracePt t="13851" x="5842000" y="6392863"/>
          <p14:tracePt t="13859" x="5889625" y="6440488"/>
          <p14:tracePt t="13867" x="5937250" y="6477000"/>
          <p14:tracePt t="13875" x="5995988" y="6511925"/>
          <p14:tracePt t="13884" x="6056313" y="6548438"/>
          <p14:tracePt t="13891" x="6140450" y="6572250"/>
          <p14:tracePt t="13900" x="6223000" y="6607175"/>
          <p14:tracePt t="13908" x="6318250" y="6630988"/>
          <p14:tracePt t="13916" x="6426200" y="6654800"/>
          <p14:tracePt t="13925" x="6508750" y="6667500"/>
          <p14:tracePt t="13933" x="6616700" y="6678613"/>
          <p14:tracePt t="13941" x="6711950" y="6691313"/>
          <p14:tracePt t="13950" x="6807200" y="6691313"/>
          <p14:tracePt t="13958" x="6902450" y="6702425"/>
          <p14:tracePt t="13966" x="7010400" y="6702425"/>
          <p14:tracePt t="13974" x="7081838" y="6702425"/>
          <p14:tracePt t="13982" x="7164388" y="6702425"/>
          <p14:tracePt t="13991" x="7235825" y="6702425"/>
          <p14:tracePt t="13999" x="7307263" y="6702425"/>
          <p14:tracePt t="14008" x="7332663" y="6702425"/>
          <p14:tracePt t="14015" x="7391400" y="6702425"/>
          <p14:tracePt t="14025" x="7475538" y="6702425"/>
          <p14:tracePt t="14031" x="7523163" y="6702425"/>
          <p14:tracePt t="14041" x="7558088" y="6702425"/>
          <p14:tracePt t="14048" x="7629525" y="6678613"/>
          <p14:tracePt t="14057" x="7689850" y="6678613"/>
          <p14:tracePt t="14064" x="7713663" y="6667500"/>
          <p14:tracePt t="14074" x="7761288" y="6654800"/>
          <p14:tracePt t="14080" x="7796213" y="6654800"/>
          <p14:tracePt t="14091" x="7843838" y="6630988"/>
          <p14:tracePt t="14097" x="7915275" y="6607175"/>
          <p14:tracePt t="14106" x="7927975" y="6607175"/>
          <p14:tracePt t="14113" x="7964488" y="6596063"/>
          <p14:tracePt t="14122" x="7988300" y="6583363"/>
          <p14:tracePt t="14130" x="8023225" y="6572250"/>
          <p14:tracePt t="14139" x="8047038" y="6572250"/>
          <p14:tracePt t="14147" x="8070850" y="6559550"/>
          <p14:tracePt t="14158" x="8094663" y="6548438"/>
          <p14:tracePt t="14163" x="8131175" y="6535738"/>
          <p14:tracePt t="14172" x="8154988" y="6524625"/>
          <p14:tracePt t="14180" x="8178800" y="6511925"/>
          <p14:tracePt t="14188" x="8202613" y="6500813"/>
          <p14:tracePt t="14196" x="8226425" y="6488113"/>
          <p14:tracePt t="14204" x="8261350" y="6477000"/>
          <p14:tracePt t="14212" x="8285163" y="6453188"/>
          <p14:tracePt t="14221" x="8308975" y="6440488"/>
          <p14:tracePt t="14229" x="8332788" y="6416675"/>
          <p14:tracePt t="14237" x="8356600" y="6369050"/>
          <p14:tracePt t="14245" x="8380413" y="6332538"/>
          <p14:tracePt t="14253" x="8404225" y="6297613"/>
          <p14:tracePt t="14261" x="8416925" y="6261100"/>
          <p14:tracePt t="14270" x="8440738" y="6226175"/>
          <p14:tracePt t="14278" x="8464550" y="6178550"/>
          <p14:tracePt t="14287" x="8475663" y="6130925"/>
          <p14:tracePt t="14294" x="8488363" y="6094413"/>
          <p14:tracePt t="14303" x="8499475" y="6046788"/>
          <p14:tracePt t="14311" x="8523288" y="5999163"/>
          <p14:tracePt t="14320" x="8535988" y="5938838"/>
          <p14:tracePt t="14327" x="8548688" y="5867400"/>
          <p14:tracePt t="14336" x="8559800" y="5808663"/>
          <p14:tracePt t="14344" x="8572500" y="5748338"/>
          <p14:tracePt t="14352" x="8572500" y="5689600"/>
          <p14:tracePt t="14360" x="8583613" y="5665788"/>
          <p14:tracePt t="14369" x="8583613" y="5605463"/>
          <p14:tracePt t="14377" x="8583613" y="5557838"/>
          <p14:tracePt t="14385" x="8583613" y="5510213"/>
          <p14:tracePt t="14393" x="8583613" y="5438775"/>
          <p14:tracePt t="14401" x="8583613" y="5391150"/>
          <p14:tracePt t="14410" x="8583613" y="5343525"/>
          <p14:tracePt t="14418" x="8583613" y="5295900"/>
          <p14:tracePt t="14426" x="8583613" y="5272088"/>
          <p14:tracePt t="14434" x="8572500" y="5224463"/>
          <p14:tracePt t="14444" x="8572500" y="5187950"/>
          <p14:tracePt t="14451" x="8559800" y="5153025"/>
          <p14:tracePt t="14459" x="8548688" y="5116513"/>
          <p14:tracePt t="14467" x="8548688" y="5092700"/>
          <p14:tracePt t="14476" x="8535988" y="5068888"/>
          <p14:tracePt t="14484" x="8535988" y="5057775"/>
          <p14:tracePt t="14493" x="8523288" y="5033963"/>
          <p14:tracePt t="14500" x="8523288" y="5008563"/>
          <p14:tracePt t="14509" x="8523288" y="4997450"/>
          <p14:tracePt t="14516" x="8523288" y="4984750"/>
          <p14:tracePt t="14526" x="8512175" y="4973638"/>
          <p14:tracePt t="14533" x="8512175" y="4960938"/>
          <p14:tracePt t="14543" x="8512175" y="4949825"/>
          <p14:tracePt t="14550" x="8499475" y="4937125"/>
          <p14:tracePt t="14559" x="8488363" y="4937125"/>
          <p14:tracePt t="14566" x="8475663" y="4913313"/>
          <p14:tracePt t="14575" x="8464550" y="4902200"/>
          <p14:tracePt t="14582" x="8440738" y="4878388"/>
          <p14:tracePt t="14592" x="8404225" y="4854575"/>
          <p14:tracePt t="14599" x="8356600" y="4841875"/>
          <p14:tracePt t="14608" x="8297863" y="4806950"/>
          <p14:tracePt t="14615" x="8202613" y="4783138"/>
          <p14:tracePt t="14625" x="8094663" y="4746625"/>
          <p14:tracePt t="14632" x="7891463" y="4711700"/>
          <p14:tracePt t="14642" x="7737475" y="4687888"/>
          <p14:tracePt t="14648" x="7546975" y="4664075"/>
          <p14:tracePt t="14658" x="7343775" y="4651375"/>
          <p14:tracePt t="14664" x="7140575" y="4627563"/>
          <p14:tracePt t="14674" x="6902450" y="4616450"/>
          <p14:tracePt t="14681" x="6699250" y="4603750"/>
          <p14:tracePt t="14691" x="6604000" y="4592638"/>
          <p14:tracePt t="14697" x="6402388" y="4567238"/>
          <p14:tracePt t="14708" x="6246813" y="4556125"/>
          <p14:tracePt t="14714" x="6116638" y="4532313"/>
          <p14:tracePt t="14724" x="5995988" y="4508500"/>
          <p14:tracePt t="14730" x="5961063" y="4495800"/>
          <p14:tracePt t="14741" x="5876925" y="4484688"/>
          <p14:tracePt t="14746" x="5818188" y="4471988"/>
          <p14:tracePt t="14758" x="5770563" y="4448175"/>
          <p14:tracePt t="14763" x="5734050" y="4448175"/>
          <p14:tracePt t="14775" x="5699125" y="4437063"/>
          <p14:tracePt t="14780" x="5686425" y="4437063"/>
          <p14:tracePt t="14791" x="5675313" y="4424363"/>
          <p14:tracePt t="14796" x="5662613" y="4424363"/>
          <p14:tracePt t="14821" x="5651500" y="4424363"/>
          <p14:tracePt t="14854" x="5638800" y="4424363"/>
          <p14:tracePt t="14862" x="5627688" y="4424363"/>
          <p14:tracePt t="14870" x="5614988" y="4448175"/>
          <p14:tracePt t="14878" x="5591175" y="4484688"/>
          <p14:tracePt t="14887" x="5567363" y="4532313"/>
          <p14:tracePt t="14894" x="5519738" y="4603750"/>
          <p14:tracePt t="14903" x="5483225" y="4664075"/>
          <p14:tracePt t="14911" x="5424488" y="4735513"/>
          <p14:tracePt t="14919" x="5387975" y="4818063"/>
          <p14:tracePt t="14927" x="5329238" y="4889500"/>
          <p14:tracePt t="14936" x="5305425" y="4926013"/>
          <p14:tracePt t="14944" x="5268913" y="4973638"/>
          <p14:tracePt t="14952" x="5233988" y="5033963"/>
          <p14:tracePt t="14960" x="5210175" y="5068888"/>
          <p14:tracePt t="14969" x="5186363" y="5081588"/>
          <p14:tracePt t="14977" x="5186363" y="5105400"/>
          <p14:tracePt t="14985" x="5173663" y="5116513"/>
          <p14:tracePt t="14993" x="5173663" y="5129213"/>
          <p14:tracePt t="15018" x="5173663" y="5140325"/>
          <p14:tracePt t="15421" x="5173663" y="5164138"/>
          <p14:tracePt t="15429" x="5173663" y="5200650"/>
          <p14:tracePt t="15437" x="5173663" y="5224463"/>
          <p14:tracePt t="15445" x="5173663" y="5259388"/>
          <p14:tracePt t="15454" x="5173663" y="5307013"/>
          <p14:tracePt t="15462" x="5173663" y="5367338"/>
          <p14:tracePt t="15470" x="5173663" y="5426075"/>
          <p14:tracePt t="15478" x="5186363" y="5473700"/>
          <p14:tracePt t="15487" x="5186363" y="5534025"/>
          <p14:tracePt t="15496" x="5197475" y="5605463"/>
          <p14:tracePt t="15503" x="5210175" y="5629275"/>
          <p14:tracePt t="15512" x="5210175" y="5676900"/>
          <p14:tracePt t="15519" x="5221288" y="5724525"/>
          <p14:tracePt t="15529" x="5221288" y="5761038"/>
          <p14:tracePt t="15536" x="5233988" y="5795963"/>
          <p14:tracePt t="15545" x="5245100" y="5819775"/>
          <p14:tracePt t="15552" x="5245100" y="5843588"/>
          <p14:tracePt t="15562" x="5257800" y="5856288"/>
          <p14:tracePt t="15569" x="5257800" y="5867400"/>
          <p14:tracePt t="15578" x="5257800" y="5880100"/>
          <p14:tracePt t="15585" x="5268913" y="5880100"/>
          <p14:tracePt t="15594" x="5268913" y="5891213"/>
          <p14:tracePt t="19918" x="5268913" y="5867400"/>
          <p14:tracePt t="19926" x="5281613" y="5856288"/>
          <p14:tracePt t="19937" x="5292725" y="5843588"/>
          <p14:tracePt t="19944" x="5292725" y="5819775"/>
          <p14:tracePt t="19951" x="5305425" y="5808663"/>
          <p14:tracePt t="19967" x="5316538" y="5784850"/>
          <p14:tracePt t="19983" x="5316538" y="5772150"/>
          <p14:tracePt t="19992" x="5329238" y="5761038"/>
          <p14:tracePt t="20008" x="5329238" y="5748338"/>
          <p14:tracePt t="20016" x="5340350" y="5737225"/>
          <p14:tracePt t="20024" x="5340350" y="5724525"/>
          <p14:tracePt t="20033" x="5353050" y="5713413"/>
          <p14:tracePt t="20041" x="5353050" y="5700713"/>
          <p14:tracePt t="20049" x="5353050" y="5689600"/>
          <p14:tracePt t="20057" x="5353050" y="5665788"/>
          <p14:tracePt t="20066" x="5353050" y="5641975"/>
          <p14:tracePt t="20074" x="5353050" y="5629275"/>
          <p14:tracePt t="20082" x="5353050" y="5605463"/>
          <p14:tracePt t="20090" x="5353050" y="5581650"/>
          <p14:tracePt t="20099" x="5353050" y="5570538"/>
          <p14:tracePt t="20107" x="5353050" y="5546725"/>
          <p14:tracePt t="20114" x="5340350" y="5510213"/>
          <p14:tracePt t="20124" x="5329238" y="5486400"/>
          <p14:tracePt t="20131" x="5316538" y="5473700"/>
          <p14:tracePt t="20140" x="5305425" y="5449888"/>
          <p14:tracePt t="20147" x="5292725" y="5426075"/>
          <p14:tracePt t="20157" x="5281613" y="5402263"/>
          <p14:tracePt t="20164" x="5245100" y="5367338"/>
          <p14:tracePt t="20174" x="5221288" y="5330825"/>
          <p14:tracePt t="20180" x="5186363" y="5295900"/>
          <p14:tracePt t="20190" x="5091113" y="5200650"/>
          <p14:tracePt t="20197" x="4995863" y="5116513"/>
          <p14:tracePt t="20206" x="4851400" y="4997450"/>
          <p14:tracePt t="20213" x="4708525" y="4878388"/>
          <p14:tracePt t="20223" x="4518025" y="4746625"/>
          <p14:tracePt t="20230" x="4316413" y="4603750"/>
          <p14:tracePt t="20239" x="4089400" y="4460875"/>
          <p14:tracePt t="20246" x="3875088" y="4329113"/>
          <p14:tracePt t="20254" x="3803650" y="4270375"/>
          <p14:tracePt t="20263" x="3648075" y="4175125"/>
          <p14:tracePt t="20274" x="3505200" y="4078288"/>
          <p14:tracePt t="20279" x="3468688" y="4067175"/>
          <p14:tracePt t="20287" x="3386138" y="4006850"/>
          <p14:tracePt t="20296" x="3314700" y="3971925"/>
          <p14:tracePt t="20307" x="3278188" y="3948113"/>
          <p14:tracePt t="20313" x="3254375" y="3935413"/>
          <p14:tracePt t="20320" x="3219450" y="3911600"/>
          <p14:tracePt t="20699" x="3219450" y="3900488"/>
          <p14:tracePt t="20707" x="3230563" y="3887788"/>
          <p14:tracePt t="20715" x="3230563" y="3863975"/>
          <p14:tracePt t="20723" x="3243263" y="3852863"/>
          <p14:tracePt t="20731" x="3243263" y="3829050"/>
          <p14:tracePt t="20739" x="3243263" y="3805238"/>
          <p14:tracePt t="20748" x="3243263" y="3781425"/>
          <p14:tracePt t="20756" x="3243263" y="3757613"/>
          <p14:tracePt t="20765" x="3243263" y="3733800"/>
          <p14:tracePt t="20772" x="3230563" y="3709988"/>
          <p14:tracePt t="20781" x="3206750" y="3697288"/>
          <p14:tracePt t="20789" x="3182938" y="3673475"/>
          <p14:tracePt t="20797" x="3148013" y="3636963"/>
          <p14:tracePt t="20805" x="3111500" y="3613150"/>
          <p14:tracePt t="20814" x="3076575" y="3602038"/>
          <p14:tracePt t="20822" x="3040063" y="3578225"/>
          <p14:tracePt t="20830" x="2992438" y="3565525"/>
          <p14:tracePt t="20838" x="2921000" y="3565525"/>
          <p14:tracePt t="20847" x="2873375" y="3541713"/>
          <p14:tracePt t="20854" x="2813050" y="3541713"/>
          <p14:tracePt t="20863" x="2754313" y="3530600"/>
          <p14:tracePt t="20871" x="2693988" y="3517900"/>
          <p14:tracePt t="20879" x="2622550" y="3517900"/>
          <p14:tracePt t="20887" x="2574925" y="3517900"/>
          <p14:tracePt t="20896" x="2551113" y="3517900"/>
          <p14:tracePt t="20904" x="2503488" y="3517900"/>
          <p14:tracePt t="20912" x="2468563" y="3517900"/>
          <p14:tracePt t="20920" x="2419350" y="3517900"/>
          <p14:tracePt t="20929" x="2384425" y="3517900"/>
          <p14:tracePt t="20937" x="2360613" y="3517900"/>
          <p14:tracePt t="20945" x="2336800" y="3517900"/>
          <p14:tracePt t="20953" x="2324100" y="3517900"/>
          <p14:tracePt t="20961" x="2312988" y="3517900"/>
          <p14:tracePt t="20969" x="2289175" y="3517900"/>
          <p14:tracePt t="20994" x="2276475" y="3517900"/>
          <p14:tracePt t="21192" x="2289175" y="3517900"/>
          <p14:tracePt t="21201" x="2300288" y="3517900"/>
          <p14:tracePt t="21208" x="2347913" y="3517900"/>
          <p14:tracePt t="21218" x="2371725" y="3506788"/>
          <p14:tracePt t="21225" x="2395538" y="3506788"/>
          <p14:tracePt t="21233" x="2455863" y="3506788"/>
          <p14:tracePt t="21241" x="2492375" y="3494088"/>
          <p14:tracePt t="21249" x="2540000" y="3494088"/>
          <p14:tracePt t="21258" x="2598738" y="3482975"/>
          <p14:tracePt t="21266" x="2635250" y="3470275"/>
          <p14:tracePt t="21274" x="2659063" y="3470275"/>
          <p14:tracePt t="21282" x="2693988" y="3459163"/>
          <p14:tracePt t="21290" x="2741613" y="3459163"/>
          <p14:tracePt t="21299" x="2778125" y="3459163"/>
          <p14:tracePt t="21306" x="2801938" y="3459163"/>
          <p14:tracePt t="21315" x="2849563" y="3446463"/>
          <p14:tracePt t="21323" x="2873375" y="3446463"/>
          <p14:tracePt t="21331" x="2908300" y="3446463"/>
          <p14:tracePt t="21340" x="2932113" y="3446463"/>
          <p14:tracePt t="21348" x="2955925" y="3446463"/>
          <p14:tracePt t="21356" x="2968625" y="3435350"/>
          <p14:tracePt t="21364" x="2992438" y="3435350"/>
          <p14:tracePt t="21372" x="3003550" y="3435350"/>
          <p14:tracePt t="21381" x="3016250" y="3435350"/>
          <p14:tracePt t="21389" x="3027363" y="3435350"/>
          <p14:tracePt t="21405" x="3040063" y="3435350"/>
          <p14:tracePt t="21438" x="3040063" y="3422650"/>
          <p14:tracePt t="21496" x="3052763" y="3422650"/>
          <p14:tracePt t="21512" x="3063875" y="3422650"/>
          <p14:tracePt t="21521" x="3076575" y="3422650"/>
          <p14:tracePt t="21529" x="3087688" y="3422650"/>
          <p14:tracePt t="21538" x="3100388" y="3422650"/>
          <p14:tracePt t="21545" x="3111500" y="3422650"/>
          <p14:tracePt t="21555" x="3124200" y="3422650"/>
          <p14:tracePt t="21562" x="3135313" y="3422650"/>
          <p14:tracePt t="21570" x="3148013" y="3422650"/>
          <p14:tracePt t="21578" x="3159125" y="3422650"/>
          <p14:tracePt t="21588" x="3171825" y="3422650"/>
          <p14:tracePt t="21594" x="3182938" y="3422650"/>
          <p14:tracePt t="21603" x="3195638" y="3422650"/>
          <p14:tracePt t="21620" x="3206750" y="3422650"/>
          <p14:tracePt t="21627" x="3219450" y="3422650"/>
          <p14:tracePt t="21644" x="3230563" y="3422650"/>
          <p14:tracePt t="21652" x="3243263" y="3422650"/>
          <p14:tracePt t="21685" x="3254375" y="3422650"/>
          <p14:tracePt t="22063" x="3230563" y="3422650"/>
          <p14:tracePt t="22073" x="3206750" y="3422650"/>
          <p14:tracePt t="22080" x="3182938" y="3422650"/>
          <p14:tracePt t="22090" x="3148013" y="3435350"/>
          <p14:tracePt t="22096" x="3124200" y="3446463"/>
          <p14:tracePt t="22104" x="3087688" y="3459163"/>
          <p14:tracePt t="22112" x="3027363" y="3482975"/>
          <p14:tracePt t="22121" x="2968625" y="3506788"/>
          <p14:tracePt t="22129" x="2921000" y="3530600"/>
          <p14:tracePt t="22137" x="2849563" y="3554413"/>
          <p14:tracePt t="22145" x="2789238" y="3565525"/>
          <p14:tracePt t="22153" x="2730500" y="3589338"/>
          <p14:tracePt t="22162" x="2706688" y="3613150"/>
          <p14:tracePt t="22170" x="2659063" y="3636963"/>
          <p14:tracePt t="22178" x="2622550" y="3649663"/>
          <p14:tracePt t="22186" x="2587625" y="3673475"/>
          <p14:tracePt t="22194" x="2551113" y="3686175"/>
          <p14:tracePt t="22203" x="2527300" y="3709988"/>
          <p14:tracePt t="22211" x="2492375" y="3721100"/>
          <p14:tracePt t="22219" x="2479675" y="3733800"/>
          <p14:tracePt t="22227" x="2444750" y="3744913"/>
          <p14:tracePt t="22236" x="2419350" y="3768725"/>
          <p14:tracePt t="22244" x="2395538" y="3768725"/>
          <p14:tracePt t="22252" x="2371725" y="3781425"/>
          <p14:tracePt t="22260" x="2347913" y="3792538"/>
          <p14:tracePt t="22269" x="2336800" y="3805238"/>
          <p14:tracePt t="22277" x="2312988" y="3805238"/>
          <p14:tracePt t="22285" x="2300288" y="3805238"/>
          <p14:tracePt t="22294" x="2276475" y="3816350"/>
          <p14:tracePt t="22302" x="2265363" y="3816350"/>
          <p14:tracePt t="22310" x="2252663" y="3829050"/>
          <p14:tracePt t="22318" x="2241550" y="3829050"/>
          <p14:tracePt t="22327" x="2217738" y="3829050"/>
          <p14:tracePt t="22334" x="2205038" y="3840163"/>
          <p14:tracePt t="22343" x="2193925" y="3840163"/>
          <p14:tracePt t="22351" x="2181225" y="3840163"/>
          <p14:tracePt t="22360" x="2170113" y="3840163"/>
          <p14:tracePt t="22367" x="2157413" y="3852863"/>
          <p14:tracePt t="22377" x="2146300" y="3852863"/>
          <p14:tracePt t="22384" x="2133600" y="3852863"/>
          <p14:tracePt t="22400" x="2122488" y="3852863"/>
          <p14:tracePt t="22409" x="2109788" y="3852863"/>
          <p14:tracePt t="22434" x="2098675" y="3852863"/>
          <p14:tracePt t="22442" x="2098675" y="3863975"/>
          <p14:tracePt t="22450" x="2085975" y="3863975"/>
          <p14:tracePt t="22459" x="2074863" y="3863975"/>
          <p14:tracePt t="22475" x="2062163" y="3863975"/>
          <p14:tracePt t="22483" x="2051050" y="3863975"/>
          <p14:tracePt t="22499" x="2038350" y="3863975"/>
          <p14:tracePt t="22508" x="2038350" y="3876675"/>
          <p14:tracePt t="22525" x="2027238" y="3876675"/>
          <p14:tracePt t="23124" x="2038350" y="3876675"/>
          <p14:tracePt t="23132" x="2074863" y="3876675"/>
          <p14:tracePt t="23142" x="2109788" y="3876675"/>
          <p14:tracePt t="23148" x="2193925" y="3876675"/>
          <p14:tracePt t="23157" x="2276475" y="3863975"/>
          <p14:tracePt t="23165" x="2384425" y="3863975"/>
          <p14:tracePt t="23173" x="2587625" y="3852863"/>
          <p14:tracePt t="23181" x="2659063" y="3852863"/>
          <p14:tracePt t="23190" x="2789238" y="3840163"/>
          <p14:tracePt t="23197" x="2921000" y="3840163"/>
          <p14:tracePt t="23206" x="3040063" y="3840163"/>
          <p14:tracePt t="23214" x="3148013" y="3840163"/>
          <p14:tracePt t="23222" x="3254375" y="3840163"/>
          <p14:tracePt t="23230" x="3338513" y="3840163"/>
          <p14:tracePt t="23239" x="3386138" y="3840163"/>
          <p14:tracePt t="23247" x="3457575" y="3840163"/>
          <p14:tracePt t="23255" x="3516313" y="3852863"/>
          <p14:tracePt t="23263" x="3563938" y="3852863"/>
          <p14:tracePt t="23272" x="3611563" y="3863975"/>
          <p14:tracePt t="23280" x="3695700" y="3863975"/>
          <p14:tracePt t="23288" x="3708400" y="3876675"/>
          <p14:tracePt t="23296" x="3779838" y="3887788"/>
          <p14:tracePt t="23305" x="3827463" y="3900488"/>
          <p14:tracePt t="23313" x="3862388" y="3911600"/>
          <p14:tracePt t="23321" x="3910013" y="3935413"/>
          <p14:tracePt t="23330" x="3946525" y="3948113"/>
          <p14:tracePt t="23337" x="3970338" y="3959225"/>
          <p14:tracePt t="23346" x="4005263" y="3971925"/>
          <p14:tracePt t="23354" x="4076700" y="3995738"/>
          <p14:tracePt t="23658" x="4113213" y="3995738"/>
          <p14:tracePt t="23668" x="4160838" y="3995738"/>
          <p14:tracePt t="23674" x="4219575" y="4006850"/>
          <p14:tracePt t="23684" x="4292600" y="4019550"/>
          <p14:tracePt t="23691" x="4411663" y="4054475"/>
          <p14:tracePt t="23699" x="4554538" y="4090988"/>
          <p14:tracePt t="23707" x="4721225" y="4127500"/>
          <p14:tracePt t="23716" x="4792663" y="4162425"/>
          <p14:tracePt t="23723" x="4935538" y="4210050"/>
          <p14:tracePt t="23731" x="5067300" y="4257675"/>
          <p14:tracePt t="23740" x="5173663" y="4318000"/>
          <p14:tracePt t="23748" x="5221288" y="4329113"/>
          <p14:tracePt t="23756" x="5292725" y="4365625"/>
          <p14:tracePt t="23764" x="5340350" y="4400550"/>
          <p14:tracePt t="23773" x="5400675" y="4424363"/>
          <p14:tracePt t="23781" x="5424488" y="4437063"/>
          <p14:tracePt t="23789" x="5459413" y="4460875"/>
          <p14:tracePt t="23797" x="5472113" y="4460875"/>
          <p14:tracePt t="23806" x="5483225" y="4484688"/>
          <p14:tracePt t="23814" x="5495925" y="4484688"/>
          <p14:tracePt t="23822" x="5508625" y="4495800"/>
          <p14:tracePt t="23839" x="5519738" y="4495800"/>
          <p14:tracePt t="23855" x="5519738" y="4508500"/>
          <p14:tracePt t="23905" x="5532438" y="4508500"/>
          <p14:tracePt t="23913" x="5532438" y="4519613"/>
          <p14:tracePt t="23929" x="5543550" y="4519613"/>
          <p14:tracePt t="23938" x="5556250" y="4532313"/>
          <p14:tracePt t="23945" x="5567363" y="4556125"/>
          <p14:tracePt t="23955" x="5580063" y="4567238"/>
          <p14:tracePt t="23962" x="5591175" y="4567238"/>
          <p14:tracePt t="23972" x="5603875" y="4579938"/>
          <p14:tracePt t="23979" x="5603875" y="4592638"/>
          <p14:tracePt t="23988" x="5614988" y="4592638"/>
          <p14:tracePt t="24003" x="5614988" y="4603750"/>
          <p14:tracePt t="24011" x="5627688" y="460375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304800" y="609600"/>
            <a:ext cx="3333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1" charset="0"/>
              <a:buNone/>
              <a:defRPr/>
            </a:pPr>
            <a:r>
              <a:rPr lang="es-CL" sz="4000" b="1" dirty="0">
                <a:latin typeface="+mn-lt"/>
              </a:rPr>
              <a:t>Fijación flexible</a:t>
            </a:r>
          </a:p>
        </p:txBody>
      </p:sp>
      <p:pic>
        <p:nvPicPr>
          <p:cNvPr id="8" name="Imagen 7" descr="IMG_49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889000"/>
            <a:ext cx="4267200" cy="568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3D22D9-42B9-E74A-8F45-5ED3827EA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1" x="5638800" y="4603750"/>
          <p14:tracePt t="2161" x="5662613" y="4603750"/>
          <p14:tracePt t="2168" x="5699125" y="4603750"/>
          <p14:tracePt t="2176" x="5722938" y="4592638"/>
          <p14:tracePt t="2184" x="5757863" y="4579938"/>
          <p14:tracePt t="2193" x="5805488" y="4567238"/>
          <p14:tracePt t="2200" x="5900738" y="4543425"/>
          <p14:tracePt t="2211" x="5984875" y="4532313"/>
          <p14:tracePt t="2217" x="6116638" y="4519613"/>
          <p14:tracePt t="2227" x="6223000" y="4495800"/>
          <p14:tracePt t="2233" x="6342063" y="4471988"/>
          <p14:tracePt t="2244" x="6450013" y="4460875"/>
          <p14:tracePt t="2250" x="6556375" y="4448175"/>
          <p14:tracePt t="2260" x="6640513" y="4437063"/>
          <p14:tracePt t="2266" x="6735763" y="4424363"/>
          <p14:tracePt t="2276" x="6772275" y="4424363"/>
          <p14:tracePt t="2283" x="6878638" y="4413250"/>
          <p14:tracePt t="2293" x="6902450" y="4413250"/>
          <p14:tracePt t="2299" x="6973888" y="4400550"/>
          <p14:tracePt t="2309" x="7021513" y="4400550"/>
          <p14:tracePt t="2316" x="7069138" y="4400550"/>
          <p14:tracePt t="2324" x="7105650" y="4400550"/>
          <p14:tracePt t="2332" x="7153275" y="4400550"/>
          <p14:tracePt t="2340" x="7212013" y="4400550"/>
          <p14:tracePt t="2349" x="7272338" y="4400550"/>
          <p14:tracePt t="2357" x="7319963" y="4400550"/>
          <p14:tracePt t="2365" x="7332663" y="4400550"/>
          <p14:tracePt t="2373" x="7415213" y="4400550"/>
          <p14:tracePt t="2381" x="7462838" y="4400550"/>
          <p14:tracePt t="2393" x="7510463" y="4400550"/>
          <p14:tracePt t="2399" x="7534275" y="4400550"/>
          <p14:tracePt t="2406" x="7605713" y="4400550"/>
          <p14:tracePt t="2414" x="7653338" y="4400550"/>
          <p14:tracePt t="2423" x="7677150" y="4400550"/>
          <p14:tracePt t="2431" x="7748588" y="4400550"/>
          <p14:tracePt t="2444" x="7772400" y="4400550"/>
          <p14:tracePt t="2448" x="7820025" y="4400550"/>
          <p14:tracePt t="2456" x="7880350" y="4400550"/>
          <p14:tracePt t="2464" x="7904163" y="4400550"/>
          <p14:tracePt t="2472" x="7988300" y="4400550"/>
          <p14:tracePt t="2480" x="7999413" y="4400550"/>
          <p14:tracePt t="2488" x="8035925" y="4400550"/>
          <p14:tracePt t="2497" x="8094663" y="4400550"/>
          <p14:tracePt t="2505" x="8131175" y="4400550"/>
          <p14:tracePt t="2513" x="8166100" y="4400550"/>
          <p14:tracePt t="2521" x="8202613" y="4400550"/>
          <p14:tracePt t="2529" x="8237538" y="4400550"/>
          <p14:tracePt t="2538" x="8261350" y="4400550"/>
          <p14:tracePt t="2546" x="8297863" y="4400550"/>
          <p14:tracePt t="2554" x="8332788" y="4400550"/>
          <p14:tracePt t="2562" x="8356600" y="4413250"/>
          <p14:tracePt t="2570" x="8393113" y="4413250"/>
          <p14:tracePt t="2579" x="8416925" y="4413250"/>
          <p14:tracePt t="2587" x="8451850" y="4413250"/>
          <p14:tracePt t="2595" x="8488363" y="4413250"/>
          <p14:tracePt t="2604" x="8512175" y="4424363"/>
          <p14:tracePt t="2612" x="8559800" y="4424363"/>
          <p14:tracePt t="2620" x="8583613" y="4424363"/>
          <p14:tracePt t="2628" x="8607425" y="4424363"/>
          <p14:tracePt t="2637" x="8643938" y="4424363"/>
          <p14:tracePt t="2645" x="8667750" y="4424363"/>
          <p14:tracePt t="2653" x="8678863" y="4424363"/>
          <p14:tracePt t="2661" x="8691563" y="4424363"/>
          <p14:tracePt t="2669" x="8715375" y="4424363"/>
          <p14:tracePt t="2678" x="8726488" y="4424363"/>
          <p14:tracePt t="2686" x="8739188" y="4424363"/>
          <p14:tracePt t="2702" x="8763000" y="4424363"/>
          <p14:tracePt t="2710" x="8763000" y="4437063"/>
          <p14:tracePt t="2719" x="8774113" y="4437063"/>
          <p14:tracePt t="2726" x="8786813" y="4437063"/>
          <p14:tracePt t="2744" x="8797925" y="4437063"/>
          <p14:tracePt t="2751" x="8810625" y="4437063"/>
          <p14:tracePt t="2760" x="8821738" y="4448175"/>
          <p14:tracePt t="2768" x="8834438" y="4448175"/>
          <p14:tracePt t="2777" x="8845550" y="4448175"/>
          <p14:tracePt t="2784" x="8869363" y="4460875"/>
          <p14:tracePt t="2794" x="8893175" y="4460875"/>
          <p14:tracePt t="2801" x="8916988" y="4471988"/>
          <p14:tracePt t="2810" x="8940800" y="4471988"/>
          <p14:tracePt t="2817" x="8953500" y="4484688"/>
          <p14:tracePt t="2827" x="8977313" y="4484688"/>
          <p14:tracePt t="2833" x="9001125" y="4484688"/>
          <p14:tracePt t="2844" x="9012238" y="4495800"/>
          <p14:tracePt t="2850" x="9036050" y="4508500"/>
          <p14:tracePt t="2860" x="9048750" y="4508500"/>
          <p14:tracePt t="2866" x="9059863" y="4519613"/>
          <p14:tracePt t="2876" x="9072563" y="4532313"/>
          <p14:tracePt t="2883" x="9083675" y="4532313"/>
          <p14:tracePt t="2893" x="9083675" y="4543425"/>
          <p14:tracePt t="2899" x="9096375" y="4543425"/>
          <p14:tracePt t="2916" x="9107488" y="4543425"/>
          <p14:tracePt t="2926" x="9107488" y="4556125"/>
          <p14:tracePt t="2932" x="9120188" y="4556125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Sutura o tornillo??</a:t>
            </a:r>
          </a:p>
        </p:txBody>
      </p:sp>
      <p:sp>
        <p:nvSpPr>
          <p:cNvPr id="78851" name="Marcador de contenido 2"/>
          <p:cNvSpPr>
            <a:spLocks noGrp="1"/>
          </p:cNvSpPr>
          <p:nvPr>
            <p:ph type="body" idx="1"/>
          </p:nvPr>
        </p:nvSpPr>
        <p:spPr>
          <a:xfrm>
            <a:off x="438150" y="1570038"/>
            <a:ext cx="8077200" cy="3111500"/>
          </a:xfrm>
        </p:spPr>
        <p:txBody>
          <a:bodyPr/>
          <a:lstStyle/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Resultados similares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dirty="0"/>
              <a:t>Tasa de retiro de material es menor</a:t>
            </a:r>
          </a:p>
          <a:p>
            <a:pPr lvl="2">
              <a:spcBef>
                <a:spcPts val="500"/>
              </a:spcBef>
            </a:pPr>
            <a:r>
              <a:rPr lang="es-ES_tradnl" sz="2000" dirty="0">
                <a:ea typeface="ＭＳ Ｐゴシック" pitchFamily="1" charset="-128"/>
              </a:rPr>
              <a:t>International </a:t>
            </a:r>
            <a:r>
              <a:rPr lang="es-ES_tradnl" sz="2000" dirty="0" err="1">
                <a:ea typeface="ＭＳ Ｐゴシック" pitchFamily="1" charset="-128"/>
              </a:rPr>
              <a:t>Orthopaedics</a:t>
            </a:r>
            <a:r>
              <a:rPr lang="es-ES_tradnl" sz="2000" dirty="0">
                <a:ea typeface="ＭＳ Ｐゴシック" pitchFamily="1" charset="-128"/>
              </a:rPr>
              <a:t> (SICOT) (2012)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dirty="0"/>
              <a:t>Seria mas costo efectivo</a:t>
            </a:r>
          </a:p>
          <a:p>
            <a:pPr lvl="2">
              <a:spcBef>
                <a:spcPts val="500"/>
              </a:spcBef>
            </a:pPr>
            <a:r>
              <a:rPr lang="es-ES_tradnl" sz="2000" dirty="0">
                <a:ea typeface="ＭＳ Ｐゴシック" pitchFamily="1" charset="-128"/>
              </a:rPr>
              <a:t>Para que sea equivalente, retiro de 10% de tornillos, o si costo de fijación flexible supera US$2000</a:t>
            </a:r>
          </a:p>
          <a:p>
            <a:pPr lvl="3">
              <a:spcBef>
                <a:spcPts val="500"/>
              </a:spcBef>
            </a:pPr>
            <a:r>
              <a:rPr lang="es-ES_tradnl" sz="1800" dirty="0" err="1">
                <a:ea typeface="ＭＳ Ｐゴシック" pitchFamily="1" charset="-128"/>
              </a:rPr>
              <a:t>Neary</a:t>
            </a:r>
            <a:r>
              <a:rPr lang="es-ES_tradnl" sz="1800" dirty="0">
                <a:ea typeface="ＭＳ Ｐゴシック" pitchFamily="1" charset="-128"/>
              </a:rPr>
              <a:t>, Am J </a:t>
            </a:r>
            <a:r>
              <a:rPr lang="es-ES_tradnl" sz="1800" dirty="0" err="1">
                <a:ea typeface="ＭＳ Ｐゴシック" pitchFamily="1" charset="-128"/>
              </a:rPr>
              <a:t>Sports</a:t>
            </a:r>
            <a:r>
              <a:rPr lang="es-ES_tradnl" sz="1800" dirty="0">
                <a:ea typeface="ＭＳ Ｐゴシック" pitchFamily="1" charset="-128"/>
              </a:rPr>
              <a:t> </a:t>
            </a:r>
            <a:r>
              <a:rPr lang="es-ES_tradnl" sz="1800" dirty="0" err="1">
                <a:ea typeface="ＭＳ Ｐゴシック" pitchFamily="1" charset="-128"/>
              </a:rPr>
              <a:t>Med</a:t>
            </a:r>
            <a:r>
              <a:rPr lang="es-ES_tradnl" sz="1800" dirty="0">
                <a:ea typeface="ＭＳ Ｐゴシック" pitchFamily="1" charset="-128"/>
              </a:rPr>
              <a:t> 2016 </a:t>
            </a:r>
          </a:p>
        </p:txBody>
      </p:sp>
      <p:sp>
        <p:nvSpPr>
          <p:cNvPr id="77828" name="A systematic review on dynamic versus static distal tibiofibular fixation.…"/>
          <p:cNvSpPr txBox="1">
            <a:spLocks noChangeArrowheads="1"/>
          </p:cNvSpPr>
          <p:nvPr/>
        </p:nvSpPr>
        <p:spPr bwMode="auto">
          <a:xfrm>
            <a:off x="304800" y="5634038"/>
            <a:ext cx="8026400" cy="523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prstTxWarp prst="textNoShape">
              <a:avLst/>
            </a:prstTxWarp>
            <a:spAutoFit/>
          </a:bodyPr>
          <a:lstStyle/>
          <a:p>
            <a:pPr defTabSz="449263">
              <a:tabLst>
                <a:tab pos="5715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64000" algn="l"/>
                <a:tab pos="4648200" algn="l"/>
                <a:tab pos="5232400" algn="l"/>
                <a:tab pos="5816600" algn="l"/>
                <a:tab pos="6388100" algn="l"/>
                <a:tab pos="6972300" algn="l"/>
                <a:tab pos="7556500" algn="l"/>
                <a:tab pos="8140700" algn="l"/>
                <a:tab pos="8724900" algn="l"/>
                <a:tab pos="9296400" algn="l"/>
              </a:tabLst>
              <a:defRPr/>
            </a:pP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systematic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review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on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dynamic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versus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static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distal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tibiofibular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fixation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.</a:t>
            </a:r>
          </a:p>
          <a:p>
            <a:pPr defTabSz="449263">
              <a:tabLst>
                <a:tab pos="5715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64000" algn="l"/>
                <a:tab pos="4648200" algn="l"/>
                <a:tab pos="5232400" algn="l"/>
                <a:tab pos="5816600" algn="l"/>
                <a:tab pos="6388100" algn="l"/>
                <a:tab pos="6972300" algn="l"/>
                <a:tab pos="7556500" algn="l"/>
                <a:tab pos="8140700" algn="l"/>
                <a:tab pos="8724900" algn="l"/>
                <a:tab pos="9296400" algn="l"/>
              </a:tabLst>
              <a:defRPr/>
            </a:pP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Injury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. 2016</a:t>
            </a:r>
          </a:p>
        </p:txBody>
      </p:sp>
      <p:sp>
        <p:nvSpPr>
          <p:cNvPr id="77829" name="A 3-D CT Analysis of Screw and Suture-Button Fixation of the Syndesmosis. Foot Ankle Int. 2017 Feb;38(2):208-214.…"/>
          <p:cNvSpPr txBox="1">
            <a:spLocks noChangeArrowheads="1"/>
          </p:cNvSpPr>
          <p:nvPr/>
        </p:nvSpPr>
        <p:spPr bwMode="auto">
          <a:xfrm>
            <a:off x="295275" y="6243638"/>
            <a:ext cx="8553450" cy="30777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prstTxWarp prst="textNoShape">
              <a:avLst/>
            </a:prstTxWarp>
            <a:spAutoFit/>
          </a:bodyPr>
          <a:lstStyle/>
          <a:p>
            <a:pPr defTabSz="449263">
              <a:tabLst>
                <a:tab pos="571500" algn="l"/>
                <a:tab pos="1155700" algn="l"/>
                <a:tab pos="1739900" algn="l"/>
                <a:tab pos="2324100" algn="l"/>
                <a:tab pos="2908300" algn="l"/>
                <a:tab pos="3479800" algn="l"/>
                <a:tab pos="4064000" algn="l"/>
                <a:tab pos="4648200" algn="l"/>
                <a:tab pos="5232400" algn="l"/>
                <a:tab pos="5816600" algn="l"/>
                <a:tab pos="6388100" algn="l"/>
                <a:tab pos="6972300" algn="l"/>
                <a:tab pos="7556500" algn="l"/>
                <a:tab pos="8140700" algn="l"/>
                <a:tab pos="8724900" algn="l"/>
                <a:tab pos="9296400" algn="l"/>
              </a:tabLst>
              <a:defRPr/>
            </a:pP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 3-D CT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Analysis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of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Screw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and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Suture-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Button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Fixation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of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the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Syndesmosis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.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Foot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</a:t>
            </a:r>
            <a:r>
              <a:rPr lang="es-ES_tradnl" sz="1400" dirty="0" err="1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Ankle</a:t>
            </a:r>
            <a:r>
              <a:rPr lang="es-ES_tradnl" sz="1400" dirty="0">
                <a:latin typeface="+mn-lt"/>
                <a:ea typeface="Arial" pitchFamily="1" charset="0"/>
                <a:cs typeface="Arial" pitchFamily="1" charset="0"/>
                <a:sym typeface="Arial" pitchFamily="1" charset="0"/>
              </a:rPr>
              <a:t> Int. 2017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AFD95B-C962-9D44-BF3B-4346F3350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57" x="9120188" y="4556125"/>
          <p14:tracePt t="5865" x="9096375" y="4556125"/>
          <p14:tracePt t="5873" x="9059863" y="4532313"/>
          <p14:tracePt t="5881" x="9024938" y="4495800"/>
          <p14:tracePt t="5891" x="8964613" y="4448175"/>
          <p14:tracePt t="5897" x="8916988" y="4413250"/>
          <p14:tracePt t="5907" x="8845550" y="4352925"/>
          <p14:tracePt t="5914" x="8763000" y="4305300"/>
          <p14:tracePt t="5924" x="8678863" y="4233863"/>
          <p14:tracePt t="5930" x="8596313" y="4186238"/>
          <p14:tracePt t="5939" x="8499475" y="4138613"/>
          <p14:tracePt t="5947" x="8404225" y="4078288"/>
          <p14:tracePt t="5955" x="8308975" y="4019550"/>
          <p14:tracePt t="5963" x="8213725" y="3959225"/>
          <p14:tracePt t="5971" x="8035925" y="3863975"/>
          <p14:tracePt t="5980" x="7964488" y="3829050"/>
          <p14:tracePt t="5991" x="7832725" y="3757613"/>
          <p14:tracePt t="5996" x="7724775" y="3686175"/>
          <p14:tracePt t="6004" x="7594600" y="3625850"/>
          <p14:tracePt t="6012" x="7475538" y="3541713"/>
          <p14:tracePt t="6021" x="7343775" y="3482975"/>
          <p14:tracePt t="6029" x="7224713" y="3422650"/>
          <p14:tracePt t="6037" x="7116763" y="3363913"/>
          <p14:tracePt t="6046" x="6997700" y="3292475"/>
          <p14:tracePt t="6054" x="6902450" y="3244850"/>
          <p14:tracePt t="6062" x="6807200" y="3171825"/>
          <p14:tracePt t="6070" x="6724650" y="3124200"/>
          <p14:tracePt t="6078" x="6651625" y="3065463"/>
          <p14:tracePt t="6087" x="6580188" y="3005138"/>
          <p14:tracePt t="6095" x="6521450" y="2946400"/>
          <p14:tracePt t="6103" x="6461125" y="2874963"/>
          <p14:tracePt t="6112" x="6413500" y="2803525"/>
          <p14:tracePt t="6119" x="6354763" y="2743200"/>
          <p14:tracePt t="6127" x="6307138" y="2682875"/>
          <p14:tracePt t="6136" x="6235700" y="2611438"/>
          <p14:tracePt t="6144" x="6188075" y="2552700"/>
          <p14:tracePt t="6152" x="6056313" y="2444750"/>
          <p14:tracePt t="6160" x="5948363" y="2373313"/>
          <p14:tracePt t="6169" x="5829300" y="2278063"/>
          <p14:tracePt t="6177" x="5675313" y="2182813"/>
          <p14:tracePt t="6185" x="5508625" y="2087563"/>
          <p14:tracePt t="6193" x="5448300" y="2051050"/>
          <p14:tracePt t="6202" x="5305425" y="1968500"/>
          <p14:tracePt t="6210" x="5186363" y="1908175"/>
          <p14:tracePt t="6218" x="5149850" y="1897063"/>
          <p14:tracePt t="6226" x="5067300" y="1849438"/>
          <p14:tracePt t="6234" x="5006975" y="1824038"/>
          <p14:tracePt t="6243" x="4959350" y="1800225"/>
          <p14:tracePt t="6251" x="4924425" y="1789113"/>
          <p14:tracePt t="10909" x="4900613" y="1789113"/>
          <p14:tracePt t="10917" x="4887913" y="1789113"/>
          <p14:tracePt t="10926" x="4851400" y="1776413"/>
          <p14:tracePt t="10938" x="4827588" y="1776413"/>
          <p14:tracePt t="10943" x="4768850" y="1752600"/>
          <p14:tracePt t="10950" x="4708525" y="1741488"/>
          <p14:tracePt t="10959" x="4660900" y="1717675"/>
          <p14:tracePt t="10967" x="4602163" y="1693863"/>
          <p14:tracePt t="10976" x="4554538" y="1657350"/>
          <p14:tracePt t="10983" x="4483100" y="1633538"/>
          <p14:tracePt t="10993" x="4411663" y="1609725"/>
          <p14:tracePt t="10999" x="4351338" y="1585913"/>
          <p14:tracePt t="11010" x="4279900" y="1562100"/>
          <p14:tracePt t="11016" x="4208463" y="1538288"/>
          <p14:tracePt t="11026" x="4137025" y="1514475"/>
          <p14:tracePt t="11032" x="4113213" y="1503363"/>
          <p14:tracePt t="11043" x="4005263" y="1466850"/>
          <p14:tracePt t="11049" x="3981450" y="1455738"/>
          <p14:tracePt t="11059" x="3933825" y="1443038"/>
          <p14:tracePt t="11065" x="3886200" y="1419225"/>
          <p14:tracePt t="11076" x="3851275" y="1408113"/>
          <p14:tracePt t="11082" x="3814763" y="1395413"/>
          <p14:tracePt t="11092" x="3790950" y="1384300"/>
          <p14:tracePt t="11098" x="3756025" y="1371600"/>
          <p14:tracePt t="11109" x="3732213" y="1358900"/>
          <p14:tracePt t="11115" x="3708400" y="1347788"/>
          <p14:tracePt t="11125" x="3684588" y="1323975"/>
          <p14:tracePt t="11131" x="3648075" y="1311275"/>
          <p14:tracePt t="11142" x="3600450" y="1300163"/>
          <p14:tracePt t="11148" x="3576638" y="1287463"/>
          <p14:tracePt t="11159" x="3540125" y="1276350"/>
          <p14:tracePt t="11164" x="3505200" y="1252538"/>
          <p14:tracePt t="11175" x="3457575" y="1239838"/>
          <p14:tracePt t="11181" x="3433763" y="1228725"/>
          <p14:tracePt t="11192" x="3373438" y="1204913"/>
          <p14:tracePt t="11197" x="3325813" y="1192213"/>
          <p14:tracePt t="11208" x="3278188" y="1168400"/>
          <p14:tracePt t="11214" x="3230563" y="1157288"/>
          <p14:tracePt t="11226" x="3182938" y="1133475"/>
          <p14:tracePt t="11232" x="3135313" y="1120775"/>
          <p14:tracePt t="11242" x="3111500" y="1109663"/>
          <p14:tracePt t="11247" x="3063875" y="1096963"/>
          <p14:tracePt t="11258" x="3027363" y="1096963"/>
          <p14:tracePt t="11263" x="3003550" y="1085850"/>
          <p14:tracePt t="11275" x="2955925" y="1073150"/>
          <p14:tracePt t="11281" x="2932113" y="1073150"/>
          <p14:tracePt t="11292" x="2908300" y="1073150"/>
          <p14:tracePt t="11296" x="2884488" y="1073150"/>
          <p14:tracePt t="11309" x="2873375" y="1073150"/>
          <p14:tracePt t="11313" x="2849563" y="1073150"/>
          <p14:tracePt t="11325" x="2836863" y="1073150"/>
          <p14:tracePt t="11330" x="2825750" y="1073150"/>
          <p14:tracePt t="11342" x="2813050" y="1073150"/>
          <p14:tracePt t="11362" x="2801938" y="1073150"/>
          <p14:tracePt t="11427" x="2813050" y="1073150"/>
          <p14:tracePt t="11435" x="2849563" y="1073150"/>
          <p14:tracePt t="11443" x="2897188" y="1073150"/>
          <p14:tracePt t="11452" x="2979738" y="1073150"/>
          <p14:tracePt t="11459" x="3063875" y="1096963"/>
          <p14:tracePt t="11468" x="3171825" y="1109663"/>
          <p14:tracePt t="11476" x="3267075" y="1120775"/>
          <p14:tracePt t="11484" x="3302000" y="1133475"/>
          <p14:tracePt t="11493" x="3373438" y="1144588"/>
          <p14:tracePt t="11501" x="3433763" y="1157288"/>
          <p14:tracePt t="11509" x="3481388" y="1168400"/>
          <p14:tracePt t="11517" x="3516313" y="1168400"/>
          <p14:tracePt t="11526" x="3540125" y="1181100"/>
          <p14:tracePt t="11534" x="3552825" y="1181100"/>
          <p14:tracePt t="11543" x="3552825" y="1192213"/>
          <p14:tracePt t="11550" x="3563938" y="1192213"/>
          <p14:tracePt t="11608" x="3563938" y="1204913"/>
          <p14:tracePt t="11627" x="3563938" y="1216025"/>
          <p14:tracePt t="11632" x="3552825" y="1228725"/>
          <p14:tracePt t="11641" x="3540125" y="1239838"/>
          <p14:tracePt t="11648" x="3529013" y="1252538"/>
          <p14:tracePt t="11657" x="3516313" y="1263650"/>
          <p14:tracePt t="11665" x="3505200" y="1287463"/>
          <p14:tracePt t="11673" x="3481388" y="1300163"/>
          <p14:tracePt t="11682" x="3468688" y="1311275"/>
          <p14:tracePt t="11690" x="3457575" y="1323975"/>
          <p14:tracePt t="11699" x="3444875" y="1335088"/>
          <p14:tracePt t="11706" x="3433763" y="1347788"/>
          <p14:tracePt t="11716" x="3433763" y="1358900"/>
          <p14:tracePt t="11722" x="3421063" y="1358900"/>
          <p14:tracePt t="11732" x="3421063" y="1371600"/>
          <p14:tracePt t="11747" x="3409950" y="1371600"/>
          <p14:tracePt t="11756" x="3409950" y="1384300"/>
          <p14:tracePt t="12298" x="3409950" y="1395413"/>
          <p14:tracePt t="12306" x="3409950" y="1419225"/>
          <p14:tracePt t="12315" x="3421063" y="1431925"/>
          <p14:tracePt t="12323" x="3433763" y="1466850"/>
          <p14:tracePt t="12331" x="3444875" y="1490663"/>
          <p14:tracePt t="12339" x="3481388" y="1538288"/>
          <p14:tracePt t="12347" x="3516313" y="1609725"/>
          <p14:tracePt t="12355" x="3563938" y="1670050"/>
          <p14:tracePt t="12364" x="3611563" y="1752600"/>
          <p14:tracePt t="12372" x="3648075" y="1824038"/>
          <p14:tracePt t="12380" x="3708400" y="1908175"/>
          <p14:tracePt t="12388" x="3743325" y="1968500"/>
          <p14:tracePt t="12397" x="3790950" y="2039938"/>
          <p14:tracePt t="12405" x="3827463" y="2098675"/>
          <p14:tracePt t="12413" x="3875088" y="2170113"/>
          <p14:tracePt t="12421" x="3898900" y="2230438"/>
          <p14:tracePt t="12430" x="3922713" y="2241550"/>
          <p14:tracePt t="12438" x="3946525" y="2301875"/>
          <p14:tracePt t="12446" x="3970338" y="2349500"/>
          <p14:tracePt t="12454" x="3994150" y="2386013"/>
          <p14:tracePt t="12463" x="4005263" y="2433638"/>
          <p14:tracePt t="12470" x="4017963" y="2468563"/>
          <p14:tracePt t="12479" x="4041775" y="2528888"/>
          <p14:tracePt t="12487" x="4052888" y="2552700"/>
          <p14:tracePt t="12495" x="4065588" y="2600325"/>
          <p14:tracePt t="12503" x="4065588" y="2635250"/>
          <p14:tracePt t="12512" x="4076700" y="2659063"/>
          <p14:tracePt t="12520" x="4076700" y="2706688"/>
          <p14:tracePt t="12528" x="4089400" y="2767013"/>
          <p14:tracePt t="12536" x="4089400" y="2814638"/>
          <p14:tracePt t="12545" x="4089400" y="2851150"/>
          <p14:tracePt t="12553" x="4089400" y="2909888"/>
          <p14:tracePt t="12561" x="4089400" y="2970213"/>
          <p14:tracePt t="12569" x="4089400" y="2981325"/>
          <p14:tracePt t="12578" x="4076700" y="3028950"/>
          <p14:tracePt t="12586" x="4052888" y="3076575"/>
          <p14:tracePt t="12594" x="4029075" y="3124200"/>
          <p14:tracePt t="12602" x="4017963" y="3148013"/>
          <p14:tracePt t="12611" x="3981450" y="3195638"/>
          <p14:tracePt t="12618" x="3970338" y="3221038"/>
          <p14:tracePt t="12627" x="3946525" y="3244850"/>
          <p14:tracePt t="12635" x="3922713" y="3268663"/>
          <p14:tracePt t="12644" x="3898900" y="3292475"/>
          <p14:tracePt t="12652" x="3886200" y="3303588"/>
          <p14:tracePt t="12659" x="3862388" y="3327400"/>
          <p14:tracePt t="12669" x="3851275" y="3340100"/>
          <p14:tracePt t="12676" x="3827463" y="3340100"/>
          <p14:tracePt t="12685" x="3814763" y="3351213"/>
          <p14:tracePt t="12692" x="3803650" y="3351213"/>
          <p14:tracePt t="12702" x="3790950" y="3351213"/>
          <p14:tracePt t="12709" x="3779838" y="3363913"/>
          <p14:tracePt t="12726" x="3767138" y="3375025"/>
          <p14:tracePt t="12734" x="3756025" y="3375025"/>
          <p14:tracePt t="12751" x="3743325" y="3375025"/>
          <p14:tracePt t="12767" x="3732213" y="3375025"/>
          <p14:tracePt t="13211" x="3719513" y="3375025"/>
          <p14:tracePt t="13219" x="3671888" y="3375025"/>
          <p14:tracePt t="13227" x="3624263" y="3387725"/>
          <p14:tracePt t="13235" x="3563938" y="3422650"/>
          <p14:tracePt t="13243" x="3516313" y="3435350"/>
          <p14:tracePt t="13252" x="3457575" y="3459163"/>
          <p14:tracePt t="13260" x="3409950" y="3470275"/>
          <p14:tracePt t="13268" x="3373438" y="3482975"/>
          <p14:tracePt t="13276" x="3349625" y="3494088"/>
          <p14:tracePt t="13284" x="3278188" y="3517900"/>
          <p14:tracePt t="13293" x="3230563" y="3541713"/>
          <p14:tracePt t="13301" x="3182938" y="3554413"/>
          <p14:tracePt t="13309" x="3159125" y="3565525"/>
          <p14:tracePt t="13318" x="3135313" y="3565525"/>
          <p14:tracePt t="13325" x="3124200" y="3565525"/>
          <p14:tracePt t="13334" x="3111500" y="3578225"/>
          <p14:tracePt t="13342" x="3100388" y="3578225"/>
          <p14:tracePt t="13359" x="3100388" y="3589338"/>
          <p14:tracePt t="13367" x="3087688" y="3589338"/>
          <p14:tracePt t="13400" x="3087688" y="3602038"/>
          <p14:tracePt t="13408" x="3100388" y="3602038"/>
          <p14:tracePt t="13416" x="3124200" y="3602038"/>
          <p14:tracePt t="13424" x="3159125" y="3602038"/>
          <p14:tracePt t="13433" x="3206750" y="3613150"/>
          <p14:tracePt t="13440" x="3267075" y="3625850"/>
          <p14:tracePt t="13449" x="3338513" y="3625850"/>
          <p14:tracePt t="13457" x="3409950" y="3625850"/>
          <p14:tracePt t="13466" x="3481388" y="3625850"/>
          <p14:tracePt t="13473" x="3552825" y="3636963"/>
          <p14:tracePt t="13482" x="3635375" y="3636963"/>
          <p14:tracePt t="13490" x="3660775" y="3636963"/>
          <p14:tracePt t="13498" x="3779838" y="3636963"/>
          <p14:tracePt t="13506" x="3814763" y="3636963"/>
          <p14:tracePt t="13514" x="3862388" y="3636963"/>
          <p14:tracePt t="13523" x="3910013" y="3636963"/>
          <p14:tracePt t="13531" x="3946525" y="3636963"/>
          <p14:tracePt t="13539" x="3981450" y="3636963"/>
          <p14:tracePt t="13548" x="4005263" y="3636963"/>
          <p14:tracePt t="13556" x="4017963" y="3636963"/>
          <p14:tracePt t="13564" x="4029075" y="3636963"/>
          <p14:tracePt t="13572" x="4041775" y="3636963"/>
          <p14:tracePt t="13605" x="4052888" y="3636963"/>
          <p14:tracePt t="15365" x="4065588" y="3636963"/>
          <p14:tracePt t="15373" x="4160838" y="3636963"/>
          <p14:tracePt t="15381" x="4232275" y="3636963"/>
          <p14:tracePt t="15389" x="4327525" y="3625850"/>
          <p14:tracePt t="15397" x="4411663" y="3625850"/>
          <p14:tracePt t="15406" x="4518025" y="3613150"/>
          <p14:tracePt t="15414" x="4625975" y="3613150"/>
          <p14:tracePt t="15422" x="4851400" y="3613150"/>
          <p14:tracePt t="15430" x="5102225" y="3613150"/>
          <p14:tracePt t="15438" x="5364163" y="3613150"/>
          <p14:tracePt t="15447" x="5638800" y="3649663"/>
          <p14:tracePt t="15455" x="5913438" y="3686175"/>
          <p14:tracePt t="15463" x="6223000" y="3744913"/>
          <p14:tracePt t="15471" x="6508750" y="3829050"/>
          <p14:tracePt t="15480" x="6796088" y="3900488"/>
          <p14:tracePt t="15488" x="7069138" y="3971925"/>
          <p14:tracePt t="15496" x="7164388" y="4006850"/>
          <p14:tracePt t="15504" x="7380288" y="4090988"/>
          <p14:tracePt t="15512" x="7546975" y="4151313"/>
          <p14:tracePt t="15521" x="7689850" y="4186238"/>
          <p14:tracePt t="15529" x="7808913" y="42227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4114800" cy="815975"/>
          </a:xfrm>
        </p:spPr>
        <p:txBody>
          <a:bodyPr/>
          <a:lstStyle/>
          <a:p>
            <a:r>
              <a:rPr lang="en-US" sz="4800" b="1" dirty="0" err="1">
                <a:ea typeface="ＭＳ Ｐゴシック" pitchFamily="1" charset="-128"/>
                <a:cs typeface="ＭＳ Ｐゴシック" pitchFamily="1" charset="-128"/>
              </a:rPr>
              <a:t>Biomecánica</a:t>
            </a:r>
            <a:endParaRPr lang="en-US" sz="4800" b="1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5638800" cy="5005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 err="1">
                <a:ea typeface="ＭＳ Ｐゴシック" pitchFamily="1" charset="-128"/>
                <a:cs typeface="ＭＳ Ｐゴシック" pitchFamily="1" charset="-128"/>
              </a:rPr>
              <a:t>Estabilidad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 lvl="1">
              <a:buFontTx/>
              <a:buChar char="•"/>
            </a:pPr>
            <a:r>
              <a:rPr lang="en-US" sz="2400" dirty="0" err="1"/>
              <a:t>Intrínseca</a:t>
            </a:r>
            <a:r>
              <a:rPr lang="en-US" sz="2400" dirty="0"/>
              <a:t>   (</a:t>
            </a:r>
            <a:r>
              <a:rPr lang="en-US" sz="2400" dirty="0" err="1"/>
              <a:t>ósea</a:t>
            </a:r>
            <a:r>
              <a:rPr lang="en-US" sz="2400" dirty="0"/>
              <a:t> </a:t>
            </a:r>
            <a:r>
              <a:rPr lang="en-US" sz="2400" dirty="0" err="1"/>
              <a:t>y</a:t>
            </a:r>
            <a:r>
              <a:rPr lang="en-US" sz="2400" dirty="0"/>
              <a:t> </a:t>
            </a:r>
            <a:r>
              <a:rPr lang="en-US" sz="2400" dirty="0" err="1"/>
              <a:t>musculotendinea</a:t>
            </a:r>
            <a:r>
              <a:rPr lang="en-US" sz="2400" dirty="0"/>
              <a:t>)</a:t>
            </a:r>
          </a:p>
          <a:p>
            <a:pPr lvl="1">
              <a:buFontTx/>
              <a:buChar char="•"/>
            </a:pPr>
            <a:r>
              <a:rPr lang="en-US" sz="2400" dirty="0" err="1"/>
              <a:t>Extrínseca</a:t>
            </a:r>
            <a:r>
              <a:rPr lang="en-US" sz="2400" dirty="0"/>
              <a:t> (</a:t>
            </a:r>
            <a:r>
              <a:rPr lang="en-US" sz="2400" dirty="0" err="1"/>
              <a:t>cápsulo</a:t>
            </a:r>
            <a:r>
              <a:rPr lang="en-US" sz="2400" dirty="0"/>
              <a:t> </a:t>
            </a:r>
            <a:r>
              <a:rPr lang="en-US" sz="2400" dirty="0" err="1"/>
              <a:t>ligamentaria</a:t>
            </a:r>
            <a:r>
              <a:rPr lang="en-US" sz="2400" dirty="0"/>
              <a:t>)</a:t>
            </a:r>
          </a:p>
          <a:p>
            <a:pPr>
              <a:buFontTx/>
              <a:buChar char="•"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>
              <a:buFontTx/>
              <a:buChar char="•"/>
            </a:pPr>
            <a:r>
              <a:rPr lang="en-US" sz="2400" dirty="0" err="1">
                <a:ea typeface="ＭＳ Ｐゴシック" pitchFamily="1" charset="-128"/>
                <a:cs typeface="ＭＳ Ｐゴシック" pitchFamily="1" charset="-128"/>
              </a:rPr>
              <a:t>Movimiento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400" b="1" dirty="0" err="1">
                <a:ea typeface="ＭＳ Ｐゴシック" pitchFamily="1" charset="-128"/>
                <a:cs typeface="ＭＳ Ｐゴシック" pitchFamily="1" charset="-128"/>
              </a:rPr>
              <a:t>triplanar</a:t>
            </a:r>
            <a:endParaRPr lang="en-US" sz="2400" b="1" dirty="0">
              <a:ea typeface="ＭＳ Ｐゴシック" pitchFamily="1" charset="-128"/>
              <a:cs typeface="ＭＳ Ｐゴシック" pitchFamily="1" charset="-128"/>
            </a:endParaRPr>
          </a:p>
          <a:p>
            <a:pPr>
              <a:buFontTx/>
              <a:buChar char="•"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>
              <a:buFontTx/>
              <a:buChar char="•"/>
            </a:pPr>
            <a:r>
              <a:rPr lang="en-US" sz="2400" b="1" dirty="0">
                <a:ea typeface="ＭＳ Ｐゴシック" pitchFamily="1" charset="-128"/>
                <a:cs typeface="ＭＳ Ｐゴシック" pitchFamily="1" charset="-128"/>
              </a:rPr>
              <a:t>No </a:t>
            </a:r>
            <a:r>
              <a:rPr lang="en-US" sz="2400" b="1" dirty="0" err="1">
                <a:ea typeface="ＭＳ Ｐゴシック" pitchFamily="1" charset="-128"/>
                <a:cs typeface="ＭＳ Ｐゴシック" pitchFamily="1" charset="-128"/>
              </a:rPr>
              <a:t>acepta</a:t>
            </a:r>
            <a:r>
              <a:rPr lang="en-US" sz="2400" b="1" dirty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400" b="1" dirty="0" err="1">
                <a:ea typeface="ＭＳ Ｐゴシック" pitchFamily="1" charset="-128"/>
                <a:cs typeface="ＭＳ Ｐゴシック" pitchFamily="1" charset="-128"/>
              </a:rPr>
              <a:t>subluxaciones</a:t>
            </a:r>
            <a:endParaRPr lang="en-US" sz="2400" b="1" dirty="0"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buFontTx/>
              <a:buChar char="•"/>
            </a:pPr>
            <a:r>
              <a:rPr lang="en-US" sz="2400" dirty="0"/>
              <a:t>1 mm de </a:t>
            </a:r>
            <a:r>
              <a:rPr lang="en-US" sz="2400" dirty="0" err="1"/>
              <a:t>desplazamiento</a:t>
            </a:r>
            <a:r>
              <a:rPr lang="en-US" sz="2400" dirty="0"/>
              <a:t> lateral del </a:t>
            </a:r>
            <a:r>
              <a:rPr lang="en-US" sz="2400" dirty="0" err="1"/>
              <a:t>talo</a:t>
            </a:r>
            <a:r>
              <a:rPr lang="en-US" sz="2400" dirty="0"/>
              <a:t> </a:t>
            </a:r>
            <a:r>
              <a:rPr lang="en-US" sz="2400" dirty="0" err="1"/>
              <a:t>disminuye</a:t>
            </a:r>
            <a:r>
              <a:rPr lang="en-US" sz="2400" dirty="0"/>
              <a:t> 40% </a:t>
            </a:r>
            <a:r>
              <a:rPr lang="en-US" sz="2400" dirty="0" err="1"/>
              <a:t>superficie</a:t>
            </a:r>
            <a:r>
              <a:rPr lang="en-US" sz="2400" dirty="0"/>
              <a:t> de </a:t>
            </a:r>
            <a:r>
              <a:rPr lang="en-US" sz="2400" dirty="0" err="1"/>
              <a:t>contacto</a:t>
            </a:r>
            <a:r>
              <a:rPr lang="en-US" sz="2400" dirty="0"/>
              <a:t> </a:t>
            </a:r>
            <a:r>
              <a:rPr lang="en-US" sz="2400" dirty="0" err="1"/>
              <a:t>articular</a:t>
            </a:r>
            <a:endParaRPr lang="en-US" sz="24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 l="15163" t="15710" r="13870" b="20827"/>
          <a:stretch>
            <a:fillRect/>
          </a:stretch>
        </p:blipFill>
        <p:spPr bwMode="auto">
          <a:xfrm>
            <a:off x="5899150" y="1397000"/>
            <a:ext cx="316865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7AD0E1-949F-0342-B754-B3289C955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Cuándo retirar los tornillos?</a:t>
            </a:r>
          </a:p>
        </p:txBody>
      </p:sp>
      <p:sp>
        <p:nvSpPr>
          <p:cNvPr id="475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509713"/>
            <a:ext cx="5943600" cy="32480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dirty="0"/>
              <a:t>Remoción </a:t>
            </a:r>
            <a:r>
              <a:rPr dirty="0" err="1"/>
              <a:t>temprana</a:t>
            </a:r>
            <a:r>
              <a:rPr dirty="0"/>
              <a:t> </a:t>
            </a:r>
            <a:endParaRPr lang="es-ES" dirty="0"/>
          </a:p>
          <a:p>
            <a:pPr lvl="1">
              <a:defRPr/>
            </a:pPr>
            <a:r>
              <a:rPr dirty="0"/>
              <a:t>se asocia a </a:t>
            </a:r>
            <a:r>
              <a:rPr dirty="0" err="1"/>
              <a:t>diástasis</a:t>
            </a:r>
            <a:r>
              <a:rPr dirty="0"/>
              <a:t> </a:t>
            </a:r>
            <a:r>
              <a:rPr dirty="0" err="1"/>
              <a:t>tardía</a:t>
            </a:r>
            <a:endParaRPr lang="es-ES" dirty="0"/>
          </a:p>
          <a:p>
            <a:pPr marL="457200" lvl="1" indent="0">
              <a:buNone/>
              <a:defRPr/>
            </a:pPr>
            <a:endParaRPr dirty="0"/>
          </a:p>
          <a:p>
            <a:pPr>
              <a:defRPr/>
            </a:pPr>
            <a:r>
              <a:rPr dirty="0"/>
              <a:t>Esperar 8-12 semanas</a:t>
            </a:r>
          </a:p>
          <a:p>
            <a:pPr marL="457200" lvl="1" indent="0">
              <a:spcBef>
                <a:spcPts val="500"/>
              </a:spcBef>
              <a:buNone/>
              <a:defRPr sz="2800"/>
            </a:pPr>
            <a:r>
              <a:rPr lang="es-ES" dirty="0"/>
              <a:t>					FAI </a:t>
            </a:r>
            <a:r>
              <a:rPr dirty="0"/>
              <a:t>2011</a:t>
            </a:r>
          </a:p>
          <a:p>
            <a:pPr>
              <a:defRPr/>
            </a:pPr>
            <a:endParaRPr sz="2800" dirty="0"/>
          </a:p>
          <a:p>
            <a:pPr marL="177800" indent="-177800">
              <a:defRPr/>
            </a:pPr>
            <a:r>
              <a:rPr lang="es-ES_tradnl" sz="2800" dirty="0"/>
              <a:t>En general no se retiran</a:t>
            </a:r>
            <a:endParaRPr dirty="0"/>
          </a:p>
        </p:txBody>
      </p:sp>
      <p:sp>
        <p:nvSpPr>
          <p:cNvPr id="476" name="Bone Joint J. 2016. Should syndesmotic screws be removed after surgical fixation of unstable ankle fractures?. A systematic review. Dingemans, Rammetlt, et al…"/>
          <p:cNvSpPr txBox="1"/>
          <p:nvPr/>
        </p:nvSpPr>
        <p:spPr>
          <a:xfrm>
            <a:off x="647700" y="5205412"/>
            <a:ext cx="7886700" cy="15763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normAutofit/>
          </a:bodyPr>
          <a:lstStyle/>
          <a:p>
            <a:pPr marL="144018" indent="-144018" defTabSz="576072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268" u="sng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Bone Joint J. 2016. Should syndesmotic screws be removed after surgical fixation of unstable ankle fractures?. A systematic review. Dingemans, Rammetlt, et al</a:t>
            </a:r>
          </a:p>
          <a:p>
            <a:pPr marL="432054" lvl="1" indent="-144018" defTabSz="576072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 sz="1764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No evidence to support removal</a:t>
            </a:r>
          </a:p>
        </p:txBody>
      </p:sp>
      <p:pic>
        <p:nvPicPr>
          <p:cNvPr id="79877" name="Picture 4" descr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9575" y="2043113"/>
            <a:ext cx="1997075" cy="3008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FBDAF6-B88B-CF48-82FC-ED39A2AD9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61" x="7808913" y="4222750"/>
          <p14:tracePt t="10571" x="7772400" y="4222750"/>
          <p14:tracePt t="10577" x="7737475" y="4222750"/>
          <p14:tracePt t="10590" x="7700963" y="4198938"/>
          <p14:tracePt t="10595" x="7666038" y="4186238"/>
          <p14:tracePt t="10602" x="7605713" y="4151313"/>
          <p14:tracePt t="10610" x="7546975" y="4127500"/>
          <p14:tracePt t="10618" x="7486650" y="4090988"/>
          <p14:tracePt t="10626" x="7427913" y="4054475"/>
          <p14:tracePt t="10635" x="7343775" y="4030663"/>
          <p14:tracePt t="10643" x="7248525" y="3983038"/>
          <p14:tracePt t="10651" x="7177088" y="3948113"/>
          <p14:tracePt t="10659" x="7105650" y="3924300"/>
          <p14:tracePt t="10667" x="7021513" y="3887788"/>
          <p14:tracePt t="10676" x="6950075" y="3863975"/>
          <p14:tracePt t="10684" x="6878638" y="3840163"/>
          <p14:tracePt t="10692" x="6796088" y="3816350"/>
          <p14:tracePt t="10700" x="6724650" y="3805238"/>
          <p14:tracePt t="10709" x="6651625" y="3781425"/>
          <p14:tracePt t="10717" x="6569075" y="3757613"/>
          <p14:tracePt t="10726" x="6497638" y="3733800"/>
          <p14:tracePt t="10733" x="6426200" y="3709988"/>
          <p14:tracePt t="10742" x="6354763" y="3673475"/>
          <p14:tracePt t="10750" x="6283325" y="3649663"/>
          <p14:tracePt t="10759" x="6211888" y="3613150"/>
          <p14:tracePt t="10766" x="6140450" y="3578225"/>
          <p14:tracePt t="10775" x="6067425" y="3541713"/>
          <p14:tracePt t="10783" x="5972175" y="3506788"/>
          <p14:tracePt t="10793" x="5900738" y="3482975"/>
          <p14:tracePt t="10799" x="5805488" y="3446463"/>
          <p14:tracePt t="10809" x="5734050" y="3435350"/>
          <p14:tracePt t="10816" x="5638800" y="3411538"/>
          <p14:tracePt t="10826" x="5567363" y="3387725"/>
          <p14:tracePt t="10832" x="5495925" y="3387725"/>
          <p14:tracePt t="10842" x="5411788" y="3363913"/>
          <p14:tracePt t="10848" x="5353050" y="3363913"/>
          <p14:tracePt t="10859" x="5292725" y="3340100"/>
          <p14:tracePt t="10865" x="5221288" y="3340100"/>
          <p14:tracePt t="10876" x="5186363" y="3340100"/>
          <p14:tracePt t="10881" x="5102225" y="3316288"/>
          <p14:tracePt t="10892" x="5043488" y="3303588"/>
          <p14:tracePt t="10898" x="4972050" y="3292475"/>
          <p14:tracePt t="10908" x="4948238" y="3292475"/>
          <p14:tracePt t="10914" x="4875213" y="3268663"/>
          <p14:tracePt t="10925" x="4803775" y="3255963"/>
          <p14:tracePt t="10931" x="4745038" y="3244850"/>
          <p14:tracePt t="10941" x="4697413" y="3221038"/>
          <p14:tracePt t="10947" x="4637088" y="3208338"/>
          <p14:tracePt t="10958" x="4578350" y="3195638"/>
          <p14:tracePt t="10964" x="4518025" y="3184525"/>
          <p14:tracePt t="10975" x="4446588" y="3171825"/>
          <p14:tracePt t="10980" x="4387850" y="3160713"/>
          <p14:tracePt t="10991" x="4327525" y="3136900"/>
          <p14:tracePt t="10996" x="4268788" y="3124200"/>
          <p14:tracePt t="11008" x="4208463" y="3113088"/>
          <p14:tracePt t="11014" x="4137025" y="3089275"/>
          <p14:tracePt t="11025" x="4065588" y="3076575"/>
          <p14:tracePt t="11030" x="3994150" y="3065463"/>
          <p14:tracePt t="11041" x="3922713" y="3052763"/>
          <p14:tracePt t="11047" x="3838575" y="3041650"/>
          <p14:tracePt t="11058" x="3767138" y="3028950"/>
          <p14:tracePt t="11063" x="3695700" y="3017838"/>
          <p14:tracePt t="11075" x="3587750" y="3005138"/>
          <p14:tracePt t="11080" x="3492500" y="2994025"/>
          <p14:tracePt t="11091" x="3409950" y="2981325"/>
          <p14:tracePt t="11096" x="3302000" y="2970213"/>
          <p14:tracePt t="11108" x="3206750" y="2957513"/>
          <p14:tracePt t="11112" x="3111500" y="2957513"/>
          <p14:tracePt t="11125" x="3027363" y="2957513"/>
          <p14:tracePt t="11130" x="2944813" y="2957513"/>
          <p14:tracePt t="11141" x="2860675" y="2957513"/>
          <p14:tracePt t="11145" x="2801938" y="2957513"/>
          <p14:tracePt t="11158" x="2778125" y="2957513"/>
          <p14:tracePt t="11163" x="2730500" y="2957513"/>
          <p14:tracePt t="11175" x="2682875" y="2957513"/>
          <p14:tracePt t="11179" x="2635250" y="2957513"/>
          <p14:tracePt t="11191" x="2611438" y="2957513"/>
          <p14:tracePt t="11196" x="2574925" y="2957513"/>
          <p14:tracePt t="11208" x="2563813" y="2957513"/>
          <p14:tracePt t="11213" x="2540000" y="2957513"/>
          <p14:tracePt t="11225" x="2527300" y="2957513"/>
          <p14:tracePt t="11229" x="2516188" y="2957513"/>
          <p14:tracePt t="11241" x="2503488" y="2957513"/>
          <p14:tracePt t="11245" x="2492375" y="2957513"/>
          <p14:tracePt t="11258" x="2479675" y="2970213"/>
          <p14:tracePt t="11263" x="2468563" y="2970213"/>
          <p14:tracePt t="11275" x="2455863" y="2981325"/>
          <p14:tracePt t="11280" x="2444750" y="2994025"/>
          <p14:tracePt t="11291" x="2419350" y="3005138"/>
          <p14:tracePt t="11296" x="2408238" y="3028950"/>
          <p14:tracePt t="11309" x="2384425" y="3041650"/>
          <p14:tracePt t="11313" x="2360613" y="3065463"/>
          <p14:tracePt t="11325" x="2336800" y="3076575"/>
          <p14:tracePt t="11330" x="2324100" y="3100388"/>
          <p14:tracePt t="11341" x="2300288" y="3124200"/>
          <p14:tracePt t="11342" x="2289175" y="3148013"/>
          <p14:tracePt t="11350" x="2265363" y="3160713"/>
          <p14:tracePt t="11359" x="2252663" y="3171825"/>
          <p14:tracePt t="11366" x="2241550" y="3184525"/>
          <p14:tracePt t="11375" x="2241550" y="3195638"/>
          <p14:tracePt t="11383" x="2228850" y="3208338"/>
          <p14:tracePt t="11392" x="2228850" y="3221038"/>
          <p14:tracePt t="11399" x="2228850" y="3232150"/>
          <p14:tracePt t="11408" x="2228850" y="3244850"/>
          <p14:tracePt t="11416" x="2228850" y="3255963"/>
          <p14:tracePt t="11426" x="2228850" y="3279775"/>
          <p14:tracePt t="11432" x="2228850" y="3303588"/>
          <p14:tracePt t="11442" x="2228850" y="3316288"/>
          <p14:tracePt t="11449" x="2228850" y="3340100"/>
          <p14:tracePt t="11459" x="2228850" y="3375025"/>
          <p14:tracePt t="11465" x="2228850" y="3387725"/>
          <p14:tracePt t="11476" x="2241550" y="3422650"/>
          <p14:tracePt t="11481" x="2252663" y="3435350"/>
          <p14:tracePt t="11492" x="2265363" y="3459163"/>
          <p14:tracePt t="11498" x="2289175" y="3470275"/>
          <p14:tracePt t="11508" x="2289175" y="3482975"/>
          <p14:tracePt t="11514" x="2300288" y="3494088"/>
          <p14:tracePt t="11530" x="2300288" y="3506788"/>
          <p14:tracePt t="11542" x="2312988" y="3506788"/>
          <p14:tracePt t="11547" x="2324100" y="3506788"/>
          <p14:tracePt t="11558" x="2324100" y="3517900"/>
          <p14:tracePt t="11563" x="2336800" y="3517900"/>
          <p14:tracePt t="11580" x="2347913" y="3517900"/>
          <p14:tracePt t="11592" x="2360613" y="3517900"/>
          <p14:tracePt t="11605" x="2371725" y="3517900"/>
          <p14:tracePt t="11613" x="2384425" y="3517900"/>
          <p14:tracePt t="11621" x="2395538" y="3517900"/>
          <p14:tracePt t="11629" x="2408238" y="3517900"/>
          <p14:tracePt t="11641" x="2419350" y="3517900"/>
          <p14:tracePt t="11646" x="2432050" y="3506788"/>
          <p14:tracePt t="11654" x="2444750" y="3494088"/>
          <p14:tracePt t="11662" x="2468563" y="3470275"/>
          <p14:tracePt t="11670" x="2492375" y="3459163"/>
          <p14:tracePt t="11679" x="2516188" y="3446463"/>
          <p14:tracePt t="11687" x="2527300" y="3422650"/>
          <p14:tracePt t="11695" x="2551113" y="3398838"/>
          <p14:tracePt t="11703" x="2551113" y="3375025"/>
          <p14:tracePt t="11711" x="2574925" y="3351213"/>
          <p14:tracePt t="11720" x="2574925" y="3327400"/>
          <p14:tracePt t="11728" x="2587625" y="3303588"/>
          <p14:tracePt t="11736" x="2598738" y="3279775"/>
          <p14:tracePt t="11744" x="2598738" y="3268663"/>
          <p14:tracePt t="11753" x="2598738" y="3244850"/>
          <p14:tracePt t="11761" x="2598738" y="3221038"/>
          <p14:tracePt t="11769" x="2598738" y="3208338"/>
          <p14:tracePt t="11777" x="2598738" y="3195638"/>
          <p14:tracePt t="11785" x="2598738" y="3171825"/>
          <p14:tracePt t="11793" x="2587625" y="3160713"/>
          <p14:tracePt t="11802" x="2574925" y="3148013"/>
          <p14:tracePt t="11810" x="2551113" y="3124200"/>
          <p14:tracePt t="11818" x="2540000" y="3113088"/>
          <p14:tracePt t="11826" x="2516188" y="3100388"/>
          <p14:tracePt t="11835" x="2492375" y="3089275"/>
          <p14:tracePt t="11843" x="2479675" y="3089275"/>
          <p14:tracePt t="11851" x="2455863" y="3076575"/>
          <p14:tracePt t="11859" x="2444750" y="3076575"/>
          <p14:tracePt t="11868" x="2432050" y="3076575"/>
          <p14:tracePt t="11876" x="2408238" y="3076575"/>
          <p14:tracePt t="11884" x="2395538" y="3076575"/>
          <p14:tracePt t="11892" x="2384425" y="3076575"/>
          <p14:tracePt t="11901" x="2360613" y="3076575"/>
          <p14:tracePt t="11917" x="2347913" y="3100388"/>
          <p14:tracePt t="11925" x="2336800" y="3113088"/>
          <p14:tracePt t="11933" x="2324100" y="3124200"/>
          <p14:tracePt t="11942" x="2324100" y="3148013"/>
          <p14:tracePt t="11950" x="2312988" y="3160713"/>
          <p14:tracePt t="11958" x="2312988" y="3184525"/>
          <p14:tracePt t="11966" x="2312988" y="3195638"/>
          <p14:tracePt t="11974" x="2312988" y="3221038"/>
          <p14:tracePt t="11983" x="2312988" y="3232150"/>
          <p14:tracePt t="11991" x="2312988" y="3255963"/>
          <p14:tracePt t="11999" x="2312988" y="3279775"/>
          <p14:tracePt t="12008" x="2312988" y="3292475"/>
          <p14:tracePt t="12016" x="2347913" y="3327400"/>
          <p14:tracePt t="12024" x="2384425" y="3351213"/>
          <p14:tracePt t="12032" x="2419350" y="3363913"/>
          <p14:tracePt t="12041" x="2479675" y="3387725"/>
          <p14:tracePt t="12048" x="2551113" y="3422650"/>
          <p14:tracePt t="12057" x="2659063" y="3446463"/>
          <p14:tracePt t="12065" x="2836863" y="3494088"/>
          <p14:tracePt t="12074" x="2979738" y="3517900"/>
          <p14:tracePt t="12081" x="3124200" y="3554413"/>
          <p14:tracePt t="12091" x="3206750" y="3554413"/>
          <p14:tracePt t="12098" x="3362325" y="3589338"/>
          <p14:tracePt t="12108" x="3529013" y="3625850"/>
          <p14:tracePt t="12114" x="3648075" y="3662363"/>
          <p14:tracePt t="12124" x="3790950" y="3697288"/>
          <p14:tracePt t="12130" x="3898900" y="3744913"/>
          <p14:tracePt t="12140" x="3994150" y="3781425"/>
          <p14:tracePt t="12147" x="4076700" y="3816350"/>
          <p14:tracePt t="12157" x="4160838" y="3852863"/>
          <p14:tracePt t="12163" x="4219575" y="3887788"/>
          <p14:tracePt t="12568" x="4232275" y="3900488"/>
          <p14:tracePt t="12576" x="4256088" y="3924300"/>
          <p14:tracePt t="12582" x="4292600" y="3959225"/>
          <p14:tracePt t="12591" x="4327525" y="3995738"/>
          <p14:tracePt t="12599" x="4364038" y="4030663"/>
          <p14:tracePt t="12608" x="4387850" y="4067175"/>
          <p14:tracePt t="12615" x="4422775" y="4102100"/>
          <p14:tracePt t="12624" x="4459288" y="4138613"/>
          <p14:tracePt t="12632" x="4506913" y="4175125"/>
          <p14:tracePt t="12641" x="4541838" y="4210050"/>
          <p14:tracePt t="12648" x="4589463" y="4246563"/>
          <p14:tracePt t="12657" x="4625975" y="4281488"/>
          <p14:tracePt t="12665" x="4684713" y="4318000"/>
          <p14:tracePt t="12673" x="4708525" y="4329113"/>
          <p14:tracePt t="12681" x="4745038" y="4352925"/>
          <p14:tracePt t="12690" x="4779963" y="4376738"/>
          <p14:tracePt t="12698" x="4827588" y="4389438"/>
          <p14:tracePt t="12706" x="4851400" y="4413250"/>
          <p14:tracePt t="12714" x="4887913" y="4413250"/>
          <p14:tracePt t="12723" x="4900613" y="4424363"/>
          <p14:tracePt t="12731" x="4911725" y="4437063"/>
          <p14:tracePt t="12739" x="4924425" y="4437063"/>
          <p14:tracePt t="12747" x="4935538" y="4437063"/>
          <p14:tracePt t="12755" x="4935538" y="4448175"/>
          <p14:tracePt t="12772" x="4948238" y="4448175"/>
          <p14:tracePt t="12895" x="4959350" y="4448175"/>
          <p14:tracePt t="12903" x="4959350" y="446087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Deberíamos sacarlos?</a:t>
            </a:r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334000" cy="5029200"/>
          </a:xfrm>
        </p:spPr>
        <p:txBody>
          <a:bodyPr/>
          <a:lstStyle/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Tornillos sueltos o rotos</a:t>
            </a:r>
          </a:p>
          <a:p>
            <a:pPr marL="685800" lvl="1" indent="-228600">
              <a:spcBef>
                <a:spcPts val="500"/>
              </a:spcBef>
            </a:pPr>
            <a:r>
              <a:rPr lang="es-ES_tradnl" sz="2400" dirty="0"/>
              <a:t>Resultados clínicos similares o superiores a in situ</a:t>
            </a:r>
            <a:endParaRPr lang="es-ES_tradnl" dirty="0"/>
          </a:p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Cuándo sacarlos: </a:t>
            </a:r>
          </a:p>
          <a:p>
            <a:pPr lvl="1"/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si hay síntomas o disminución de ROM luego de 4-6 m</a:t>
            </a:r>
          </a:p>
          <a:p>
            <a:pPr marL="457200" lvl="1" indent="0">
              <a:buNone/>
            </a:pPr>
            <a:endParaRPr lang="es-ES_tradnl" dirty="0">
              <a:ea typeface="ＭＳ Ｐゴシック" pitchFamily="1" charset="-128"/>
              <a:cs typeface="ＭＳ Ｐゴシック" pitchFamily="1" charset="-128"/>
            </a:endParaRPr>
          </a:p>
          <a:p>
            <a:pPr marL="457200" lvl="1" indent="0">
              <a:spcBef>
                <a:spcPts val="500"/>
              </a:spcBef>
              <a:buNone/>
            </a:pPr>
            <a:r>
              <a:rPr lang="es-ES_tradnl" sz="2400" dirty="0"/>
              <a:t>	</a:t>
            </a:r>
            <a:r>
              <a:rPr lang="es-ES_tradnl" sz="2400" dirty="0" err="1"/>
              <a:t>Arch</a:t>
            </a:r>
            <a:r>
              <a:rPr lang="es-ES_tradnl" sz="2400" dirty="0"/>
              <a:t> </a:t>
            </a:r>
            <a:r>
              <a:rPr lang="es-ES_tradnl" sz="2400" dirty="0" err="1"/>
              <a:t>Orthop</a:t>
            </a:r>
            <a:r>
              <a:rPr lang="es-ES_tradnl" sz="2400" dirty="0"/>
              <a:t> Trauma </a:t>
            </a:r>
            <a:r>
              <a:rPr lang="es-ES_tradnl" sz="2400" dirty="0" err="1"/>
              <a:t>Surg</a:t>
            </a:r>
            <a:r>
              <a:rPr lang="es-ES_tradnl" sz="2400" dirty="0"/>
              <a:t> 2011</a:t>
            </a:r>
          </a:p>
        </p:txBody>
      </p:sp>
      <p:pic>
        <p:nvPicPr>
          <p:cNvPr id="80900" name="Picture 4" descr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752600"/>
            <a:ext cx="2838450" cy="427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22403D-6844-8D4E-826A-92A9180E5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32" x="4948238" y="4460875"/>
          <p14:tracePt t="8340" x="4924425" y="4460875"/>
          <p14:tracePt t="8348" x="4875213" y="4460875"/>
          <p14:tracePt t="8356" x="4816475" y="4460875"/>
          <p14:tracePt t="8366" x="4732338" y="4460875"/>
          <p14:tracePt t="8373" x="4649788" y="4460875"/>
          <p14:tracePt t="8382" x="4554538" y="4460875"/>
          <p14:tracePt t="8389" x="4470400" y="4437063"/>
          <p14:tracePt t="8399" x="4364038" y="4413250"/>
          <p14:tracePt t="8405" x="4256088" y="4376738"/>
          <p14:tracePt t="8414" x="4171950" y="4341813"/>
          <p14:tracePt t="8422" x="4076700" y="4305300"/>
          <p14:tracePt t="8430" x="3994150" y="4270375"/>
          <p14:tracePt t="8438" x="3898900" y="4233863"/>
          <p14:tracePt t="8446" x="3827463" y="4210050"/>
          <p14:tracePt t="8455" x="3756025" y="4186238"/>
          <p14:tracePt t="8463" x="3684588" y="4162425"/>
          <p14:tracePt t="8471" x="3624263" y="4151313"/>
          <p14:tracePt t="8482" x="3552825" y="4127500"/>
          <p14:tracePt t="8488" x="3481388" y="4114800"/>
          <p14:tracePt t="8496" x="3409950" y="4102100"/>
          <p14:tracePt t="8504" x="3386138" y="4090988"/>
          <p14:tracePt t="8512" x="3278188" y="4078288"/>
          <p14:tracePt t="8520" x="3219450" y="4067175"/>
          <p14:tracePt t="8529" x="3148013" y="4054475"/>
          <p14:tracePt t="8537" x="3087688" y="4043363"/>
          <p14:tracePt t="8545" x="3027363" y="4030663"/>
          <p14:tracePt t="8553" x="2979738" y="4030663"/>
          <p14:tracePt t="8562" x="2921000" y="4019550"/>
          <p14:tracePt t="8570" x="2897188" y="4019550"/>
          <p14:tracePt t="8578" x="2849563" y="4019550"/>
          <p14:tracePt t="8586" x="2813050" y="4019550"/>
          <p14:tracePt t="8595" x="2765425" y="4019550"/>
          <p14:tracePt t="8602" x="2730500" y="4019550"/>
          <p14:tracePt t="9261" x="2706688" y="4019550"/>
          <p14:tracePt t="9268" x="2693988" y="4019550"/>
          <p14:tracePt t="9277" x="2670175" y="4019550"/>
          <p14:tracePt t="9285" x="2646363" y="4006850"/>
          <p14:tracePt t="9293" x="2622550" y="4006850"/>
          <p14:tracePt t="9301" x="2598738" y="3995738"/>
          <p14:tracePt t="9310" x="2563813" y="3995738"/>
          <p14:tracePt t="9318" x="2540000" y="3983038"/>
          <p14:tracePt t="9327" x="2492375" y="3983038"/>
          <p14:tracePt t="9334" x="2468563" y="3971925"/>
          <p14:tracePt t="9344" x="2444750" y="3971925"/>
          <p14:tracePt t="9351" x="2419350" y="3971925"/>
          <p14:tracePt t="9360" x="2384425" y="3971925"/>
          <p14:tracePt t="9367" x="2371725" y="3971925"/>
          <p14:tracePt t="9377" x="2336800" y="3971925"/>
          <p14:tracePt t="9383" x="2312988" y="3971925"/>
          <p14:tracePt t="9393" x="2300288" y="3971925"/>
          <p14:tracePt t="9400" x="2276475" y="3971925"/>
          <p14:tracePt t="9410" x="2252663" y="3971925"/>
          <p14:tracePt t="9416" x="2228850" y="3971925"/>
          <p14:tracePt t="9427" x="2205038" y="3971925"/>
          <p14:tracePt t="9433" x="2181225" y="3983038"/>
          <p14:tracePt t="9443" x="2170113" y="3995738"/>
          <p14:tracePt t="9449" x="2146300" y="4006850"/>
          <p14:tracePt t="9460" x="2122488" y="4030663"/>
          <p14:tracePt t="9466" x="2109788" y="4043363"/>
          <p14:tracePt t="9476" x="2098675" y="4054475"/>
          <p14:tracePt t="9482" x="2085975" y="4078288"/>
          <p14:tracePt t="9493" x="2074863" y="4090988"/>
          <p14:tracePt t="9507" x="2062163" y="4102100"/>
          <p14:tracePt t="9515" x="2062163" y="4114800"/>
          <p14:tracePt t="9531" x="2051050" y="4114800"/>
          <p14:tracePt t="9539" x="2051050" y="4127500"/>
          <p14:tracePt t="9564" x="2051050" y="4138613"/>
          <p14:tracePt t="9581" x="2051050" y="4151313"/>
          <p14:tracePt t="9597" x="2051050" y="4162425"/>
          <p14:tracePt t="9605" x="2051050" y="4175125"/>
          <p14:tracePt t="9613" x="2051050" y="4186238"/>
          <p14:tracePt t="9630" x="2062163" y="4198938"/>
          <p14:tracePt t="9638" x="2062163" y="4210050"/>
          <p14:tracePt t="9647" x="2074863" y="4222750"/>
          <p14:tracePt t="9655" x="2085975" y="4233863"/>
          <p14:tracePt t="9663" x="2098675" y="4233863"/>
          <p14:tracePt t="9671" x="2122488" y="4246563"/>
          <p14:tracePt t="9679" x="2133600" y="4257675"/>
          <p14:tracePt t="9687" x="2157413" y="4270375"/>
          <p14:tracePt t="9696" x="2170113" y="4281488"/>
          <p14:tracePt t="9704" x="2181225" y="4294188"/>
          <p14:tracePt t="9712" x="2205038" y="4305300"/>
          <p14:tracePt t="9721" x="2217738" y="4305300"/>
          <p14:tracePt t="9728" x="2228850" y="4318000"/>
          <p14:tracePt t="9737" x="2241550" y="4329113"/>
          <p14:tracePt t="9745" x="2252663" y="4341813"/>
          <p14:tracePt t="9753" x="2265363" y="4352925"/>
          <p14:tracePt t="9761" x="2276475" y="4352925"/>
          <p14:tracePt t="9770" x="2289175" y="4365625"/>
          <p14:tracePt t="9778" x="2300288" y="4376738"/>
          <p14:tracePt t="9786" x="2312988" y="4376738"/>
          <p14:tracePt t="9794" x="2324100" y="4389438"/>
          <p14:tracePt t="9803" x="2336800" y="4389438"/>
          <p14:tracePt t="9811" x="2347913" y="4400550"/>
          <p14:tracePt t="9819" x="2371725" y="4413250"/>
          <p14:tracePt t="9827" x="2395538" y="4413250"/>
          <p14:tracePt t="9836" x="2432050" y="4424363"/>
          <p14:tracePt t="9844" x="2455863" y="4424363"/>
          <p14:tracePt t="9852" x="2503488" y="4437063"/>
          <p14:tracePt t="9860" x="2551113" y="4437063"/>
          <p14:tracePt t="9868" x="2598738" y="4437063"/>
          <p14:tracePt t="9877" x="2646363" y="4437063"/>
          <p14:tracePt t="9885" x="2682875" y="4437063"/>
          <p14:tracePt t="9894" x="2754313" y="4437063"/>
          <p14:tracePt t="9901" x="2778125" y="4437063"/>
          <p14:tracePt t="9910" x="2849563" y="4437063"/>
          <p14:tracePt t="9917" x="2908300" y="4437063"/>
          <p14:tracePt t="9927" x="2955925" y="4437063"/>
          <p14:tracePt t="9934" x="3016250" y="4437063"/>
          <p14:tracePt t="9943" x="3063875" y="4437063"/>
          <p14:tracePt t="9951" x="3124200" y="4437063"/>
          <p14:tracePt t="9960" x="3159125" y="4437063"/>
          <p14:tracePt t="9967" x="3206750" y="4437063"/>
          <p14:tracePt t="9977" x="3243263" y="4437063"/>
          <p14:tracePt t="9984" x="3290888" y="4437063"/>
          <p14:tracePt t="9994" x="3325813" y="4437063"/>
          <p14:tracePt t="10000" x="3362325" y="4437063"/>
          <p14:tracePt t="10010" x="3386138" y="4448175"/>
          <p14:tracePt t="10016" x="3409950" y="4448175"/>
          <p14:tracePt t="10026" x="3433763" y="4448175"/>
          <p14:tracePt t="10033" x="3457575" y="4448175"/>
          <p14:tracePt t="10043" x="3481388" y="4448175"/>
          <p14:tracePt t="10049" x="3505200" y="4448175"/>
          <p14:tracePt t="10059" x="3529013" y="4448175"/>
          <p14:tracePt t="10066" x="3552825" y="4448175"/>
          <p14:tracePt t="10076" x="3576638" y="4448175"/>
          <p14:tracePt t="10082" x="3600450" y="4448175"/>
          <p14:tracePt t="10092" x="3624263" y="4448175"/>
          <p14:tracePt t="10099" x="3648075" y="4448175"/>
          <p14:tracePt t="10109" x="3660775" y="4437063"/>
          <p14:tracePt t="10115" x="3671888" y="4437063"/>
          <p14:tracePt t="10125" x="3695700" y="4437063"/>
          <p14:tracePt t="10139" x="3695700" y="4424363"/>
          <p14:tracePt t="10148" x="3708400" y="4424363"/>
          <p14:tracePt t="10164" x="3719513" y="4424363"/>
          <p14:tracePt t="10189" x="3719513" y="4413250"/>
          <p14:tracePt t="10584" x="3719513" y="4400550"/>
          <p14:tracePt t="10593" x="3719513" y="4389438"/>
          <p14:tracePt t="10600" x="3719513" y="4376738"/>
          <p14:tracePt t="10610" x="3719513" y="4365625"/>
          <p14:tracePt t="10617" x="3732213" y="4352925"/>
          <p14:tracePt t="10633" x="3732213" y="4341813"/>
          <p14:tracePt t="10665" x="3732213" y="4329113"/>
          <p14:tracePt t="10987" x="3732213" y="4318000"/>
          <p14:tracePt t="11003" x="3719513" y="4294188"/>
          <p14:tracePt t="11020" x="3708400" y="4281488"/>
          <p14:tracePt t="11035" x="3695700" y="4270375"/>
          <p14:tracePt t="11052" x="3684588" y="4257675"/>
          <p14:tracePt t="11069" x="3684588" y="4246563"/>
          <p14:tracePt t="11077" x="3671888" y="4246563"/>
          <p14:tracePt t="11094" x="3660775" y="4233863"/>
          <p14:tracePt t="11101" x="3648075" y="4233863"/>
          <p14:tracePt t="11110" x="3624263" y="4222750"/>
          <p14:tracePt t="11118" x="3600450" y="4222750"/>
          <p14:tracePt t="11126" x="3576638" y="4210050"/>
          <p14:tracePt t="11134" x="3540125" y="4198938"/>
          <p14:tracePt t="11143" x="3492500" y="4198938"/>
          <p14:tracePt t="11151" x="3444875" y="4186238"/>
          <p14:tracePt t="11159" x="3409950" y="4186238"/>
          <p14:tracePt t="11167" x="3362325" y="4175125"/>
          <p14:tracePt t="11176" x="3302000" y="4162425"/>
          <p14:tracePt t="11184" x="3230563" y="4162425"/>
          <p14:tracePt t="11192" x="3171825" y="4162425"/>
          <p14:tracePt t="11200" x="3111500" y="4162425"/>
          <p14:tracePt t="11208" x="3040063" y="4162425"/>
          <p14:tracePt t="11216" x="2979738" y="4162425"/>
          <p14:tracePt t="11225" x="2897188" y="4162425"/>
          <p14:tracePt t="11233" x="2836863" y="4162425"/>
          <p14:tracePt t="11241" x="2813050" y="4162425"/>
          <p14:tracePt t="11249" x="2741613" y="4175125"/>
          <p14:tracePt t="11258" x="2706688" y="4186238"/>
          <p14:tracePt t="11266" x="2659063" y="4210050"/>
          <p14:tracePt t="11274" x="2622550" y="4233863"/>
          <p14:tracePt t="11283" x="2563813" y="4257675"/>
          <p14:tracePt t="11290" x="2551113" y="4270375"/>
          <p14:tracePt t="11299" x="2492375" y="4318000"/>
          <p14:tracePt t="11307" x="2455863" y="4341813"/>
          <p14:tracePt t="11316" x="2432050" y="4365625"/>
          <p14:tracePt t="11323" x="2395538" y="4400550"/>
          <p14:tracePt t="11332" x="2371725" y="4413250"/>
          <p14:tracePt t="11339" x="2347913" y="4437063"/>
          <p14:tracePt t="11349" x="2324100" y="4471988"/>
          <p14:tracePt t="11356" x="2300288" y="4495800"/>
          <p14:tracePt t="11366" x="2276475" y="4519613"/>
          <p14:tracePt t="11373" x="2252663" y="4543425"/>
          <p14:tracePt t="11382" x="2241550" y="4556125"/>
          <p14:tracePt t="11389" x="2228850" y="4579938"/>
          <p14:tracePt t="11399" x="2217738" y="4592638"/>
          <p14:tracePt t="11405" x="2205038" y="4603750"/>
          <p14:tracePt t="11414" x="2205038" y="4616450"/>
          <p14:tracePt t="11422" x="2205038" y="4627563"/>
          <p14:tracePt t="11430" x="2205038" y="4640263"/>
          <p14:tracePt t="11447" x="2205038" y="4651375"/>
          <p14:tracePt t="11455" x="2205038" y="4664075"/>
          <p14:tracePt t="11466" x="2205038" y="4675188"/>
          <p14:tracePt t="11480" x="2217738" y="4687888"/>
          <p14:tracePt t="11488" x="2241550" y="4699000"/>
          <p14:tracePt t="11500" x="2276475" y="4711700"/>
          <p14:tracePt t="11505" x="2312988" y="4711700"/>
          <p14:tracePt t="11513" x="2347913" y="4722813"/>
          <p14:tracePt t="11521" x="2371725" y="4722813"/>
          <p14:tracePt t="11529" x="2419350" y="4735513"/>
          <p14:tracePt t="11537" x="2455863" y="4735513"/>
          <p14:tracePt t="11546" x="2503488" y="4735513"/>
          <p14:tracePt t="11553" x="2540000" y="4735513"/>
          <p14:tracePt t="11562" x="2563813" y="4735513"/>
          <p14:tracePt t="11570" x="2598738" y="4735513"/>
          <p14:tracePt t="11578" x="2611438" y="4722813"/>
          <p14:tracePt t="11586" x="2622550" y="4722813"/>
          <p14:tracePt t="11595" x="2635250" y="4699000"/>
          <p14:tracePt t="11603" x="2635250" y="4687888"/>
          <p14:tracePt t="11612" x="2646363" y="4640263"/>
          <p14:tracePt t="11620" x="2646363" y="4616450"/>
          <p14:tracePt t="11628" x="2646363" y="4592638"/>
          <p14:tracePt t="11636" x="2635250" y="4532313"/>
          <p14:tracePt t="11644" x="2598738" y="4495800"/>
          <p14:tracePt t="11652" x="2551113" y="4448175"/>
          <p14:tracePt t="11661" x="2492375" y="4400550"/>
          <p14:tracePt t="11669" x="2419350" y="4341813"/>
          <p14:tracePt t="11677" x="2336800" y="4305300"/>
          <p14:tracePt t="11685" x="2265363" y="4270375"/>
          <p14:tracePt t="11693" x="2193925" y="4246563"/>
          <p14:tracePt t="11702" x="2109788" y="4233863"/>
          <p14:tracePt t="11710" x="2085975" y="4233863"/>
          <p14:tracePt t="11718" x="2027238" y="4222750"/>
          <p14:tracePt t="11726" x="1979613" y="4222750"/>
          <p14:tracePt t="11734" x="1919288" y="4222750"/>
          <p14:tracePt t="11743" x="1884363" y="4222750"/>
          <p14:tracePt t="11751" x="1860550" y="4233863"/>
          <p14:tracePt t="11759" x="1824038" y="4257675"/>
          <p14:tracePt t="11767" x="1800225" y="4294188"/>
          <p14:tracePt t="11775" x="1776413" y="4305300"/>
          <p14:tracePt t="11784" x="1763713" y="4341813"/>
          <p14:tracePt t="11792" x="1752600" y="4365625"/>
          <p14:tracePt t="11800" x="1739900" y="4400550"/>
          <p14:tracePt t="11808" x="1739900" y="4424363"/>
          <p14:tracePt t="11817" x="1739900" y="4460875"/>
          <p14:tracePt t="11825" x="1739900" y="4495800"/>
          <p14:tracePt t="11833" x="1739900" y="4532313"/>
          <p14:tracePt t="11841" x="1763713" y="4556125"/>
          <p14:tracePt t="11850" x="1787525" y="4579938"/>
          <p14:tracePt t="11858" x="1836738" y="4616450"/>
          <p14:tracePt t="11866" x="1871663" y="4627563"/>
          <p14:tracePt t="11874" x="1931988" y="4651375"/>
          <p14:tracePt t="11883" x="1990725" y="4664075"/>
          <p14:tracePt t="11891" x="2062163" y="4664075"/>
          <p14:tracePt t="11900" x="2133600" y="4675188"/>
          <p14:tracePt t="11907" x="2205038" y="4675188"/>
          <p14:tracePt t="11916" x="2265363" y="4675188"/>
          <p14:tracePt t="11923" x="2289175" y="4675188"/>
          <p14:tracePt t="11933" x="2336800" y="4675188"/>
          <p14:tracePt t="11940" x="2384425" y="4664075"/>
          <p14:tracePt t="11950" x="2408238" y="4651375"/>
          <p14:tracePt t="11956" x="2432050" y="4640263"/>
          <p14:tracePt t="11966" x="2455863" y="4627563"/>
          <p14:tracePt t="11973" x="2455863" y="4616450"/>
          <p14:tracePt t="11983" x="2468563" y="4603750"/>
          <p14:tracePt t="11989" x="2468563" y="4592638"/>
          <p14:tracePt t="11999" x="2468563" y="4567238"/>
          <p14:tracePt t="12006" x="2468563" y="4532313"/>
          <p14:tracePt t="12016" x="2468563" y="4495800"/>
          <p14:tracePt t="12022" x="2468563" y="4471988"/>
          <p14:tracePt t="12033" x="2444750" y="4437063"/>
          <p14:tracePt t="12039" x="2419350" y="4400550"/>
          <p14:tracePt t="12049" x="2408238" y="4389438"/>
          <p14:tracePt t="12055" x="2384425" y="4352925"/>
          <p14:tracePt t="12066" x="2360613" y="4329113"/>
          <p14:tracePt t="12071" x="2324100" y="4318000"/>
          <p14:tracePt t="12083" x="2300288" y="4305300"/>
          <p14:tracePt t="12088" x="2276475" y="4294188"/>
          <p14:tracePt t="12099" x="2252663" y="4294188"/>
          <p14:tracePt t="12104" x="2217738" y="4294188"/>
          <p14:tracePt t="12116" x="2193925" y="4294188"/>
          <p14:tracePt t="12121" x="2181225" y="4294188"/>
          <p14:tracePt t="12132" x="2157413" y="4294188"/>
          <p14:tracePt t="12137" x="2146300" y="4305300"/>
          <p14:tracePt t="12149" x="2122488" y="4329113"/>
          <p14:tracePt t="12154" x="2109788" y="4352925"/>
          <p14:tracePt t="12166" x="2098675" y="4376738"/>
          <p14:tracePt t="12171" x="2098675" y="4400550"/>
          <p14:tracePt t="12182" x="2085975" y="4437063"/>
          <p14:tracePt t="12187" x="2085975" y="4471988"/>
          <p14:tracePt t="12199" x="2085975" y="4495800"/>
          <p14:tracePt t="12203" x="2085975" y="4519613"/>
          <p14:tracePt t="12216" x="2085975" y="4543425"/>
          <p14:tracePt t="12220" x="2085975" y="4556125"/>
          <p14:tracePt t="12233" x="2109788" y="4579938"/>
          <p14:tracePt t="12237" x="2146300" y="4616450"/>
          <p14:tracePt t="12249" x="2181225" y="4627563"/>
          <p14:tracePt t="12253" x="2205038" y="4640263"/>
          <p14:tracePt t="12266" x="2252663" y="4651375"/>
          <p14:tracePt t="12271" x="2300288" y="4651375"/>
          <p14:tracePt t="12282" x="2336800" y="4664075"/>
          <p14:tracePt t="12287" x="2384425" y="4664075"/>
          <p14:tracePt t="12299" x="2432050" y="4664075"/>
          <p14:tracePt t="12302" x="2468563" y="4664075"/>
          <p14:tracePt t="12316" x="2516188" y="4664075"/>
          <p14:tracePt t="12319" x="2540000" y="4664075"/>
          <p14:tracePt t="12332" x="2574925" y="4664075"/>
          <p14:tracePt t="12335" x="2587625" y="4664075"/>
          <p14:tracePt t="12349" x="2598738" y="4664075"/>
          <p14:tracePt t="12352" x="2622550" y="4651375"/>
          <p14:tracePt t="12366" x="2635250" y="4640263"/>
          <p14:tracePt t="12370" x="2635250" y="4627563"/>
          <p14:tracePt t="12382" x="2646363" y="4627563"/>
          <p14:tracePt t="12386" x="2646363" y="4616450"/>
          <p14:tracePt t="12399" x="2659063" y="4579938"/>
          <p14:tracePt t="12404" x="2659063" y="4556125"/>
          <p14:tracePt t="12416" x="2659063" y="4532313"/>
          <p14:tracePt t="12419" x="2659063" y="4508500"/>
          <p14:tracePt t="12433" x="2646363" y="4460875"/>
          <p14:tracePt t="12437" x="2635250" y="4448175"/>
          <p14:tracePt t="12449" x="2611438" y="4413250"/>
          <p14:tracePt t="12450" x="2587625" y="4400550"/>
          <p14:tracePt t="12458" x="2563813" y="4376738"/>
          <p14:tracePt t="12467" x="2527300" y="4376738"/>
          <p14:tracePt t="12474" x="2516188" y="4376738"/>
          <p14:tracePt t="12483" x="2479675" y="4376738"/>
          <p14:tracePt t="12491" x="2455863" y="4376738"/>
          <p14:tracePt t="12501" x="2444750" y="4376738"/>
          <p14:tracePt t="12507" x="2419350" y="4376738"/>
          <p14:tracePt t="12517" x="2408238" y="4389438"/>
          <p14:tracePt t="12524" x="2395538" y="4413250"/>
          <p14:tracePt t="12534" x="2384425" y="4424363"/>
          <p14:tracePt t="12540" x="2371725" y="4437063"/>
          <p14:tracePt t="12551" x="2371725" y="4460875"/>
          <p14:tracePt t="12556" x="2371725" y="4471988"/>
          <p14:tracePt t="12567" x="2371725" y="4484688"/>
          <p14:tracePt t="12573" x="2371725" y="4508500"/>
          <p14:tracePt t="12584" x="2384425" y="4519613"/>
          <p14:tracePt t="12589" x="2395538" y="4532313"/>
          <p14:tracePt t="12600" x="2432050" y="4543425"/>
          <p14:tracePt t="12606" x="2468563" y="4556125"/>
          <p14:tracePt t="12617" x="2503488" y="4567238"/>
          <p14:tracePt t="12623" x="2563813" y="4567238"/>
          <p14:tracePt t="12633" x="2622550" y="4567238"/>
          <p14:tracePt t="12639" x="2682875" y="4567238"/>
          <p14:tracePt t="12650" x="2741613" y="4567238"/>
          <p14:tracePt t="12655" x="2801938" y="4567238"/>
          <p14:tracePt t="12666" x="2884488" y="4567238"/>
          <p14:tracePt t="12672" x="2944813" y="4567238"/>
          <p14:tracePt t="12683" x="3016250" y="4567238"/>
          <p14:tracePt t="12688" x="3052763" y="4556125"/>
          <p14:tracePt t="12700" x="3100388" y="4543425"/>
          <p14:tracePt t="12705" x="3148013" y="4532313"/>
          <p14:tracePt t="12716" x="3171825" y="4519613"/>
          <p14:tracePt t="12723" x="3219450" y="4508500"/>
          <p14:tracePt t="12733" x="3243263" y="4495800"/>
          <p14:tracePt t="12738" x="3267075" y="4495800"/>
          <p14:tracePt t="13025" x="3302000" y="4495800"/>
          <p14:tracePt t="13033" x="3349625" y="4495800"/>
          <p14:tracePt t="13042" x="3386138" y="4495800"/>
          <p14:tracePt t="13050" x="3444875" y="4495800"/>
          <p14:tracePt t="13058" x="3492500" y="4495800"/>
          <p14:tracePt t="13066" x="3552825" y="4495800"/>
          <p14:tracePt t="13074" x="3684588" y="4495800"/>
          <p14:tracePt t="13086" x="3803650" y="4495800"/>
          <p14:tracePt t="13091" x="3910013" y="4495800"/>
          <p14:tracePt t="13099" x="4017963" y="4495800"/>
          <p14:tracePt t="13107" x="4124325" y="4508500"/>
          <p14:tracePt t="13115" x="4148138" y="4508500"/>
          <p14:tracePt t="13124" x="4219575" y="4519613"/>
          <p14:tracePt t="13132" x="4292600" y="4519613"/>
          <p14:tracePt t="13140" x="4340225" y="4519613"/>
          <p14:tracePt t="13148" x="4364038" y="4519613"/>
          <p14:tracePt t="13156" x="4398963" y="4532313"/>
          <p14:tracePt t="13165" x="4411663" y="4532313"/>
          <p14:tracePt t="13181" x="4422775" y="4532313"/>
          <p14:tracePt t="13198" x="4435475" y="4532313"/>
          <p14:tracePt t="14349" x="4459288" y="4532313"/>
          <p14:tracePt t="14357" x="4483100" y="4532313"/>
          <p14:tracePt t="14365" x="4518025" y="4532313"/>
          <p14:tracePt t="14373" x="4565650" y="4532313"/>
          <p14:tracePt t="14382" x="4625975" y="4532313"/>
          <p14:tracePt t="14390" x="4684713" y="4532313"/>
          <p14:tracePt t="14398" x="4745038" y="4543425"/>
          <p14:tracePt t="14406" x="4803775" y="4556125"/>
          <p14:tracePt t="14414" x="4840288" y="4556125"/>
          <p14:tracePt t="14422" x="4887913" y="4567238"/>
          <p14:tracePt t="14430" x="4935538" y="4567238"/>
          <p14:tracePt t="14439" x="4983163" y="4592638"/>
          <p14:tracePt t="14450" x="5019675" y="4592638"/>
          <p14:tracePt t="14455" x="5054600" y="4603750"/>
          <p14:tracePt t="14463" x="5067300" y="4603750"/>
          <p14:tracePt t="14472" x="5091113" y="4603750"/>
          <p14:tracePt t="14480" x="5102225" y="4616450"/>
          <p14:tracePt t="14488" x="5114925" y="4616450"/>
          <p14:tracePt t="14500" x="5126038" y="4627563"/>
          <p14:tracePt t="14513" x="5138738" y="4627563"/>
          <p14:tracePt t="15023" x="5138738" y="4640263"/>
          <p14:tracePt t="15031" x="5138738" y="4664075"/>
          <p14:tracePt t="15039" x="5138738" y="4687888"/>
          <p14:tracePt t="15047" x="5149850" y="4711700"/>
          <p14:tracePt t="15056" x="5173663" y="4735513"/>
          <p14:tracePt t="15064" x="5186363" y="4770438"/>
          <p14:tracePt t="15072" x="5221288" y="4818063"/>
          <p14:tracePt t="15080" x="5257800" y="4889500"/>
          <p14:tracePt t="15089" x="5292725" y="4949825"/>
          <p14:tracePt t="15096" x="5329238" y="5008563"/>
          <p14:tracePt t="15105" x="5376863" y="5068888"/>
          <p14:tracePt t="15113" x="5435600" y="5116513"/>
          <p14:tracePt t="15121" x="5459413" y="5140325"/>
          <p14:tracePt t="15129" x="5532438" y="5211763"/>
          <p14:tracePt t="15138" x="5591175" y="5248275"/>
          <p14:tracePt t="15146" x="5651500" y="5283200"/>
          <p14:tracePt t="15154" x="5710238" y="5307013"/>
          <p14:tracePt t="15162" x="5781675" y="5330825"/>
          <p14:tracePt t="15171" x="5865813" y="5330825"/>
          <p14:tracePt t="15179" x="5937250" y="5354638"/>
          <p14:tracePt t="15187" x="6032500" y="5354638"/>
          <p14:tracePt t="15195" x="6127750" y="5367338"/>
          <p14:tracePt t="15204" x="6223000" y="5378450"/>
          <p14:tracePt t="15211" x="6318250" y="5378450"/>
          <p14:tracePt t="15220" x="6354763" y="5378450"/>
          <p14:tracePt t="15228" x="6426200" y="5378450"/>
          <p14:tracePt t="15236" x="6473825" y="5378450"/>
          <p14:tracePt t="15434" x="6484938" y="5378450"/>
          <p14:tracePt t="15443" x="6532563" y="5378450"/>
          <p14:tracePt t="15450" x="6604000" y="5378450"/>
          <p14:tracePt t="15459" x="6699250" y="5378450"/>
          <p14:tracePt t="15467" x="6783388" y="5378450"/>
          <p14:tracePt t="15475" x="6915150" y="5378450"/>
          <p14:tracePt t="15483" x="7140575" y="5378450"/>
          <p14:tracePt t="15491" x="7404100" y="5378450"/>
          <p14:tracePt t="15499" x="7677150" y="5378450"/>
          <p14:tracePt t="15508" x="7988300" y="5378450"/>
          <p14:tracePt t="15516" x="8274050" y="5414963"/>
          <p14:tracePt t="15524" x="8548688" y="5438775"/>
          <p14:tracePt t="15532" x="8834438" y="5486400"/>
          <p14:tracePt t="15540" x="8953500" y="549910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ea typeface="ＭＳ Ｐゴシック" pitchFamily="1" charset="-128"/>
                <a:cs typeface="ＭＳ Ｐゴシック" pitchFamily="1" charset="-128"/>
              </a:rPr>
              <a:t>Reparación del deltoideo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type="body" idx="4294967295"/>
          </p:nvPr>
        </p:nvSpPr>
        <p:spPr>
          <a:xfrm>
            <a:off x="236538" y="1631951"/>
            <a:ext cx="5410200" cy="4692650"/>
          </a:xfrm>
        </p:spPr>
        <p:txBody>
          <a:bodyPr/>
          <a:lstStyle/>
          <a:p>
            <a:pPr>
              <a:lnSpc>
                <a:spcPct val="81000"/>
              </a:lnSpc>
            </a:pPr>
            <a:r>
              <a:rPr lang="es-ES_tradnl" sz="2400" dirty="0">
                <a:ea typeface="ＭＳ Ｐゴシック" pitchFamily="1" charset="-128"/>
                <a:cs typeface="ＭＳ Ｐゴシック" pitchFamily="1" charset="-128"/>
              </a:rPr>
              <a:t>No necesitaría ser reparado</a:t>
            </a:r>
          </a:p>
          <a:p>
            <a:pPr marL="457200" lvl="1" indent="0">
              <a:lnSpc>
                <a:spcPct val="81000"/>
              </a:lnSpc>
              <a:spcBef>
                <a:spcPts val="500"/>
              </a:spcBef>
              <a:buNone/>
            </a:pPr>
            <a:r>
              <a:rPr lang="es-ES_tradnl" sz="2400" dirty="0"/>
              <a:t>				FACNA 2018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buNone/>
            </a:pPr>
            <a:endParaRPr lang="es-ES_tradnl" sz="2400" dirty="0"/>
          </a:p>
          <a:p>
            <a:pPr>
              <a:lnSpc>
                <a:spcPct val="81000"/>
              </a:lnSpc>
            </a:pPr>
            <a:r>
              <a:rPr lang="es-ES_tradnl" sz="2400" dirty="0">
                <a:ea typeface="ＭＳ Ｐゴシック" pitchFamily="1" charset="-128"/>
                <a:cs typeface="ＭＳ Ｐゴシック" pitchFamily="1" charset="-128"/>
              </a:rPr>
              <a:t>Tendencia mundial a reparar el ligamento </a:t>
            </a:r>
            <a:r>
              <a:rPr lang="es-ES_tradnl" sz="2400" dirty="0" err="1">
                <a:ea typeface="ＭＳ Ｐゴシック" pitchFamily="1" charset="-128"/>
                <a:cs typeface="ＭＳ Ｐゴシック" pitchFamily="1" charset="-128"/>
              </a:rPr>
              <a:t>deltoídeo</a:t>
            </a:r>
            <a:r>
              <a:rPr lang="es-ES_tradnl" sz="2400" dirty="0">
                <a:ea typeface="ＭＳ Ｐゴシック" pitchFamily="1" charset="-128"/>
                <a:cs typeface="ＭＳ Ｐゴシック" pitchFamily="1" charset="-128"/>
              </a:rPr>
              <a:t> para evitar tornillo </a:t>
            </a:r>
            <a:r>
              <a:rPr lang="es-ES_tradnl" sz="2400" dirty="0" err="1">
                <a:ea typeface="ＭＳ Ｐゴシック" pitchFamily="1" charset="-128"/>
                <a:cs typeface="ＭＳ Ｐゴシック" pitchFamily="1" charset="-128"/>
              </a:rPr>
              <a:t>sindesmal</a:t>
            </a:r>
            <a:endParaRPr lang="es-ES_tradnl" sz="2400" dirty="0">
              <a:ea typeface="ＭＳ Ｐゴシック" pitchFamily="1" charset="-128"/>
              <a:cs typeface="ＭＳ Ｐゴシック" pitchFamily="1" charset="-128"/>
            </a:endParaRP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</a:pPr>
            <a:r>
              <a:rPr lang="es-ES_tradnl" sz="2400" dirty="0"/>
              <a:t>Alta tasa mal reducción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</a:pPr>
            <a:r>
              <a:rPr lang="es-ES_tradnl" sz="2400" dirty="0"/>
              <a:t>Necesidad de retiro</a:t>
            </a:r>
          </a:p>
        </p:txBody>
      </p:sp>
      <p:grpSp>
        <p:nvGrpSpPr>
          <p:cNvPr id="83972" name="Agrupar 2"/>
          <p:cNvGrpSpPr>
            <a:grpSpLocks/>
          </p:cNvGrpSpPr>
          <p:nvPr/>
        </p:nvGrpSpPr>
        <p:grpSpPr bwMode="auto">
          <a:xfrm>
            <a:off x="6069013" y="1525588"/>
            <a:ext cx="2635250" cy="3643312"/>
            <a:chOff x="5646187" y="1143000"/>
            <a:chExt cx="3250164" cy="4191000"/>
          </a:xfrm>
        </p:grpSpPr>
        <p:pic>
          <p:nvPicPr>
            <p:cNvPr id="83974" name="Imagen 3" descr="Imagen 3"/>
            <p:cNvPicPr>
              <a:picLocks noChangeAspect="1"/>
            </p:cNvPicPr>
            <p:nvPr/>
          </p:nvPicPr>
          <p:blipFill>
            <a:blip r:embed="rId4"/>
            <a:srcRect l="4198" r="10342"/>
            <a:stretch>
              <a:fillRect/>
            </a:stretch>
          </p:blipFill>
          <p:spPr bwMode="auto">
            <a:xfrm>
              <a:off x="5646187" y="1143000"/>
              <a:ext cx="3250164" cy="41910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83975" name="Elipse 4"/>
            <p:cNvSpPr>
              <a:spLocks noChangeArrowheads="1"/>
            </p:cNvSpPr>
            <p:nvPr/>
          </p:nvSpPr>
          <p:spPr bwMode="auto">
            <a:xfrm>
              <a:off x="7410450" y="3100386"/>
              <a:ext cx="619127" cy="1285877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45719" rIns="45719" anchor="ctr">
              <a:prstTxWarp prst="textNoShape">
                <a:avLst/>
              </a:prstTxWarp>
            </a:bodyPr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sp>
          <p:nvSpPr>
            <p:cNvPr id="83976" name="Elipse 5"/>
            <p:cNvSpPr>
              <a:spLocks noChangeArrowheads="1"/>
            </p:cNvSpPr>
            <p:nvPr/>
          </p:nvSpPr>
          <p:spPr bwMode="auto">
            <a:xfrm>
              <a:off x="6310312" y="3124200"/>
              <a:ext cx="619127" cy="1285877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45719" rIns="45719" anchor="ctr">
              <a:prstTxWarp prst="textNoShape">
                <a:avLst/>
              </a:prstTxWarp>
            </a:bodyPr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</p:grpSp>
      <p:sp>
        <p:nvSpPr>
          <p:cNvPr id="83973" name="CuadroTexto 2"/>
          <p:cNvSpPr txBox="1">
            <a:spLocks noChangeArrowheads="1"/>
          </p:cNvSpPr>
          <p:nvPr/>
        </p:nvSpPr>
        <p:spPr bwMode="auto">
          <a:xfrm>
            <a:off x="188913" y="5262563"/>
            <a:ext cx="9097962" cy="771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prstTxWarp prst="textNoShape">
              <a:avLst/>
            </a:prstTxWarp>
            <a:spAutoFit/>
          </a:bodyPr>
          <a:lstStyle/>
          <a:p>
            <a:r>
              <a:rPr lang="es-ES_tradnl" sz="1600">
                <a:ea typeface="Arial" pitchFamily="1" charset="0"/>
                <a:cs typeface="Arial" pitchFamily="1" charset="0"/>
                <a:sym typeface="Arial" pitchFamily="1" charset="0"/>
              </a:rPr>
              <a:t>The diagnosis and treatment of deltoid ligament lesions in supination-external rotation ankle fractures: a review.Strategies Trauma Limb Reconstr. 2012 Aug;7(2):73-85 Stufkens, Knupp, Hintermann, Van Dijk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C9A606E-9B0E-0741-B840-AB6FF853BC1E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 </a:t>
            </a:r>
            <a:endParaRPr lang="es-ES_tradn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2A93E78-2A67-8F47-84AE-5A3FE7A1D460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05AC47-CD69-A941-8E0C-51CC0DA01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55" x="9024938" y="4508500"/>
          <p14:tracePt t="5563" x="8916988" y="4424363"/>
          <p14:tracePt t="5569" x="8845550" y="4365625"/>
          <p14:tracePt t="5578" x="8821738" y="4352925"/>
          <p14:tracePt t="5586" x="8763000" y="4294188"/>
          <p14:tracePt t="5597" x="8726488" y="4257675"/>
          <p14:tracePt t="5602" x="8702675" y="4233863"/>
          <p14:tracePt t="5611" x="8678863" y="4210050"/>
          <p14:tracePt t="5956" x="8678863" y="4175125"/>
          <p14:tracePt t="5964" x="8667750" y="4138613"/>
          <p14:tracePt t="5972" x="8631238" y="4090988"/>
          <p14:tracePt t="5981" x="8620125" y="4067175"/>
          <p14:tracePt t="5989" x="8596313" y="4043363"/>
          <p14:tracePt t="5997" x="8559800" y="3995738"/>
          <p14:tracePt t="6005" x="8523288" y="3971925"/>
          <p14:tracePt t="6013" x="8499475" y="3948113"/>
          <p14:tracePt t="6021" x="8475663" y="3924300"/>
          <p14:tracePt t="6030" x="8451850" y="3900488"/>
          <p14:tracePt t="6038" x="8428038" y="3887788"/>
          <p14:tracePt t="6046" x="8404225" y="3876675"/>
          <p14:tracePt t="6055" x="8393113" y="3876675"/>
          <p14:tracePt t="6063" x="8380413" y="3876675"/>
          <p14:tracePt t="6072" x="8369300" y="3863975"/>
          <p14:tracePt t="6079" x="8356600" y="3863975"/>
          <p14:tracePt t="6088" x="8345488" y="3863975"/>
          <p14:tracePt t="6104" x="8332788" y="3863975"/>
          <p14:tracePt t="6112" x="8321675" y="3863975"/>
          <p14:tracePt t="6120" x="8321675" y="3852863"/>
          <p14:tracePt t="6128" x="8308975" y="3852863"/>
          <p14:tracePt t="6137" x="8297863" y="3852863"/>
          <p14:tracePt t="6153" x="8285163" y="3852863"/>
          <p14:tracePt t="6161" x="8274050" y="3852863"/>
          <p14:tracePt t="6178" x="8250238" y="3852863"/>
          <p14:tracePt t="6187" x="8237538" y="3852863"/>
          <p14:tracePt t="6194" x="8226425" y="3852863"/>
          <p14:tracePt t="6203" x="8213725" y="3852863"/>
          <p14:tracePt t="6210" x="8189913" y="3852863"/>
          <p14:tracePt t="6220" x="8178800" y="3852863"/>
          <p14:tracePt t="6227" x="8142288" y="3852863"/>
          <p14:tracePt t="6237" x="8094663" y="3840163"/>
          <p14:tracePt t="6243" x="8070850" y="3829050"/>
          <p14:tracePt t="6253" x="8035925" y="3829050"/>
          <p14:tracePt t="6260" x="8012113" y="3829050"/>
          <p14:tracePt t="6270" x="7964488" y="3816350"/>
          <p14:tracePt t="6276" x="7927975" y="3816350"/>
          <p14:tracePt t="6286" x="7891463" y="3805238"/>
          <p14:tracePt t="6293" x="7856538" y="3805238"/>
          <p14:tracePt t="6301" x="7785100" y="3792538"/>
          <p14:tracePt t="6309" x="7748588" y="3792538"/>
          <p14:tracePt t="6317" x="7713663" y="3792538"/>
          <p14:tracePt t="6326" x="7666038" y="3781425"/>
          <p14:tracePt t="6334" x="7605713" y="3781425"/>
          <p14:tracePt t="6342" x="7558088" y="3781425"/>
          <p14:tracePt t="6350" x="7486650" y="3781425"/>
          <p14:tracePt t="6359" x="7427913" y="3781425"/>
          <p14:tracePt t="6367" x="7404100" y="3781425"/>
          <p14:tracePt t="6375" x="7356475" y="3781425"/>
          <p14:tracePt t="6383" x="7307263" y="3781425"/>
          <p14:tracePt t="6392" x="7259638" y="3781425"/>
          <p14:tracePt t="6400" x="7224713" y="3781425"/>
          <p14:tracePt t="6408" x="7153275" y="3792538"/>
          <p14:tracePt t="6416" x="7140575" y="3792538"/>
          <p14:tracePt t="6425" x="7105650" y="3805238"/>
          <p14:tracePt t="6432" x="7069138" y="3829050"/>
          <p14:tracePt t="6441" x="7045325" y="3840163"/>
          <p14:tracePt t="6449" x="7021513" y="3852863"/>
          <p14:tracePt t="6457" x="6986588" y="3876675"/>
          <p14:tracePt t="6466" x="6973888" y="3876675"/>
          <p14:tracePt t="6474" x="6950075" y="3900488"/>
          <p14:tracePt t="6482" x="6938963" y="3900488"/>
          <p14:tracePt t="6490" x="6926263" y="3911600"/>
          <p14:tracePt t="6498" x="6915150" y="3924300"/>
          <p14:tracePt t="6506" x="6915150" y="3935413"/>
          <p14:tracePt t="6515" x="6902450" y="3948113"/>
          <p14:tracePt t="6531" x="6891338" y="3959225"/>
          <p14:tracePt t="6548" x="6891338" y="3971925"/>
          <p14:tracePt t="6572" x="6878638" y="3971925"/>
          <p14:tracePt t="6597" x="6878638" y="3983038"/>
          <p14:tracePt t="6622" x="6878638" y="3995738"/>
          <p14:tracePt t="6630" x="6878638" y="4006850"/>
          <p14:tracePt t="6638" x="6878638" y="4019550"/>
          <p14:tracePt t="6647" x="6878638" y="4030663"/>
          <p14:tracePt t="6654" x="6878638" y="4054475"/>
          <p14:tracePt t="6663" x="6878638" y="4067175"/>
          <p14:tracePt t="6671" x="6878638" y="4090988"/>
          <p14:tracePt t="6679" x="6878638" y="4102100"/>
          <p14:tracePt t="6687" x="6878638" y="4114800"/>
          <p14:tracePt t="6696" x="6878638" y="4127500"/>
          <p14:tracePt t="6704" x="6878638" y="4138613"/>
          <p14:tracePt t="6712" x="6878638" y="4151313"/>
          <p14:tracePt t="6720" x="6878638" y="4162425"/>
          <p14:tracePt t="6729" x="6878638" y="4175125"/>
          <p14:tracePt t="6737" x="6902450" y="4186238"/>
          <p14:tracePt t="6745" x="6926263" y="4222750"/>
          <p14:tracePt t="6753" x="6950075" y="4233863"/>
          <p14:tracePt t="6762" x="6973888" y="4257675"/>
          <p14:tracePt t="6770" x="6997700" y="4281488"/>
          <p14:tracePt t="6778" x="7021513" y="4305300"/>
          <p14:tracePt t="6787" x="7081838" y="4341813"/>
          <p14:tracePt t="6794" x="7105650" y="4365625"/>
          <p14:tracePt t="6804" x="7129463" y="4376738"/>
          <p14:tracePt t="6811" x="7188200" y="4413250"/>
          <p14:tracePt t="6820" x="7212013" y="4424363"/>
          <p14:tracePt t="6827" x="7272338" y="4460875"/>
          <p14:tracePt t="6837" x="7296150" y="4460875"/>
          <p14:tracePt t="6844" x="7332663" y="4471988"/>
          <p14:tracePt t="6853" x="7367588" y="4484688"/>
          <p14:tracePt t="6860" x="7404100" y="4495800"/>
          <p14:tracePt t="6870" x="7451725" y="4495800"/>
          <p14:tracePt t="6877" x="7486650" y="4508500"/>
          <p14:tracePt t="6885" x="7523163" y="4519613"/>
          <p14:tracePt t="6893" x="7546975" y="4519613"/>
          <p14:tracePt t="6901" x="7594600" y="4519613"/>
          <p14:tracePt t="6909" x="7618413" y="4519613"/>
          <p14:tracePt t="6918" x="7653338" y="4519613"/>
          <p14:tracePt t="6925" x="7677150" y="4519613"/>
          <p14:tracePt t="6934" x="7713663" y="4519613"/>
          <p14:tracePt t="6942" x="7761288" y="4519613"/>
          <p14:tracePt t="6950" x="7796213" y="4519613"/>
          <p14:tracePt t="6958" x="7832725" y="4495800"/>
          <p14:tracePt t="6967" x="7867650" y="4471988"/>
          <p14:tracePt t="6975" x="7891463" y="4460875"/>
          <p14:tracePt t="6983" x="7927975" y="4437063"/>
          <p14:tracePt t="6992" x="7951788" y="4413250"/>
          <p14:tracePt t="7000" x="7988300" y="4389438"/>
          <p14:tracePt t="7008" x="8023225" y="4376738"/>
          <p14:tracePt t="7016" x="8047038" y="4352925"/>
          <p14:tracePt t="7024" x="8070850" y="4329113"/>
          <p14:tracePt t="7033" x="8083550" y="4305300"/>
          <p14:tracePt t="7041" x="8107363" y="4281488"/>
          <p14:tracePt t="7049" x="8118475" y="4270375"/>
          <p14:tracePt t="7057" x="8142288" y="4246563"/>
          <p14:tracePt t="7066" x="8154988" y="4222750"/>
          <p14:tracePt t="7073" x="8166100" y="4198938"/>
          <p14:tracePt t="7082" x="8178800" y="4162425"/>
          <p14:tracePt t="7090" x="8189913" y="4151313"/>
          <p14:tracePt t="7098" x="8202613" y="4114800"/>
          <p14:tracePt t="7106" x="8213725" y="4090988"/>
          <p14:tracePt t="7115" x="8213725" y="4067175"/>
          <p14:tracePt t="7123" x="8226425" y="4043363"/>
          <p14:tracePt t="7131" x="8226425" y="4006850"/>
          <p14:tracePt t="7139" x="8237538" y="3983038"/>
          <p14:tracePt t="7148" x="8237538" y="3959225"/>
          <p14:tracePt t="7156" x="8237538" y="3935413"/>
          <p14:tracePt t="7164" x="8237538" y="3911600"/>
          <p14:tracePt t="7172" x="8237538" y="3887788"/>
          <p14:tracePt t="7181" x="8237538" y="3863975"/>
          <p14:tracePt t="7189" x="8237538" y="3840163"/>
          <p14:tracePt t="7197" x="8237538" y="3816350"/>
          <p14:tracePt t="7205" x="8237538" y="3792538"/>
          <p14:tracePt t="7213" x="8237538" y="3768725"/>
          <p14:tracePt t="7222" x="8226425" y="3744913"/>
          <p14:tracePt t="7230" x="8213725" y="3721100"/>
          <p14:tracePt t="7238" x="8202613" y="3697288"/>
          <p14:tracePt t="7246" x="8189913" y="3673475"/>
          <p14:tracePt t="7254" x="8166100" y="3649663"/>
          <p14:tracePt t="7263" x="8154988" y="3625850"/>
          <p14:tracePt t="7271" x="8118475" y="3589338"/>
          <p14:tracePt t="7279" x="8083550" y="3565525"/>
          <p14:tracePt t="7287" x="8059738" y="3541713"/>
          <p14:tracePt t="7296" x="8012113" y="3506788"/>
          <p14:tracePt t="7304" x="7975600" y="3482975"/>
          <p14:tracePt t="7312" x="7915275" y="3459163"/>
          <p14:tracePt t="7321" x="7880350" y="3435350"/>
          <p14:tracePt t="7329" x="7832725" y="3422650"/>
          <p14:tracePt t="7337" x="7808913" y="3411538"/>
          <p14:tracePt t="7345" x="7724775" y="3387725"/>
          <p14:tracePt t="7354" x="7713663" y="3375025"/>
          <p14:tracePt t="7361" x="7629525" y="3351213"/>
          <p14:tracePt t="7371" x="7581900" y="3340100"/>
          <p14:tracePt t="7378" x="7534275" y="3340100"/>
          <p14:tracePt t="7388" x="7499350" y="3327400"/>
          <p14:tracePt t="7394" x="7462838" y="3327400"/>
          <p14:tracePt t="7404" x="7427913" y="3327400"/>
          <p14:tracePt t="7411" x="7380288" y="3316288"/>
          <p14:tracePt t="7421" x="7343775" y="3316288"/>
          <p14:tracePt t="7427" x="7296150" y="3303588"/>
          <p14:tracePt t="7437" x="7259638" y="3303588"/>
          <p14:tracePt t="7444" x="7188200" y="3303588"/>
          <p14:tracePt t="7454" x="7164388" y="3303588"/>
          <p14:tracePt t="7460" x="7129463" y="3303588"/>
          <p14:tracePt t="7471" x="7092950" y="3303588"/>
          <p14:tracePt t="7477" x="7058025" y="3303588"/>
          <p14:tracePt t="7487" x="6986588" y="3303588"/>
          <p14:tracePt t="7493" x="6973888" y="3316288"/>
          <p14:tracePt t="7503" x="6926263" y="3316288"/>
          <p14:tracePt t="7509" x="6891338" y="3327400"/>
          <p14:tracePt t="7520" x="6867525" y="3351213"/>
          <p14:tracePt t="7526" x="6807200" y="3375025"/>
          <p14:tracePt t="7536" x="6772275" y="3411538"/>
          <p14:tracePt t="7542" x="6748463" y="3435350"/>
          <p14:tracePt t="7553" x="6711950" y="3470275"/>
          <p14:tracePt t="7559" x="6675438" y="3506788"/>
          <p14:tracePt t="7570" x="6640513" y="3554413"/>
          <p14:tracePt t="7575" x="6616700" y="3589338"/>
          <p14:tracePt t="7587" x="6592888" y="3636963"/>
          <p14:tracePt t="7592" x="6569075" y="3686175"/>
          <p14:tracePt t="7603" x="6545263" y="3733800"/>
          <p14:tracePt t="7608" x="6532563" y="3768725"/>
          <p14:tracePt t="7620" x="6521450" y="3805238"/>
          <p14:tracePt t="7625" x="6508750" y="3852863"/>
          <p14:tracePt t="7636" x="6497638" y="3887788"/>
          <p14:tracePt t="7641" x="6497638" y="3924300"/>
          <p14:tracePt t="7653" x="6484938" y="3948113"/>
          <p14:tracePt t="7658" x="6484938" y="3983038"/>
          <p14:tracePt t="7670" x="6484938" y="3995738"/>
          <p14:tracePt t="7674" x="6484938" y="4030663"/>
          <p14:tracePt t="7686" x="6484938" y="4054475"/>
          <p14:tracePt t="7690" x="6484938" y="4078288"/>
          <p14:tracePt t="7704" x="6484938" y="4102100"/>
          <p14:tracePt t="7707" x="6484938" y="4127500"/>
          <p14:tracePt t="7720" x="6484938" y="4151313"/>
          <p14:tracePt t="7724" x="6484938" y="4175125"/>
          <p14:tracePt t="7736" x="6484938" y="4198938"/>
          <p14:tracePt t="7740" x="6484938" y="4222750"/>
          <p14:tracePt t="7754" x="6497638" y="4246563"/>
          <p14:tracePt t="7758" x="6497638" y="4257675"/>
          <p14:tracePt t="7770" x="6508750" y="4294188"/>
          <p14:tracePt t="7775" x="6545263" y="4329113"/>
          <p14:tracePt t="7787" x="6556375" y="4352925"/>
          <p14:tracePt t="7791" x="6580188" y="4389438"/>
          <p14:tracePt t="7803" x="6616700" y="4424363"/>
          <p14:tracePt t="7808" x="6664325" y="4460875"/>
          <p14:tracePt t="7820" x="6711950" y="4495800"/>
          <p14:tracePt t="7825" x="6772275" y="4532313"/>
          <p14:tracePt t="7836" x="6843713" y="4567238"/>
          <p14:tracePt t="7841" x="6902450" y="4603750"/>
          <p14:tracePt t="7853" x="6973888" y="4627563"/>
          <p14:tracePt t="7857" x="7010400" y="4640263"/>
          <p14:tracePt t="7870" x="7058025" y="4664075"/>
          <p14:tracePt t="7874" x="7105650" y="4675188"/>
          <p14:tracePt t="7887" x="7153275" y="4675188"/>
          <p14:tracePt t="7890" x="7212013" y="4687888"/>
          <p14:tracePt t="7903" x="7248525" y="4699000"/>
          <p14:tracePt t="7908" x="7283450" y="4699000"/>
          <p14:tracePt t="7920" x="7319963" y="4699000"/>
          <p14:tracePt t="7923" x="7356475" y="4699000"/>
          <p14:tracePt t="7937" x="7415213" y="4699000"/>
          <p14:tracePt t="7938" x="7451725" y="4699000"/>
          <p14:tracePt t="7945" x="7486650" y="4675188"/>
          <p14:tracePt t="7954" x="7546975" y="4651375"/>
          <p14:tracePt t="7961" x="7581900" y="4640263"/>
          <p14:tracePt t="7971" x="7605713" y="4616450"/>
          <p14:tracePt t="7978" x="7666038" y="4592638"/>
          <p14:tracePt t="7988" x="7677150" y="4567238"/>
          <p14:tracePt t="7994" x="7724775" y="4543425"/>
          <p14:tracePt t="8005" x="7748588" y="4519613"/>
          <p14:tracePt t="8011" x="7796213" y="4495800"/>
          <p14:tracePt t="8021" x="7820025" y="4484688"/>
          <p14:tracePt t="8027" x="7843838" y="4460875"/>
          <p14:tracePt t="8038" x="7880350" y="4448175"/>
          <p14:tracePt t="8044" x="7904163" y="4424363"/>
          <p14:tracePt t="8054" x="7915275" y="4413250"/>
          <p14:tracePt t="8061" x="7927975" y="4413250"/>
          <p14:tracePt t="8071" x="7951788" y="4389438"/>
          <p14:tracePt t="8077" x="7975600" y="4376738"/>
          <p14:tracePt t="8088" x="7988300" y="4365625"/>
          <p14:tracePt t="8093" x="8012113" y="4341813"/>
          <p14:tracePt t="8104" x="8035925" y="4341813"/>
          <p14:tracePt t="8109" x="8047038" y="4329113"/>
          <p14:tracePt t="8121" x="8047038" y="4318000"/>
          <p14:tracePt t="8126" x="8059738" y="4318000"/>
          <p14:tracePt t="8137" x="8070850" y="4305300"/>
          <p14:tracePt t="8151" x="8070850" y="4294188"/>
          <p14:tracePt t="8159" x="8083550" y="4281488"/>
          <p14:tracePt t="8175" x="8083550" y="4270375"/>
          <p14:tracePt t="8184" x="8094663" y="4257675"/>
          <p14:tracePt t="8200" x="8094663" y="4246563"/>
          <p14:tracePt t="8208" x="8107363" y="4233863"/>
          <p14:tracePt t="8216" x="8107363" y="4222750"/>
          <p14:tracePt t="8224" x="8107363" y="4210050"/>
          <p14:tracePt t="8233" x="8118475" y="4198938"/>
          <p14:tracePt t="8241" x="8118475" y="4186238"/>
          <p14:tracePt t="8249" x="8118475" y="4162425"/>
          <p14:tracePt t="8257" x="8118475" y="4151313"/>
          <p14:tracePt t="8266" x="8131175" y="4138613"/>
          <p14:tracePt t="8274" x="8131175" y="4114800"/>
          <p14:tracePt t="8282" x="8131175" y="4090988"/>
          <p14:tracePt t="8290" x="8131175" y="4078288"/>
          <p14:tracePt t="8299" x="8131175" y="4067175"/>
          <p14:tracePt t="8307" x="8131175" y="4043363"/>
          <p14:tracePt t="8315" x="8131175" y="4030663"/>
          <p14:tracePt t="8323" x="8131175" y="4006850"/>
          <p14:tracePt t="8331" x="8131175" y="3995738"/>
          <p14:tracePt t="8340" x="8131175" y="3983038"/>
          <p14:tracePt t="8348" x="8131175" y="3959225"/>
          <p14:tracePt t="8356" x="8131175" y="3948113"/>
          <p14:tracePt t="8364" x="8131175" y="3935413"/>
          <p14:tracePt t="8381" x="8131175" y="3911600"/>
          <p14:tracePt t="8389" x="8118475" y="3911600"/>
          <p14:tracePt t="8397" x="8107363" y="3900488"/>
          <p14:tracePt t="8405" x="8107363" y="3887788"/>
          <p14:tracePt t="8414" x="8094663" y="3876675"/>
          <p14:tracePt t="8422" x="8094663" y="3863975"/>
          <p14:tracePt t="8430" x="8083550" y="3863975"/>
          <p14:tracePt t="8438" x="8070850" y="3840163"/>
          <p14:tracePt t="8455" x="8059738" y="3829050"/>
          <p14:tracePt t="8471" x="8047038" y="3816350"/>
          <p14:tracePt t="8487" x="8035925" y="3816350"/>
          <p14:tracePt t="8496" x="8023225" y="3805238"/>
          <p14:tracePt t="8512" x="8012113" y="3805238"/>
          <p14:tracePt t="8520" x="7999413" y="3792538"/>
          <p14:tracePt t="8529" x="7988300" y="3781425"/>
          <p14:tracePt t="8537" x="7964488" y="3781425"/>
          <p14:tracePt t="8545" x="7951788" y="3768725"/>
          <p14:tracePt t="8553" x="7927975" y="3768725"/>
          <p14:tracePt t="8561" x="7904163" y="3757613"/>
          <p14:tracePt t="8570" x="7867650" y="3744913"/>
          <p14:tracePt t="8578" x="7820025" y="3744913"/>
          <p14:tracePt t="8587" x="7785100" y="3733800"/>
          <p14:tracePt t="8595" x="7737475" y="3721100"/>
          <p14:tracePt t="8603" x="7689850" y="3709988"/>
          <p14:tracePt t="8611" x="7605713" y="3709988"/>
          <p14:tracePt t="8620" x="7546975" y="3697288"/>
          <p14:tracePt t="8627" x="7475538" y="3697288"/>
          <p14:tracePt t="8637" x="7404100" y="3697288"/>
          <p14:tracePt t="8644" x="7356475" y="3697288"/>
          <p14:tracePt t="8653" x="7307263" y="3697288"/>
          <p14:tracePt t="8660" x="7259638" y="3697288"/>
          <p14:tracePt t="8670" x="7224713" y="3697288"/>
          <p14:tracePt t="8677" x="7188200" y="3697288"/>
          <p14:tracePt t="9713" x="7188200" y="3709988"/>
          <p14:tracePt t="9720" x="7177088" y="3733800"/>
          <p14:tracePt t="9728" x="7164388" y="3768725"/>
          <p14:tracePt t="9737" x="7153275" y="3781425"/>
          <p14:tracePt t="9745" x="7140575" y="3829050"/>
          <p14:tracePt t="9754" x="7116763" y="3852863"/>
          <p14:tracePt t="9763" x="7105650" y="3876675"/>
          <p14:tracePt t="9770" x="7081838" y="3911600"/>
          <p14:tracePt t="9779" x="7081838" y="3935413"/>
          <p14:tracePt t="9786" x="7058025" y="3959225"/>
          <p14:tracePt t="9796" x="7045325" y="3971925"/>
          <p14:tracePt t="9803" x="7034213" y="3995738"/>
          <p14:tracePt t="9811" x="7034213" y="4019550"/>
          <p14:tracePt t="9819" x="7010400" y="4030663"/>
          <p14:tracePt t="9827" x="6997700" y="4043363"/>
          <p14:tracePt t="9836" x="6997700" y="4054475"/>
          <p14:tracePt t="9846" x="6973888" y="4078288"/>
          <p14:tracePt t="9853" x="6962775" y="4090988"/>
          <p14:tracePt t="9860" x="6950075" y="4114800"/>
          <p14:tracePt t="9868" x="6926263" y="4127500"/>
          <p14:tracePt t="9877" x="6915150" y="4151313"/>
          <p14:tracePt t="9885" x="6891338" y="4175125"/>
          <p14:tracePt t="9897" x="6878638" y="4186238"/>
          <p14:tracePt t="9902" x="6854825" y="4210050"/>
          <p14:tracePt t="9910" x="6843713" y="4222750"/>
          <p14:tracePt t="9918" x="6831013" y="4246563"/>
          <p14:tracePt t="9934" x="6819900" y="4257675"/>
          <p14:tracePt t="9943" x="6807200" y="4281488"/>
          <p14:tracePt t="9951" x="6796088" y="4294188"/>
          <p14:tracePt t="9959" x="6796088" y="4305300"/>
          <p14:tracePt t="9967" x="6783388" y="4318000"/>
          <p14:tracePt t="9976" x="6783388" y="4329113"/>
          <p14:tracePt t="9983" x="6772275" y="4341813"/>
          <p14:tracePt t="9992" x="6772275" y="4352925"/>
          <p14:tracePt t="10000" x="6772275" y="4365625"/>
          <p14:tracePt t="10008" x="6759575" y="4376738"/>
          <p14:tracePt t="10033" x="6759575" y="4389438"/>
          <p14:tracePt t="10091" x="6759575" y="4400550"/>
          <p14:tracePt t="10140" x="6759575" y="4413250"/>
          <p14:tracePt t="10329" x="6772275" y="4413250"/>
          <p14:tracePt t="10362" x="6783388" y="4413250"/>
          <p14:tracePt t="10395" x="6783388" y="4424363"/>
          <p14:tracePt t="10863" x="6772275" y="4424363"/>
          <p14:tracePt t="10880" x="6759575" y="4424363"/>
          <p14:tracePt t="10896" x="6748463" y="4424363"/>
          <p14:tracePt t="10913" x="6735763" y="4424363"/>
          <p14:tracePt t="10929" x="6724650" y="4424363"/>
          <p14:tracePt t="10945" x="6711950" y="4424363"/>
          <p14:tracePt t="10970" x="6699250" y="4424363"/>
          <p14:tracePt t="10995" x="6688138" y="4424363"/>
          <p14:tracePt t="11052" x="6675438" y="4424363"/>
          <p14:tracePt t="11160" x="6675438" y="4413250"/>
          <p14:tracePt t="11176" x="6664325" y="4413250"/>
          <p14:tracePt t="11184" x="6664325" y="4400550"/>
          <p14:tracePt t="11192" x="6651625" y="4400550"/>
          <p14:tracePt t="11200" x="6640513" y="4400550"/>
          <p14:tracePt t="11208" x="6627813" y="4389438"/>
          <p14:tracePt t="11216" x="6616700" y="4376738"/>
          <p14:tracePt t="11225" x="6604000" y="4376738"/>
          <p14:tracePt t="11241" x="6592888" y="4365625"/>
          <p14:tracePt t="11266" x="6580188" y="4365625"/>
          <p14:tracePt t="11455" x="6592888" y="4365625"/>
          <p14:tracePt t="11465" x="6604000" y="4365625"/>
          <p14:tracePt t="11472" x="6616700" y="4365625"/>
          <p14:tracePt t="11481" x="6627813" y="4376738"/>
          <p14:tracePt t="11488" x="6640513" y="4376738"/>
          <p14:tracePt t="11496" x="6664325" y="4376738"/>
          <p14:tracePt t="11504" x="6688138" y="4389438"/>
          <p14:tracePt t="11513" x="6699250" y="4389438"/>
          <p14:tracePt t="11521" x="6711950" y="4400550"/>
          <p14:tracePt t="11529" x="6724650" y="4400550"/>
          <p14:tracePt t="11537" x="6748463" y="4400550"/>
          <p14:tracePt t="11546" x="6759575" y="4400550"/>
          <p14:tracePt t="11554" x="6759575" y="4413250"/>
          <p14:tracePt t="11562" x="6772275" y="4413250"/>
          <p14:tracePt t="11570" x="6783388" y="4413250"/>
          <p14:tracePt t="11587" x="6796088" y="4413250"/>
          <p14:tracePt t="11595" x="6807200" y="4413250"/>
          <p14:tracePt t="11611" x="6819900" y="4413250"/>
          <p14:tracePt t="11619" x="6831013" y="4413250"/>
          <p14:tracePt t="11628" x="6843713" y="4400550"/>
          <p14:tracePt t="11644" x="6854825" y="4389438"/>
          <p14:tracePt t="11652" x="6867525" y="4389438"/>
          <p14:tracePt t="11661" x="6878638" y="4365625"/>
          <p14:tracePt t="11669" x="6891338" y="4365625"/>
          <p14:tracePt t="11677" x="6891338" y="4352925"/>
          <p14:tracePt t="11685" x="6902450" y="4341813"/>
          <p14:tracePt t="11694" x="6915150" y="4318000"/>
          <p14:tracePt t="11702" x="6926263" y="4305300"/>
          <p14:tracePt t="11711" x="6938963" y="4281488"/>
          <p14:tracePt t="11718" x="6938963" y="4257675"/>
          <p14:tracePt t="11726" x="6950075" y="4233863"/>
          <p14:tracePt t="11735" x="6962775" y="4198938"/>
          <p14:tracePt t="11743" x="6962775" y="4175125"/>
          <p14:tracePt t="11751" x="6973888" y="4138613"/>
          <p14:tracePt t="11759" x="6973888" y="4114800"/>
          <p14:tracePt t="11768" x="6973888" y="4090988"/>
          <p14:tracePt t="11776" x="6973888" y="4067175"/>
          <p14:tracePt t="11785" x="6973888" y="4043363"/>
          <p14:tracePt t="11792" x="6973888" y="4019550"/>
          <p14:tracePt t="11801" x="6973888" y="4006850"/>
          <p14:tracePt t="11809" x="6973888" y="3983038"/>
          <p14:tracePt t="11818" x="6973888" y="3971925"/>
          <p14:tracePt t="11825" x="6973888" y="3959225"/>
          <p14:tracePt t="11834" x="6973888" y="3948113"/>
          <p14:tracePt t="11842" x="6973888" y="3935413"/>
          <p14:tracePt t="11851" x="6973888" y="3924300"/>
          <p14:tracePt t="11858" x="6962775" y="3911600"/>
          <p14:tracePt t="11868" x="6962775" y="3900488"/>
          <p14:tracePt t="11874" x="6950075" y="3900488"/>
          <p14:tracePt t="11884" x="6938963" y="3887788"/>
          <p14:tracePt t="11901" x="6926263" y="3876675"/>
          <p14:tracePt t="11907" x="6915150" y="3876675"/>
          <p14:tracePt t="11917" x="6902450" y="3863975"/>
          <p14:tracePt t="11924" x="6891338" y="3863975"/>
          <p14:tracePt t="11932" x="6878638" y="3863975"/>
          <p14:tracePt t="11940" x="6867525" y="3863975"/>
          <p14:tracePt t="11949" x="6854825" y="3863975"/>
          <p14:tracePt t="11957" x="6843713" y="3863975"/>
          <p14:tracePt t="11965" x="6831013" y="3863975"/>
          <p14:tracePt t="11985" x="6807200" y="3863975"/>
          <p14:tracePt t="11998" x="6796088" y="3876675"/>
          <p14:tracePt t="12006" x="6783388" y="3887788"/>
          <p14:tracePt t="12014" x="6783388" y="3900488"/>
          <p14:tracePt t="12022" x="6772275" y="3911600"/>
          <p14:tracePt t="12031" x="6759575" y="3924300"/>
          <p14:tracePt t="12039" x="6748463" y="3948113"/>
          <p14:tracePt t="12047" x="6748463" y="3971925"/>
          <p14:tracePt t="12055" x="6735763" y="3983038"/>
          <p14:tracePt t="12064" x="6735763" y="4006850"/>
          <p14:tracePt t="12072" x="6724650" y="4019550"/>
          <p14:tracePt t="12080" x="6724650" y="4054475"/>
          <p14:tracePt t="12088" x="6711950" y="4067175"/>
          <p14:tracePt t="12097" x="6711950" y="4090988"/>
          <p14:tracePt t="12104" x="6711950" y="4102100"/>
          <p14:tracePt t="12113" x="6711950" y="4114800"/>
          <p14:tracePt t="12121" x="6711950" y="4138613"/>
          <p14:tracePt t="12130" x="6711950" y="4151313"/>
          <p14:tracePt t="12137" x="6711950" y="4162425"/>
          <p14:tracePt t="12146" x="6711950" y="4186238"/>
          <p14:tracePt t="12154" x="6711950" y="4198938"/>
          <p14:tracePt t="12162" x="6711950" y="4210050"/>
          <p14:tracePt t="12170" x="6711950" y="4222750"/>
          <p14:tracePt t="12179" x="6711950" y="4233863"/>
          <p14:tracePt t="12187" x="6711950" y="4246563"/>
          <p14:tracePt t="12195" x="6711950" y="4257675"/>
          <p14:tracePt t="12203" x="6724650" y="4270375"/>
          <p14:tracePt t="12211" x="6735763" y="4281488"/>
          <p14:tracePt t="12219" x="6748463" y="4294188"/>
          <p14:tracePt t="12228" x="6759575" y="4305300"/>
          <p14:tracePt t="12236" x="6772275" y="4318000"/>
          <p14:tracePt t="12244" x="6783388" y="4329113"/>
          <p14:tracePt t="12252" x="6796088" y="4329113"/>
          <p14:tracePt t="12261" x="6819900" y="4341813"/>
          <p14:tracePt t="12269" x="6843713" y="4341813"/>
          <p14:tracePt t="12277" x="6854825" y="4352925"/>
          <p14:tracePt t="12286" x="6878638" y="4352925"/>
          <p14:tracePt t="12294" x="6891338" y="4365625"/>
          <p14:tracePt t="12302" x="6902450" y="4365625"/>
          <p14:tracePt t="12310" x="6926263" y="4365625"/>
          <p14:tracePt t="12319" x="6938963" y="4365625"/>
          <p14:tracePt t="12327" x="6950075" y="4365625"/>
          <p14:tracePt t="12336" x="6962775" y="4365625"/>
          <p14:tracePt t="12343" x="6973888" y="4365625"/>
          <p14:tracePt t="12352" x="6986588" y="4365625"/>
          <p14:tracePt t="12368" x="6997700" y="4365625"/>
          <p14:tracePt t="12376" x="7010400" y="4365625"/>
          <p14:tracePt t="12384" x="7010400" y="4352925"/>
          <p14:tracePt t="12401" x="7021513" y="4341813"/>
          <p14:tracePt t="12409" x="7021513" y="4318000"/>
          <p14:tracePt t="12418" x="7034213" y="4305300"/>
          <p14:tracePt t="12425" x="7034213" y="4281488"/>
          <p14:tracePt t="12434" x="7034213" y="4246563"/>
          <p14:tracePt t="12442" x="7034213" y="4222750"/>
          <p14:tracePt t="12451" x="7034213" y="4186238"/>
          <p14:tracePt t="12458" x="7034213" y="4151313"/>
          <p14:tracePt t="12468" x="7021513" y="4127500"/>
          <p14:tracePt t="12474" x="7010400" y="4090988"/>
          <p14:tracePt t="12484" x="6986588" y="4054475"/>
          <p14:tracePt t="12491" x="6973888" y="4030663"/>
          <p14:tracePt t="12500" x="6962775" y="4006850"/>
          <p14:tracePt t="12507" x="6926263" y="3971925"/>
          <p14:tracePt t="12516" x="6915150" y="3959225"/>
          <p14:tracePt t="12524" x="6891338" y="3935413"/>
          <p14:tracePt t="12532" x="6867525" y="3924300"/>
          <p14:tracePt t="12540" x="6854825" y="3924300"/>
          <p14:tracePt t="12548" x="6831013" y="3911600"/>
          <p14:tracePt t="12556" x="6796088" y="3911600"/>
          <p14:tracePt t="12568" x="6783388" y="3911600"/>
          <p14:tracePt t="12573" x="6759575" y="3911600"/>
          <p14:tracePt t="12581" x="6735763" y="3911600"/>
          <p14:tracePt t="12590" x="6711950" y="3911600"/>
          <p14:tracePt t="12598" x="6688138" y="3924300"/>
          <p14:tracePt t="12606" x="6664325" y="3935413"/>
          <p14:tracePt t="12614" x="6651625" y="3948113"/>
          <p14:tracePt t="12622" x="6627813" y="3971925"/>
          <p14:tracePt t="12631" x="6616700" y="3983038"/>
          <p14:tracePt t="12639" x="6592888" y="4006850"/>
          <p14:tracePt t="12647" x="6569075" y="4054475"/>
          <p14:tracePt t="12655" x="6556375" y="4067175"/>
          <p14:tracePt t="12664" x="6532563" y="4102100"/>
          <p14:tracePt t="12672" x="6532563" y="4127500"/>
          <p14:tracePt t="12680" x="6521450" y="4162425"/>
          <p14:tracePt t="12688" x="6508750" y="4186238"/>
          <p14:tracePt t="12696" x="6508750" y="4222750"/>
          <p14:tracePt t="12705" x="6508750" y="4246563"/>
          <p14:tracePt t="12713" x="6497638" y="4270375"/>
          <p14:tracePt t="12721" x="6497638" y="4281488"/>
          <p14:tracePt t="12729" x="6497638" y="4305300"/>
          <p14:tracePt t="12738" x="6497638" y="4329113"/>
          <p14:tracePt t="12746" x="6497638" y="4352925"/>
          <p14:tracePt t="12754" x="6497638" y="4365625"/>
          <p14:tracePt t="12762" x="6521450" y="4389438"/>
          <p14:tracePt t="12770" x="6545263" y="4400550"/>
          <p14:tracePt t="12779" x="6556375" y="4424363"/>
          <p14:tracePt t="12786" x="6580188" y="4437063"/>
          <p14:tracePt t="12795" x="6604000" y="4448175"/>
          <p14:tracePt t="12803" x="6627813" y="4471988"/>
          <p14:tracePt t="12812" x="6640513" y="4484688"/>
          <p14:tracePt t="12820" x="6651625" y="4484688"/>
          <p14:tracePt t="12828" x="6675438" y="4495800"/>
          <p14:tracePt t="12836" x="6688138" y="4495800"/>
          <p14:tracePt t="12844" x="6699250" y="4508500"/>
          <p14:tracePt t="12852" x="6711950" y="4508500"/>
          <p14:tracePt t="12861" x="6724650" y="4508500"/>
          <p14:tracePt t="12869" x="6748463" y="4508500"/>
          <p14:tracePt t="12877" x="6759575" y="4508500"/>
          <p14:tracePt t="12885" x="6772275" y="4508500"/>
          <p14:tracePt t="12894" x="6796088" y="4508500"/>
          <p14:tracePt t="12902" x="6807200" y="4495800"/>
          <p14:tracePt t="12910" x="6831013" y="4471988"/>
          <p14:tracePt t="12919" x="6843713" y="4471988"/>
          <p14:tracePt t="12927" x="6867525" y="4448175"/>
          <p14:tracePt t="12935" x="6878638" y="4437063"/>
          <p14:tracePt t="12943" x="6902450" y="4424363"/>
          <p14:tracePt t="12952" x="6915150" y="4400550"/>
          <p14:tracePt t="12959" x="6926263" y="4389438"/>
          <p14:tracePt t="12968" x="6938963" y="4365625"/>
          <p14:tracePt t="12976" x="6938963" y="4352925"/>
          <p14:tracePt t="12985" x="6950075" y="4341813"/>
          <p14:tracePt t="12992" x="6950075" y="4329113"/>
          <p14:tracePt t="13002" x="6962775" y="4318000"/>
          <p14:tracePt t="13009" x="6962775" y="4305300"/>
          <p14:tracePt t="13018" x="6962775" y="4294188"/>
          <p14:tracePt t="13026" x="6962775" y="4281488"/>
          <p14:tracePt t="13035" x="6962775" y="4270375"/>
          <p14:tracePt t="13051" x="6962775" y="4257675"/>
          <p14:tracePt t="13068" x="6962775" y="4246563"/>
          <p14:tracePt t="13084" x="6950075" y="4246563"/>
          <p14:tracePt t="13198" x="6938963" y="4246563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99F6EE2-4AA1-914D-BC30-3664EAC07E7A}"/>
              </a:ext>
            </a:extLst>
          </p:cNvPr>
          <p:cNvSpPr/>
          <p:nvPr/>
        </p:nvSpPr>
        <p:spPr>
          <a:xfrm>
            <a:off x="611560" y="1196752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Biomecánica, modelo cadavérico: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sin diferencia en estabilidad rotacional. </a:t>
            </a:r>
          </a:p>
          <a:p>
            <a:pPr lvl="1"/>
            <a:r>
              <a:rPr lang="es-ES_tradnl" sz="2400" i="1" dirty="0">
                <a:latin typeface="+mn-lt"/>
              </a:rPr>
              <a:t>					</a:t>
            </a:r>
            <a:r>
              <a:rPr lang="es-CL" sz="2400" i="1" dirty="0" err="1">
                <a:latin typeface="+mn-lt"/>
              </a:rPr>
              <a:t>Schottel</a:t>
            </a:r>
            <a:r>
              <a:rPr lang="es-CL" sz="2400" i="1" dirty="0">
                <a:latin typeface="+mn-lt"/>
              </a:rPr>
              <a:t> et al JOT 2016</a:t>
            </a:r>
            <a:endParaRPr lang="es-CL" sz="2400" dirty="0">
              <a:latin typeface="+mn-lt"/>
            </a:endParaRPr>
          </a:p>
          <a:p>
            <a:br>
              <a:rPr lang="es-CL" sz="2400" dirty="0"/>
            </a:br>
            <a:endParaRPr lang="es-ES_tradnl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Cohorte retrospectiva: n 131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Mejora resultados funcionales pre vs post </a:t>
            </a:r>
            <a:r>
              <a:rPr lang="es-ES_tradnl" sz="2400" dirty="0" err="1">
                <a:latin typeface="+mn-lt"/>
              </a:rPr>
              <a:t>op</a:t>
            </a:r>
            <a:r>
              <a:rPr lang="es-ES_tradnl" sz="2400" dirty="0">
                <a:latin typeface="+mn-lt"/>
              </a:rPr>
              <a:t> a 2 años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Sin signos de artrosis ni inestabilidad. </a:t>
            </a:r>
          </a:p>
          <a:p>
            <a:pPr lvl="1"/>
            <a:r>
              <a:rPr lang="es-ES_tradnl" sz="2400" i="1" dirty="0">
                <a:latin typeface="+mn-lt"/>
              </a:rPr>
              <a:t>					</a:t>
            </a:r>
            <a:r>
              <a:rPr lang="es-CL" sz="2400" i="1" dirty="0" err="1">
                <a:latin typeface="+mn-lt"/>
              </a:rPr>
              <a:t>Yu</a:t>
            </a:r>
            <a:r>
              <a:rPr lang="es-CL" sz="2400" i="1" dirty="0">
                <a:latin typeface="+mn-lt"/>
              </a:rPr>
              <a:t> et al TJFAS 2015</a:t>
            </a:r>
            <a:endParaRPr lang="es-ES_tradnl" sz="2400" dirty="0">
              <a:latin typeface="+mn-lt"/>
            </a:endParaRPr>
          </a:p>
          <a:p>
            <a:pPr lvl="1"/>
            <a:endParaRPr lang="es-ES_tradnl" sz="2400" dirty="0">
              <a:latin typeface="+mn-lt"/>
            </a:endParaRPr>
          </a:p>
          <a:p>
            <a:pPr lvl="1"/>
            <a:endParaRPr lang="es-ES_tradnl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Cohorte retrospectiva comparativa: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Resultados funcionales y radiológicos sin diferencia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+mn-lt"/>
              </a:rPr>
              <a:t>Todos retiro de tornillo. </a:t>
            </a:r>
          </a:p>
          <a:p>
            <a:pPr lvl="2"/>
            <a:r>
              <a:rPr lang="es-ES_tradnl" sz="2400" i="1" dirty="0">
                <a:latin typeface="+mn-lt"/>
              </a:rPr>
              <a:t>				</a:t>
            </a:r>
            <a:r>
              <a:rPr lang="es-CL" sz="2400" i="1" dirty="0" err="1">
                <a:latin typeface="+mn-lt"/>
              </a:rPr>
              <a:t>Nunley</a:t>
            </a:r>
            <a:r>
              <a:rPr lang="es-CL" sz="2400" i="1" dirty="0">
                <a:latin typeface="+mn-lt"/>
              </a:rPr>
              <a:t> et al JOT 2015</a:t>
            </a:r>
            <a:endParaRPr lang="es-CL" sz="2400" dirty="0">
              <a:latin typeface="+mn-l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95517F3-4AB2-7E4C-957A-83C10C54A1E3}"/>
              </a:ext>
            </a:extLst>
          </p:cNvPr>
          <p:cNvSpPr/>
          <p:nvPr/>
        </p:nvSpPr>
        <p:spPr>
          <a:xfrm>
            <a:off x="360040" y="332656"/>
            <a:ext cx="8460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CL" sz="4800" dirty="0">
                <a:solidFill>
                  <a:srgbClr val="000000"/>
                </a:solidFill>
                <a:latin typeface="+mn-lt"/>
              </a:rPr>
              <a:t>Reparación </a:t>
            </a:r>
            <a:r>
              <a:rPr lang="es-CL" sz="4800" dirty="0" err="1">
                <a:solidFill>
                  <a:srgbClr val="000000"/>
                </a:solidFill>
                <a:latin typeface="+mn-lt"/>
              </a:rPr>
              <a:t>deltoídeo</a:t>
            </a:r>
            <a:r>
              <a:rPr lang="es-CL" sz="4800" dirty="0">
                <a:solidFill>
                  <a:srgbClr val="000000"/>
                </a:solidFill>
                <a:latin typeface="+mn-lt"/>
              </a:rPr>
              <a:t> vs tornillo</a:t>
            </a:r>
            <a:endParaRPr lang="es-ES_tradnl" sz="4800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7E550-76FF-7244-AE71-69F9D2EAA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76"/>
      </p:ext>
    </p:extLst>
  </p:cSld>
  <p:clrMapOvr>
    <a:masterClrMapping/>
  </p:clrMapOvr>
  <p:transition advTm="28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0" x="6950075" y="4246563"/>
          <p14:tracePt t="1338" x="6962775" y="4233863"/>
          <p14:tracePt t="1346" x="6986588" y="4210050"/>
          <p14:tracePt t="1354" x="7021513" y="4175125"/>
          <p14:tracePt t="1362" x="7058025" y="4138613"/>
          <p14:tracePt t="1371" x="7081838" y="4102100"/>
          <p14:tracePt t="1379" x="7105650" y="4067175"/>
          <p14:tracePt t="1387" x="7164388" y="3983038"/>
          <p14:tracePt t="1395" x="7212013" y="3900488"/>
          <p14:tracePt t="1404" x="7272338" y="3805238"/>
          <p14:tracePt t="1411" x="7319963" y="3697288"/>
          <p14:tracePt t="1420" x="7380288" y="3578225"/>
          <p14:tracePt t="1428" x="7427913" y="3482975"/>
          <p14:tracePt t="1436" x="7462838" y="3398838"/>
          <p14:tracePt t="1444" x="7486650" y="3316288"/>
          <p14:tracePt t="1453" x="7499350" y="3292475"/>
          <p14:tracePt t="1461" x="7523163" y="3232150"/>
          <p14:tracePt t="1469" x="7546975" y="3171825"/>
          <p14:tracePt t="1477" x="7546975" y="3124200"/>
          <p14:tracePt t="1486" x="7558088" y="3089275"/>
          <p14:tracePt t="1494" x="7558088" y="3052763"/>
          <p14:tracePt t="1502" x="7570788" y="3017838"/>
          <p14:tracePt t="1511" x="7570788" y="2981325"/>
          <p14:tracePt t="1518" x="7570788" y="2957513"/>
          <p14:tracePt t="1528" x="7570788" y="2922588"/>
          <p14:tracePt t="1535" x="7570788" y="2886075"/>
          <p14:tracePt t="1544" x="7570788" y="2862263"/>
          <p14:tracePt t="1551" x="7558088" y="2838450"/>
          <p14:tracePt t="1561" x="7546975" y="2814638"/>
          <p14:tracePt t="1568" x="7523163" y="2779713"/>
          <p14:tracePt t="1577" x="7510463" y="2755900"/>
          <p14:tracePt t="1584" x="7499350" y="2719388"/>
          <p14:tracePt t="1594" x="7475538" y="2695575"/>
          <p14:tracePt t="1600" x="7462838" y="2671763"/>
          <p14:tracePt t="1610" x="7451725" y="2635250"/>
          <p14:tracePt t="1617" x="7415213" y="2587625"/>
          <p14:tracePt t="1627" x="7391400" y="2552700"/>
          <p14:tracePt t="1634" x="7367588" y="2528888"/>
          <p14:tracePt t="1642" x="7332663" y="2468563"/>
          <p14:tracePt t="1650" x="7296150" y="2433638"/>
          <p14:tracePt t="1658" x="7259638" y="2386013"/>
          <p14:tracePt t="1666" x="7200900" y="2325688"/>
          <p14:tracePt t="1678" x="7140575" y="2278063"/>
          <p14:tracePt t="1683" x="7069138" y="2217738"/>
          <p14:tracePt t="1691" x="7021513" y="2170113"/>
          <p14:tracePt t="1700" x="6950075" y="2122488"/>
          <p14:tracePt t="1708" x="6878638" y="2074863"/>
          <p14:tracePt t="1716" x="6807200" y="2039938"/>
          <p14:tracePt t="1724" x="6796088" y="2027238"/>
          <p14:tracePt t="1732" x="6735763" y="1992313"/>
          <p14:tracePt t="1740" x="6699250" y="1979613"/>
          <p14:tracePt t="1749" x="6664325" y="1955800"/>
          <p14:tracePt t="1757" x="6627813" y="1944688"/>
          <p14:tracePt t="1765" x="6604000" y="1931988"/>
          <p14:tracePt t="1773" x="6580188" y="1920875"/>
          <p14:tracePt t="1782" x="6569075" y="1920875"/>
          <p14:tracePt t="1789" x="6556375" y="1908175"/>
          <p14:tracePt t="4476" x="6556375" y="1897063"/>
          <p14:tracePt t="4484" x="6545263" y="1873250"/>
          <p14:tracePt t="4494" x="6521450" y="1836738"/>
          <p14:tracePt t="4500" x="6497638" y="1800225"/>
          <p14:tracePt t="4509" x="6473825" y="1776413"/>
          <p14:tracePt t="4517" x="6450013" y="1741488"/>
          <p14:tracePt t="4526" x="6426200" y="1717675"/>
          <p14:tracePt t="4533" x="6402388" y="1681163"/>
          <p14:tracePt t="4541" x="6365875" y="1646238"/>
          <p14:tracePt t="4550" x="6318250" y="1585913"/>
          <p14:tracePt t="4558" x="6294438" y="1574800"/>
          <p14:tracePt t="4566" x="6270625" y="1550988"/>
          <p14:tracePt t="4574" x="6235700" y="1527175"/>
          <p14:tracePt t="4583" x="6211888" y="1503363"/>
          <p14:tracePt t="4591" x="6151563" y="1466850"/>
          <p14:tracePt t="4599" x="6127750" y="1455738"/>
          <p14:tracePt t="4608" x="6091238" y="1431925"/>
          <p14:tracePt t="4616" x="6067425" y="1419225"/>
          <p14:tracePt t="4624" x="6019800" y="1408113"/>
          <p14:tracePt t="4632" x="5995988" y="1384300"/>
          <p14:tracePt t="4640" x="5961063" y="1371600"/>
          <p14:tracePt t="4648" x="5924550" y="1358900"/>
          <p14:tracePt t="4656" x="5900738" y="1347788"/>
          <p14:tracePt t="4665" x="5876925" y="1323975"/>
          <p14:tracePt t="4673" x="5853113" y="1311275"/>
          <p14:tracePt t="4681" x="5818188" y="1311275"/>
          <p14:tracePt t="4690" x="5794375" y="1300163"/>
          <p14:tracePt t="4698" x="5757863" y="1276350"/>
          <p14:tracePt t="4706" x="5734050" y="1263650"/>
          <p14:tracePt t="4714" x="5699125" y="1252538"/>
          <p14:tracePt t="4722" x="5662613" y="1239838"/>
          <p14:tracePt t="4731" x="5638800" y="1228725"/>
          <p14:tracePt t="4738" x="5603875" y="1216025"/>
          <p14:tracePt t="4748" x="5580063" y="1204913"/>
          <p14:tracePt t="4755" x="5543550" y="1192213"/>
          <p14:tracePt t="4764" x="5519738" y="1181100"/>
          <p14:tracePt t="4771" x="5495925" y="1168400"/>
          <p14:tracePt t="4781" x="5459413" y="1157288"/>
          <p14:tracePt t="4788" x="5435600" y="1133475"/>
          <p14:tracePt t="4798" x="5411788" y="1120775"/>
          <p14:tracePt t="4804" x="5387975" y="1109663"/>
          <p14:tracePt t="4814" x="5364163" y="1096963"/>
          <p14:tracePt t="4821" x="5340350" y="1085850"/>
          <p14:tracePt t="4831" x="5316538" y="1073150"/>
          <p14:tracePt t="4838" x="5292725" y="1062038"/>
          <p14:tracePt t="4848" x="5268913" y="1049338"/>
          <p14:tracePt t="4854" x="5233988" y="1025525"/>
          <p14:tracePt t="4864" x="5197475" y="1014413"/>
          <p14:tracePt t="4870" x="5173663" y="1001713"/>
          <p14:tracePt t="4880" x="5149850" y="977900"/>
          <p14:tracePt t="4887" x="5126038" y="977900"/>
          <p14:tracePt t="4897" x="5091113" y="954088"/>
          <p14:tracePt t="4903" x="5067300" y="942975"/>
          <p14:tracePt t="4914" x="5043488" y="930275"/>
          <p14:tracePt t="4920" x="5019675" y="919163"/>
          <p14:tracePt t="4930" x="4995863" y="893763"/>
          <p14:tracePt t="4936" x="4972050" y="893763"/>
          <p14:tracePt t="4946" x="4948238" y="882650"/>
          <p14:tracePt t="4953" x="4924425" y="858838"/>
          <p14:tracePt t="4964" x="4887913" y="846138"/>
          <p14:tracePt t="4969" x="4875213" y="835025"/>
          <p14:tracePt t="4980" x="4840288" y="822325"/>
          <p14:tracePt t="4986" x="4816475" y="811213"/>
          <p14:tracePt t="4997" x="4792663" y="811213"/>
          <p14:tracePt t="5002" x="4768850" y="798513"/>
          <p14:tracePt t="5013" x="4745038" y="798513"/>
          <p14:tracePt t="5018" x="4721225" y="787400"/>
          <p14:tracePt t="5030" x="4697413" y="787400"/>
          <p14:tracePt t="5035" x="4684713" y="774700"/>
          <p14:tracePt t="5047" x="4660900" y="774700"/>
          <p14:tracePt t="5051" x="4625975" y="774700"/>
          <p14:tracePt t="5063" x="4613275" y="774700"/>
          <p14:tracePt t="5068" x="4602163" y="774700"/>
          <p14:tracePt t="5080" x="4578350" y="774700"/>
          <p14:tracePt t="5084" x="4554538" y="774700"/>
          <p14:tracePt t="5097" x="4541838" y="774700"/>
          <p14:tracePt t="5100" x="4530725" y="774700"/>
          <p14:tracePt t="5113" x="4506913" y="774700"/>
          <p14:tracePt t="5117" x="4494213" y="787400"/>
          <p14:tracePt t="5130" x="4483100" y="787400"/>
          <p14:tracePt t="5133" x="4459288" y="798513"/>
          <p14:tracePt t="5146" x="4446588" y="811213"/>
          <p14:tracePt t="5150" x="4435475" y="822325"/>
          <p14:tracePt t="5163" x="4422775" y="822325"/>
          <p14:tracePt t="5167" x="4411663" y="846138"/>
          <p14:tracePt t="5180" x="4398963" y="846138"/>
          <p14:tracePt t="5182" x="4398963" y="858838"/>
          <p14:tracePt t="5196" x="4387850" y="858838"/>
          <p14:tracePt t="5199" x="4387850" y="869950"/>
          <p14:tracePt t="5213" x="4375150" y="882650"/>
          <p14:tracePt t="5229" x="4375150" y="893763"/>
          <p14:tracePt t="5232" x="4364038" y="893763"/>
          <p14:tracePt t="5249" x="4364038" y="906463"/>
          <p14:tracePt t="5263" x="4351338" y="919163"/>
          <p14:tracePt t="5279" x="4351338" y="930275"/>
          <p14:tracePt t="5283" x="4340225" y="942975"/>
          <p14:tracePt t="5297" x="4340225" y="954088"/>
          <p14:tracePt t="5301" x="4340225" y="966788"/>
          <p14:tracePt t="5314" x="4340225" y="977900"/>
          <p14:tracePt t="5317" x="4340225" y="990600"/>
          <p14:tracePt t="5330" x="4340225" y="1001713"/>
          <p14:tracePt t="5333" x="4340225" y="1014413"/>
          <p14:tracePt t="5347" x="4340225" y="1025525"/>
          <p14:tracePt t="5350" x="4340225" y="1038225"/>
          <p14:tracePt t="5364" x="4340225" y="1049338"/>
          <p14:tracePt t="5365" x="4340225" y="1062038"/>
          <p14:tracePt t="5380" x="4340225" y="1073150"/>
          <p14:tracePt t="5388" x="4340225" y="1096963"/>
          <p14:tracePt t="5397" x="4340225" y="1109663"/>
          <p14:tracePt t="5405" x="4340225" y="1120775"/>
          <p14:tracePt t="5413" x="4340225" y="1133475"/>
          <p14:tracePt t="5421" x="4340225" y="1157288"/>
          <p14:tracePt t="5430" x="4340225" y="1168400"/>
          <p14:tracePt t="5438" x="4340225" y="1192213"/>
          <p14:tracePt t="5447" x="4340225" y="1204913"/>
          <p14:tracePt t="5454" x="4340225" y="1228725"/>
          <p14:tracePt t="5463" x="4340225" y="1239838"/>
          <p14:tracePt t="5470" x="4340225" y="1252538"/>
          <p14:tracePt t="5480" x="4340225" y="1263650"/>
          <p14:tracePt t="5487" x="4351338" y="1276350"/>
          <p14:tracePt t="5496" x="4351338" y="1287463"/>
          <p14:tracePt t="5513" x="4364038" y="1300163"/>
          <p14:tracePt t="5520" x="4364038" y="1311275"/>
          <p14:tracePt t="5537" x="4375150" y="1323975"/>
          <p14:tracePt t="5553" x="4375150" y="1335088"/>
          <p14:tracePt t="5561" x="4387850" y="1335088"/>
          <p14:tracePt t="5586" x="4387850" y="1347788"/>
          <p14:tracePt t="5701" x="4398963" y="1347788"/>
          <p14:tracePt t="5717" x="4411663" y="1347788"/>
          <p14:tracePt t="5725" x="4411663" y="1358900"/>
          <p14:tracePt t="5733" x="4422775" y="1358900"/>
          <p14:tracePt t="5750" x="4446588" y="1371600"/>
          <p14:tracePt t="5758" x="4459288" y="1371600"/>
          <p14:tracePt t="5767" x="4470400" y="1384300"/>
          <p14:tracePt t="5774" x="4494213" y="1384300"/>
          <p14:tracePt t="5783" x="4518025" y="1384300"/>
          <p14:tracePt t="5791" x="4541838" y="1384300"/>
          <p14:tracePt t="5800" x="4554538" y="1395413"/>
          <p14:tracePt t="5807" x="4589463" y="1395413"/>
          <p14:tracePt t="5816" x="4613275" y="1395413"/>
          <p14:tracePt t="5824" x="4649788" y="1395413"/>
          <p14:tracePt t="5833" x="4673600" y="1408113"/>
          <p14:tracePt t="5840" x="4708525" y="1408113"/>
          <p14:tracePt t="5850" x="4732338" y="1408113"/>
          <p14:tracePt t="5857" x="4756150" y="1419225"/>
          <p14:tracePt t="5866" x="4792663" y="1419225"/>
          <p14:tracePt t="5873" x="4816475" y="1419225"/>
          <p14:tracePt t="5883" x="4840288" y="1419225"/>
          <p14:tracePt t="5890" x="4864100" y="1431925"/>
          <p14:tracePt t="5898" x="4887913" y="1431925"/>
          <p14:tracePt t="5907" x="4900613" y="1431925"/>
          <p14:tracePt t="5914" x="4911725" y="1431925"/>
          <p14:tracePt t="5922" x="4935538" y="1431925"/>
          <p14:tracePt t="5939" x="4948238" y="1431925"/>
          <p14:tracePt t="5948" x="4959350" y="1431925"/>
          <p14:tracePt t="5956" x="4972050" y="1431925"/>
          <p14:tracePt t="5964" x="4983163" y="1431925"/>
          <p14:tracePt t="5972" x="4995863" y="1431925"/>
          <p14:tracePt t="5980" x="5006975" y="1431925"/>
          <p14:tracePt t="5988" x="5019675" y="1431925"/>
          <p14:tracePt t="5996" x="5030788" y="1431925"/>
          <p14:tracePt t="6005" x="5043488" y="1431925"/>
          <p14:tracePt t="6013" x="5054600" y="1431925"/>
          <p14:tracePt t="6030" x="5067300" y="1431925"/>
          <p14:tracePt t="6046" x="5078413" y="1431925"/>
          <p14:tracePt t="7238" x="5091113" y="1431925"/>
          <p14:tracePt t="7246" x="5114925" y="1419225"/>
          <p14:tracePt t="7254" x="5149850" y="1395413"/>
          <p14:tracePt t="7262" x="5173663" y="1384300"/>
          <p14:tracePt t="7271" x="5233988" y="1358900"/>
          <p14:tracePt t="7279" x="5257800" y="1347788"/>
          <p14:tracePt t="7287" x="5292725" y="1323975"/>
          <p14:tracePt t="7297" x="5340350" y="1311275"/>
          <p14:tracePt t="7303" x="5376863" y="1300163"/>
          <p14:tracePt t="7314" x="5400675" y="1287463"/>
          <p14:tracePt t="7320" x="5448300" y="1276350"/>
          <p14:tracePt t="7330" x="5472113" y="1263650"/>
          <p14:tracePt t="7337" x="5508625" y="1252538"/>
          <p14:tracePt t="7347" x="5543550" y="1252538"/>
          <p14:tracePt t="7353" x="5580063" y="1239838"/>
          <p14:tracePt t="7364" x="5614988" y="1216025"/>
          <p14:tracePt t="7370" x="5651500" y="1216025"/>
          <p14:tracePt t="7380" x="5686425" y="1204913"/>
          <p14:tracePt t="7386" x="5722938" y="1192213"/>
          <p14:tracePt t="7397" x="5757863" y="1181100"/>
          <p14:tracePt t="7403" x="5794375" y="1168400"/>
          <p14:tracePt t="7413" x="5818188" y="1157288"/>
          <p14:tracePt t="7419" x="5853113" y="1157288"/>
          <p14:tracePt t="7429" x="5876925" y="1144588"/>
          <p14:tracePt t="7436" x="5900738" y="1133475"/>
          <p14:tracePt t="7446" x="5924550" y="1133475"/>
          <p14:tracePt t="7451" x="5948363" y="1120775"/>
          <p14:tracePt t="7463" x="5961063" y="1109663"/>
          <p14:tracePt t="7468" x="5984875" y="1096963"/>
          <p14:tracePt t="7479" x="5995988" y="1096963"/>
          <p14:tracePt t="7485" x="6008688" y="1085850"/>
          <p14:tracePt t="7497" x="6019800" y="1085850"/>
          <p14:tracePt t="7501" x="6032500" y="1085850"/>
          <p14:tracePt t="7513" x="6032500" y="1073150"/>
          <p14:tracePt t="7518" x="6043613" y="1073150"/>
          <p14:tracePt t="7530" x="6056313" y="1073150"/>
          <p14:tracePt t="7534" x="6067425" y="1062038"/>
          <p14:tracePt t="7546" x="6080125" y="1062038"/>
          <p14:tracePt t="7551" x="6091238" y="1049338"/>
          <p14:tracePt t="7563" x="6103938" y="1038225"/>
          <p14:tracePt t="7569" x="6127750" y="1025525"/>
          <p14:tracePt t="7580" x="6140450" y="1014413"/>
          <p14:tracePt t="7585" x="6151563" y="1014413"/>
          <p14:tracePt t="7596" x="6175375" y="1001713"/>
          <p14:tracePt t="7602" x="6188075" y="990600"/>
          <p14:tracePt t="7613" x="6199188" y="977900"/>
          <p14:tracePt t="7617" x="6223000" y="966788"/>
          <p14:tracePt t="7630" x="6235700" y="966788"/>
          <p14:tracePt t="7634" x="6246813" y="954088"/>
          <p14:tracePt t="7646" x="6270625" y="942975"/>
          <p14:tracePt t="7651" x="6294438" y="942975"/>
          <p14:tracePt t="7663" x="6318250" y="930275"/>
          <p14:tracePt t="7667" x="6342063" y="919163"/>
          <p14:tracePt t="7679" x="6378575" y="906463"/>
          <p14:tracePt t="7684" x="6413500" y="906463"/>
          <p14:tracePt t="7696" x="6437313" y="893763"/>
          <p14:tracePt t="7701" x="6473825" y="893763"/>
          <p14:tracePt t="7713" x="6508750" y="893763"/>
          <p14:tracePt t="7717" x="6532563" y="893763"/>
          <p14:tracePt t="7730" x="6569075" y="893763"/>
          <p14:tracePt t="7734" x="6592888" y="893763"/>
          <p14:tracePt t="7747" x="6616700" y="893763"/>
          <p14:tracePt t="7751" x="6640513" y="893763"/>
          <p14:tracePt t="7763" x="6651625" y="893763"/>
          <p14:tracePt t="7768" x="6675438" y="893763"/>
          <p14:tracePt t="7783" x="6688138" y="893763"/>
          <p14:tracePt t="7796" x="6699250" y="893763"/>
          <p14:tracePt t="7813" x="6711950" y="893763"/>
          <p14:tracePt t="7814" x="6724650" y="893763"/>
          <p14:tracePt t="7830" x="6735763" y="893763"/>
          <p14:tracePt t="8217" x="6748463" y="893763"/>
          <p14:tracePt t="8224" x="6783388" y="893763"/>
          <p14:tracePt t="8232" x="6819900" y="893763"/>
          <p14:tracePt t="8241" x="6867525" y="882650"/>
          <p14:tracePt t="8249" x="6902450" y="882650"/>
          <p14:tracePt t="8257" x="6962775" y="882650"/>
          <p14:tracePt t="8266" x="7021513" y="882650"/>
          <p14:tracePt t="8274" x="7105650" y="882650"/>
          <p14:tracePt t="8283" x="7164388" y="882650"/>
          <p14:tracePt t="8290" x="7188200" y="882650"/>
          <p14:tracePt t="8300" x="7235825" y="882650"/>
          <p14:tracePt t="8307" x="7283450" y="882650"/>
          <p14:tracePt t="8316" x="7332663" y="882650"/>
          <p14:tracePt t="8323" x="7380288" y="882650"/>
          <p14:tracePt t="8332" x="7404100" y="882650"/>
          <p14:tracePt t="8340" x="7451725" y="893763"/>
          <p14:tracePt t="8349" x="7475538" y="893763"/>
          <p14:tracePt t="8356" x="7499350" y="906463"/>
          <p14:tracePt t="8364" x="7510463" y="919163"/>
          <p14:tracePt t="8372" x="7534275" y="919163"/>
          <p14:tracePt t="8389" x="7546975" y="930275"/>
          <p14:tracePt t="8397" x="7558088" y="930275"/>
          <p14:tracePt t="8414" x="7558088" y="942975"/>
          <p14:tracePt t="8429" x="7570788" y="942975"/>
          <p14:tracePt t="9532" x="7558088" y="942975"/>
          <p14:tracePt t="9540" x="7523163" y="942975"/>
          <p14:tracePt t="9548" x="7486650" y="966788"/>
          <p14:tracePt t="9556" x="7427913" y="990600"/>
          <p14:tracePt t="9565" x="7367588" y="1025525"/>
          <p14:tracePt t="9573" x="7296150" y="1049338"/>
          <p14:tracePt t="9580" x="7224713" y="1085850"/>
          <p14:tracePt t="9589" x="7164388" y="1120775"/>
          <p14:tracePt t="9597" x="7092950" y="1144588"/>
          <p14:tracePt t="9605" x="7021513" y="1181100"/>
          <p14:tracePt t="9614" x="6950075" y="1204913"/>
          <p14:tracePt t="9622" x="6878638" y="1216025"/>
          <p14:tracePt t="9630" x="6819900" y="1239838"/>
          <p14:tracePt t="9638" x="6735763" y="1252538"/>
          <p14:tracePt t="9646" x="6675438" y="1252538"/>
          <p14:tracePt t="9655" x="6616700" y="1263650"/>
          <p14:tracePt t="9663" x="6569075" y="1276350"/>
          <p14:tracePt t="9671" x="6508750" y="1276350"/>
          <p14:tracePt t="9679" x="6450013" y="1287463"/>
          <p14:tracePt t="9688" x="6402388" y="1287463"/>
          <p14:tracePt t="9696" x="6342063" y="1287463"/>
          <p14:tracePt t="9704" x="6283325" y="1287463"/>
          <p14:tracePt t="9712" x="6223000" y="1287463"/>
          <p14:tracePt t="9720" x="6164263" y="1287463"/>
          <p14:tracePt t="9729" x="6091238" y="1287463"/>
          <p14:tracePt t="9737" x="6032500" y="1287463"/>
          <p14:tracePt t="9745" x="5972175" y="1287463"/>
          <p14:tracePt t="9754" x="5913438" y="1287463"/>
          <p14:tracePt t="9762" x="5853113" y="1287463"/>
          <p14:tracePt t="9770" x="5770563" y="1287463"/>
          <p14:tracePt t="9779" x="5686425" y="1287463"/>
          <p14:tracePt t="9786" x="5614988" y="1287463"/>
          <p14:tracePt t="9795" x="5508625" y="1287463"/>
          <p14:tracePt t="9803" x="5411788" y="1300163"/>
          <p14:tracePt t="9812" x="5329238" y="1300163"/>
          <p14:tracePt t="9819" x="5221288" y="1311275"/>
          <p14:tracePt t="9828" x="5114925" y="1323975"/>
          <p14:tracePt t="9835" x="5006975" y="1335088"/>
          <p14:tracePt t="9845" x="4924425" y="1335088"/>
          <p14:tracePt t="9852" x="4816475" y="1347788"/>
          <p14:tracePt t="9862" x="4721225" y="1358900"/>
          <p14:tracePt t="9868" x="4637088" y="1371600"/>
          <p14:tracePt t="9879" x="4602163" y="1371600"/>
          <p14:tracePt t="9885" x="4541838" y="1371600"/>
          <p14:tracePt t="9895" x="4494213" y="1384300"/>
          <p14:tracePt t="9901" x="4459288" y="1384300"/>
          <p14:tracePt t="9912" x="4422775" y="1384300"/>
          <p14:tracePt t="9918" x="4398963" y="1384300"/>
          <p14:tracePt t="9928" x="4387850" y="1384300"/>
          <p14:tracePt t="9934" x="4375150" y="1384300"/>
          <p14:tracePt t="10559" x="4364038" y="1384300"/>
          <p14:tracePt t="10567" x="4351338" y="1384300"/>
          <p14:tracePt t="10576" x="4327525" y="1384300"/>
          <p14:tracePt t="10584" x="4316413" y="1384300"/>
          <p14:tracePt t="10592" x="4303713" y="1384300"/>
          <p14:tracePt t="10600" x="4279900" y="1384300"/>
          <p14:tracePt t="10608" x="4268788" y="1384300"/>
          <p14:tracePt t="10620" x="4256088" y="1384300"/>
          <p14:tracePt t="10625" x="4232275" y="1384300"/>
          <p14:tracePt t="10634" x="4219575" y="1371600"/>
          <p14:tracePt t="10641" x="4208463" y="1371600"/>
          <p14:tracePt t="10653" x="4195763" y="1371600"/>
          <p14:tracePt t="10658" x="4184650" y="1371600"/>
          <p14:tracePt t="10666" x="4171950" y="1371600"/>
          <p14:tracePt t="10674" x="4160838" y="1371600"/>
          <p14:tracePt t="10682" x="4137025" y="1371600"/>
          <p14:tracePt t="10690" x="4124325" y="1371600"/>
          <p14:tracePt t="10699" x="4113213" y="1371600"/>
          <p14:tracePt t="10707" x="4100513" y="1371600"/>
          <p14:tracePt t="10715" x="4076700" y="1371600"/>
          <p14:tracePt t="10723" x="4065588" y="1371600"/>
          <p14:tracePt t="10732" x="4041775" y="1371600"/>
          <p14:tracePt t="10740" x="4029075" y="1371600"/>
          <p14:tracePt t="10748" x="4005263" y="1371600"/>
          <p14:tracePt t="10756" x="3994150" y="1371600"/>
          <p14:tracePt t="10764" x="3981450" y="1371600"/>
          <p14:tracePt t="10772" x="3957638" y="1371600"/>
          <p14:tracePt t="10781" x="3946525" y="1371600"/>
          <p14:tracePt t="10789" x="3922713" y="1371600"/>
          <p14:tracePt t="10797" x="3898900" y="1371600"/>
          <p14:tracePt t="10806" x="3886200" y="1371600"/>
          <p14:tracePt t="10814" x="3862388" y="1371600"/>
          <p14:tracePt t="10822" x="3851275" y="1371600"/>
          <p14:tracePt t="10830" x="3827463" y="1371600"/>
          <p14:tracePt t="10838" x="3803650" y="1371600"/>
          <p14:tracePt t="10847" x="3779838" y="1371600"/>
          <p14:tracePt t="10855" x="3767138" y="1371600"/>
          <p14:tracePt t="10863" x="3743325" y="1371600"/>
          <p14:tracePt t="10871" x="3719513" y="1358900"/>
          <p14:tracePt t="10880" x="3708400" y="1358900"/>
          <p14:tracePt t="10888" x="3684588" y="1347788"/>
          <p14:tracePt t="10896" x="3648075" y="1335088"/>
          <p14:tracePt t="10904" x="3635375" y="1335088"/>
          <p14:tracePt t="10913" x="3587750" y="1311275"/>
          <p14:tracePt t="10921" x="3563938" y="1300163"/>
          <p14:tracePt t="10929" x="3516313" y="1287463"/>
          <p14:tracePt t="10937" x="3492500" y="1287463"/>
          <p14:tracePt t="10945" x="3457575" y="1276350"/>
          <p14:tracePt t="10954" x="3421063" y="1263650"/>
          <p14:tracePt t="10962" x="3386138" y="1263650"/>
          <p14:tracePt t="10971" x="3349625" y="1252538"/>
          <p14:tracePt t="10978" x="3314700" y="1252538"/>
          <p14:tracePt t="10988" x="3278188" y="1252538"/>
          <p14:tracePt t="10995" x="3243263" y="1239838"/>
          <p14:tracePt t="11004" x="3219450" y="1239838"/>
          <p14:tracePt t="11011" x="3171825" y="1239838"/>
          <p14:tracePt t="11021" x="3148013" y="1239838"/>
          <p14:tracePt t="11027" x="3111500" y="1239838"/>
          <p14:tracePt t="11038" x="3087688" y="1239838"/>
          <p14:tracePt t="11044" x="3063875" y="1239838"/>
          <p14:tracePt t="11055" x="3027363" y="1239838"/>
          <p14:tracePt t="11060" x="3003550" y="1239838"/>
          <p14:tracePt t="11071" x="2968625" y="1239838"/>
          <p14:tracePt t="11077" x="2944813" y="1239838"/>
          <p14:tracePt t="11087" x="2908300" y="1252538"/>
          <p14:tracePt t="11093" x="2897188" y="1252538"/>
          <p14:tracePt t="11105" x="2860675" y="1263650"/>
          <p14:tracePt t="11110" x="2849563" y="1276350"/>
          <p14:tracePt t="11121" x="2825750" y="1287463"/>
          <p14:tracePt t="11127" x="2813050" y="1287463"/>
          <p14:tracePt t="11138" x="2789238" y="1300163"/>
          <p14:tracePt t="11144" x="2778125" y="1311275"/>
          <p14:tracePt t="11154" x="2765425" y="1311275"/>
          <p14:tracePt t="11159" x="2765425" y="1323975"/>
          <p14:tracePt t="11171" x="2741613" y="1323975"/>
          <p14:tracePt t="11176" x="2741613" y="1335088"/>
          <p14:tracePt t="11187" x="2730500" y="1335088"/>
          <p14:tracePt t="11192" x="2717800" y="1335088"/>
          <p14:tracePt t="11204" x="2717800" y="1347788"/>
          <p14:tracePt t="11209" x="2706688" y="1347788"/>
          <p14:tracePt t="11220" x="2693988" y="1358900"/>
          <p14:tracePt t="11233" x="2682875" y="1371600"/>
          <p14:tracePt t="11250" x="2670175" y="1384300"/>
          <p14:tracePt t="11283" x="2659063" y="1395413"/>
          <p14:tracePt t="11299" x="2659063" y="1408113"/>
          <p14:tracePt t="11307" x="2659063" y="1419225"/>
          <p14:tracePt t="11315" x="2659063" y="1431925"/>
          <p14:tracePt t="11323" x="2659063" y="1443038"/>
          <p14:tracePt t="11332" x="2659063" y="1455738"/>
          <p14:tracePt t="11340" x="2659063" y="1466850"/>
          <p14:tracePt t="11348" x="2659063" y="1479550"/>
          <p14:tracePt t="11356" x="2659063" y="1490663"/>
          <p14:tracePt t="11364" x="2659063" y="1503363"/>
          <p14:tracePt t="11373" x="2659063" y="1514475"/>
          <p14:tracePt t="11382" x="2659063" y="1527175"/>
          <p14:tracePt t="11389" x="2670175" y="1538288"/>
          <p14:tracePt t="11398" x="2670175" y="1550988"/>
          <p14:tracePt t="11405" x="2682875" y="1562100"/>
          <p14:tracePt t="11414" x="2693988" y="1574800"/>
          <p14:tracePt t="11422" x="2706688" y="1574800"/>
          <p14:tracePt t="11431" x="2730500" y="1585913"/>
          <p14:tracePt t="11438" x="2741613" y="1598613"/>
          <p14:tracePt t="11447" x="2765425" y="1609725"/>
          <p14:tracePt t="11455" x="2813050" y="1633538"/>
          <p14:tracePt t="11464" x="2836863" y="1633538"/>
          <p14:tracePt t="11471" x="2873375" y="1657350"/>
          <p14:tracePt t="11480" x="2908300" y="1657350"/>
          <p14:tracePt t="11488" x="2968625" y="1670050"/>
          <p14:tracePt t="11496" x="2992438" y="1681163"/>
          <p14:tracePt t="11504" x="3040063" y="1681163"/>
          <p14:tracePt t="11513" x="3076575" y="1693863"/>
          <p14:tracePt t="11521" x="3124200" y="1704975"/>
          <p14:tracePt t="11529" x="3159125" y="1717675"/>
          <p14:tracePt t="11538" x="3243263" y="1717675"/>
          <p14:tracePt t="11546" x="3290888" y="1728788"/>
          <p14:tracePt t="11554" x="3338513" y="1728788"/>
          <p14:tracePt t="11562" x="3386138" y="1728788"/>
          <p14:tracePt t="11571" x="3457575" y="1728788"/>
          <p14:tracePt t="11579" x="3529013" y="1728788"/>
          <p14:tracePt t="11587" x="3600450" y="1728788"/>
          <p14:tracePt t="11595" x="3671888" y="1728788"/>
          <p14:tracePt t="11604" x="3756025" y="1728788"/>
          <p14:tracePt t="11611" x="3779838" y="1728788"/>
          <p14:tracePt t="11621" x="3827463" y="1728788"/>
          <p14:tracePt t="11628" x="3875088" y="1728788"/>
          <p14:tracePt t="11637" x="3910013" y="1728788"/>
          <p14:tracePt t="11644" x="3933825" y="1728788"/>
          <p14:tracePt t="11654" x="3946525" y="1728788"/>
          <p14:tracePt t="11660" x="3957638" y="1728788"/>
          <p14:tracePt t="11671" x="3970338" y="1728788"/>
          <p14:tracePt t="11687" x="3981450" y="1728788"/>
          <p14:tracePt t="11767" x="3981450" y="1717675"/>
          <p14:tracePt t="11784" x="3970338" y="1717675"/>
          <p14:tracePt t="11792" x="3957638" y="1704975"/>
          <p14:tracePt t="11805" x="3933825" y="1693863"/>
          <p14:tracePt t="11810" x="3922713" y="1681163"/>
          <p14:tracePt t="11817" x="3898900" y="1681163"/>
          <p14:tracePt t="11825" x="3862388" y="1670050"/>
          <p14:tracePt t="11834" x="3851275" y="1657350"/>
          <p14:tracePt t="11842" x="3803650" y="1646238"/>
          <p14:tracePt t="11850" x="3756025" y="1633538"/>
          <p14:tracePt t="11858" x="3719513" y="1622425"/>
          <p14:tracePt t="11866" x="3671888" y="1609725"/>
          <p14:tracePt t="11874" x="3648075" y="1609725"/>
          <p14:tracePt t="11883" x="3611563" y="1598613"/>
          <p14:tracePt t="11891" x="3563938" y="1585913"/>
          <p14:tracePt t="11899" x="3529013" y="1585913"/>
          <p14:tracePt t="11908" x="3444875" y="1574800"/>
          <p14:tracePt t="11916" x="3421063" y="1574800"/>
          <p14:tracePt t="11924" x="3362325" y="1562100"/>
          <p14:tracePt t="11932" x="3314700" y="1538288"/>
          <p14:tracePt t="11941" x="3278188" y="1538288"/>
          <p14:tracePt t="11948" x="3230563" y="1527175"/>
          <p14:tracePt t="11958" x="3182938" y="1514475"/>
          <p14:tracePt t="11965" x="3135313" y="1503363"/>
          <p14:tracePt t="11974" x="3111500" y="1503363"/>
          <p14:tracePt t="11981" x="3027363" y="1490663"/>
          <p14:tracePt t="11991" x="3016250" y="1479550"/>
          <p14:tracePt t="11998" x="2968625" y="1479550"/>
          <p14:tracePt t="12007" x="2921000" y="1455738"/>
          <p14:tracePt t="12014" x="2884488" y="1455738"/>
          <p14:tracePt t="12024" x="2860675" y="1443038"/>
          <p14:tracePt t="12031" x="2825750" y="1443038"/>
          <p14:tracePt t="12040" x="2789238" y="1431925"/>
          <p14:tracePt t="12047" x="2765425" y="1431925"/>
          <p14:tracePt t="12055" x="2730500" y="1431925"/>
          <p14:tracePt t="12063" x="2706688" y="1431925"/>
          <p14:tracePt t="12072" x="2659063" y="1431925"/>
          <p14:tracePt t="12080" x="2635250" y="1431925"/>
          <p14:tracePt t="12088" x="2611438" y="1431925"/>
          <p14:tracePt t="12096" x="2574925" y="1431925"/>
          <p14:tracePt t="12108" x="2551113" y="1431925"/>
          <p14:tracePt t="12113" x="2516188" y="1431925"/>
          <p14:tracePt t="12121" x="2492375" y="1431925"/>
          <p14:tracePt t="12129" x="2468563" y="1431925"/>
          <p14:tracePt t="12138" x="2444750" y="1431925"/>
          <p14:tracePt t="12146" x="2419350" y="1431925"/>
          <p14:tracePt t="12154" x="2384425" y="1431925"/>
          <p14:tracePt t="12162" x="2371725" y="1443038"/>
          <p14:tracePt t="12171" x="2347913" y="1443038"/>
          <p14:tracePt t="12178" x="2324100" y="1455738"/>
          <p14:tracePt t="12187" x="2312988" y="1466850"/>
          <p14:tracePt t="12195" x="2289175" y="1466850"/>
          <p14:tracePt t="12203" x="2276475" y="1466850"/>
          <p14:tracePt t="12211" x="2265363" y="1479550"/>
          <p14:tracePt t="12220" x="2252663" y="1479550"/>
          <p14:tracePt t="12228" x="2241550" y="1490663"/>
          <p14:tracePt t="12245" x="2228850" y="1490663"/>
          <p14:tracePt t="12253" x="2228850" y="1503363"/>
          <p14:tracePt t="12261" x="2217738" y="1503363"/>
          <p14:tracePt t="12277" x="2205038" y="1514475"/>
          <p14:tracePt t="12286" x="2205038" y="1527175"/>
          <p14:tracePt t="12294" x="2193925" y="1527175"/>
          <p14:tracePt t="12302" x="2193925" y="1550988"/>
          <p14:tracePt t="12310" x="2181225" y="1562100"/>
          <p14:tracePt t="12318" x="2170113" y="1574800"/>
          <p14:tracePt t="12326" x="2157413" y="1598613"/>
          <p14:tracePt t="12335" x="2146300" y="1622425"/>
          <p14:tracePt t="12343" x="2133600" y="1646238"/>
          <p14:tracePt t="12351" x="2122488" y="1670050"/>
          <p14:tracePt t="12359" x="2109788" y="1704975"/>
          <p14:tracePt t="12368" x="2098675" y="1717675"/>
          <p14:tracePt t="12376" x="2085975" y="1741488"/>
          <p14:tracePt t="12384" x="2085975" y="1752600"/>
          <p14:tracePt t="12392" x="2074863" y="1776413"/>
          <p14:tracePt t="12401" x="2074863" y="1789113"/>
          <p14:tracePt t="12409" x="2074863" y="1800225"/>
          <p14:tracePt t="12417" x="2074863" y="1812925"/>
          <p14:tracePt t="12425" x="2074863" y="1836738"/>
          <p14:tracePt t="12433" x="2074863" y="1849438"/>
          <p14:tracePt t="12442" x="2074863" y="1873250"/>
          <p14:tracePt t="12450" x="2074863" y="1897063"/>
          <p14:tracePt t="12458" x="2074863" y="1908175"/>
          <p14:tracePt t="12466" x="2074863" y="1920875"/>
          <p14:tracePt t="12474" x="2074863" y="1931988"/>
          <p14:tracePt t="12483" x="2074863" y="1944688"/>
          <p14:tracePt t="12491" x="2074863" y="1955800"/>
          <p14:tracePt t="12499" x="2074863" y="1968500"/>
          <p14:tracePt t="12508" x="2074863" y="1979613"/>
          <p14:tracePt t="12524" x="2074863" y="1992313"/>
          <p14:tracePt t="12541" x="2074863" y="2003425"/>
          <p14:tracePt t="12549" x="2062163" y="2003425"/>
          <p14:tracePt t="12573" x="2062163" y="2016125"/>
          <p14:tracePt t="12607" x="2051050" y="2027238"/>
          <p14:tracePt t="13067" x="2074863" y="2027238"/>
          <p14:tracePt t="13075" x="2098675" y="2027238"/>
          <p14:tracePt t="13083" x="2133600" y="2016125"/>
          <p14:tracePt t="13092" x="2181225" y="2016125"/>
          <p14:tracePt t="13100" x="2228850" y="2016125"/>
          <p14:tracePt t="13108" x="2276475" y="2003425"/>
          <p14:tracePt t="13116" x="2324100" y="1992313"/>
          <p14:tracePt t="13124" x="2384425" y="1979613"/>
          <p14:tracePt t="13132" x="2432050" y="1979613"/>
          <p14:tracePt t="13141" x="2492375" y="1968500"/>
          <p14:tracePt t="13149" x="2563813" y="1968500"/>
          <p14:tracePt t="13157" x="2611438" y="1968500"/>
          <p14:tracePt t="13165" x="2635250" y="1955800"/>
          <p14:tracePt t="13173" x="2682875" y="1955800"/>
          <p14:tracePt t="13181" x="2741613" y="1955800"/>
          <p14:tracePt t="13190" x="2789238" y="1955800"/>
          <p14:tracePt t="13198" x="2825750" y="1955800"/>
          <p14:tracePt t="13206" x="2897188" y="1955800"/>
          <p14:tracePt t="13214" x="2944813" y="1955800"/>
          <p14:tracePt t="13223" x="2992438" y="1955800"/>
          <p14:tracePt t="13231" x="3040063" y="1955800"/>
          <p14:tracePt t="13239" x="3100388" y="1955800"/>
          <p14:tracePt t="13247" x="3171825" y="1955800"/>
          <p14:tracePt t="13256" x="3254375" y="1955800"/>
          <p14:tracePt t="13263" x="3325813" y="1955800"/>
          <p14:tracePt t="13272" x="3397250" y="1955800"/>
          <p14:tracePt t="13280" x="3492500" y="1955800"/>
          <p14:tracePt t="13289" x="3576638" y="1955800"/>
          <p14:tracePt t="13296" x="3648075" y="1955800"/>
          <p14:tracePt t="13305" x="3732213" y="1968500"/>
          <p14:tracePt t="13313" x="3756025" y="1968500"/>
          <p14:tracePt t="13321" x="3838575" y="1968500"/>
          <p14:tracePt t="13329" x="3886200" y="1968500"/>
          <p14:tracePt t="13339" x="3933825" y="1979613"/>
          <p14:tracePt t="13346" x="3970338" y="1979613"/>
          <p14:tracePt t="13355" x="4005263" y="1979613"/>
          <p14:tracePt t="13363" x="4041775" y="1979613"/>
          <p14:tracePt t="13371" x="4052888" y="1979613"/>
          <p14:tracePt t="13379" x="4076700" y="1979613"/>
          <p14:tracePt t="13395" x="4089400" y="1979613"/>
          <p14:tracePt t="13420" x="4100513" y="1979613"/>
          <p14:tracePt t="13461" x="4100513" y="1992313"/>
          <p14:tracePt t="13479" x="4065588" y="1992313"/>
          <p14:tracePt t="13486" x="4029075" y="2003425"/>
          <p14:tracePt t="13495" x="3970338" y="2016125"/>
          <p14:tracePt t="13502" x="3898900" y="2039938"/>
          <p14:tracePt t="13512" x="3790950" y="2051050"/>
          <p14:tracePt t="13518" x="3684588" y="2074863"/>
          <p14:tracePt t="13527" x="3576638" y="2098675"/>
          <p14:tracePt t="13535" x="3468688" y="2111375"/>
          <p14:tracePt t="13546" x="3386138" y="2135188"/>
          <p14:tracePt t="13552" x="3290888" y="2146300"/>
          <p14:tracePt t="13560" x="3267075" y="2159000"/>
          <p14:tracePt t="13568" x="3206750" y="2159000"/>
          <p14:tracePt t="13580" x="3159125" y="2170113"/>
          <p14:tracePt t="13585" x="3148013" y="2182813"/>
          <p14:tracePt t="13593" x="3124200" y="2182813"/>
          <p14:tracePt t="13601" x="3111500" y="2193925"/>
          <p14:tracePt t="13658" x="3124200" y="2206625"/>
          <p14:tracePt t="13666" x="3171825" y="2206625"/>
          <p14:tracePt t="13675" x="3230563" y="2217738"/>
          <p14:tracePt t="13683" x="3302000" y="2217738"/>
          <p14:tracePt t="13691" x="3397250" y="2230438"/>
          <p14:tracePt t="13700" x="3492500" y="2241550"/>
          <p14:tracePt t="13708" x="3600450" y="2254250"/>
          <p14:tracePt t="13716" x="3708400" y="2265363"/>
          <p14:tracePt t="13724" x="3814763" y="2265363"/>
          <p14:tracePt t="13732" x="3910013" y="2278063"/>
          <p14:tracePt t="13740" x="3933825" y="2278063"/>
          <p14:tracePt t="13749" x="4005263" y="2290763"/>
          <p14:tracePt t="13757" x="4076700" y="2301875"/>
          <p14:tracePt t="13765" x="4113213" y="2301875"/>
          <p14:tracePt t="13773" x="4137025" y="2314575"/>
          <p14:tracePt t="13782" x="4148138" y="2314575"/>
          <p14:tracePt t="13790" x="4160838" y="2314575"/>
          <p14:tracePt t="13798" x="4171950" y="2314575"/>
          <p14:tracePt t="13823" x="4184650" y="2314575"/>
          <p14:tracePt t="14949" x="4184650" y="2325688"/>
          <p14:tracePt t="14959" x="4184650" y="2362200"/>
          <p14:tracePt t="14966" x="4184650" y="2397125"/>
          <p14:tracePt t="14974" x="4184650" y="2444750"/>
          <p14:tracePt t="14982" x="4171950" y="2492375"/>
          <p14:tracePt t="14991" x="4171950" y="2552700"/>
          <p14:tracePt t="14999" x="4171950" y="2587625"/>
          <p14:tracePt t="15007" x="4160838" y="2624138"/>
          <p14:tracePt t="15015" x="4160838" y="2671763"/>
          <p14:tracePt t="15023" x="4160838" y="2719388"/>
          <p14:tracePt t="15031" x="4148138" y="2767013"/>
          <p14:tracePt t="15039" x="4148138" y="2803525"/>
          <p14:tracePt t="15048" x="4137025" y="2827338"/>
          <p14:tracePt t="15056" x="4137025" y="2862263"/>
          <p14:tracePt t="15064" x="4124325" y="2886075"/>
          <p14:tracePt t="15073" x="4124325" y="2909888"/>
          <p14:tracePt t="15080" x="4113213" y="2933700"/>
          <p14:tracePt t="15089" x="4113213" y="2946400"/>
          <p14:tracePt t="15097" x="4100513" y="2970213"/>
          <p14:tracePt t="15105" x="4100513" y="2994025"/>
          <p14:tracePt t="15114" x="4089400" y="3017838"/>
          <p14:tracePt t="15122" x="4076700" y="3028950"/>
          <p14:tracePt t="15130" x="4076700" y="3052763"/>
          <p14:tracePt t="15138" x="4065588" y="3065463"/>
          <p14:tracePt t="15146" x="4052888" y="3089275"/>
          <p14:tracePt t="15154" x="4052888" y="3100388"/>
          <p14:tracePt t="15163" x="4041775" y="3113088"/>
          <p14:tracePt t="15171" x="4029075" y="3124200"/>
          <p14:tracePt t="15179" x="4029075" y="3136900"/>
          <p14:tracePt t="15187" x="4017963" y="3160713"/>
          <p14:tracePt t="15204" x="4005263" y="3171825"/>
          <p14:tracePt t="15212" x="3994150" y="3184525"/>
          <p14:tracePt t="15221" x="3994150" y="3195638"/>
          <p14:tracePt t="15228" x="3981450" y="3195638"/>
          <p14:tracePt t="15237" x="3970338" y="3208338"/>
          <p14:tracePt t="15254" x="3957638" y="3221038"/>
          <p14:tracePt t="15270" x="3946525" y="3221038"/>
          <p14:tracePt t="15278" x="3933825" y="3232150"/>
          <p14:tracePt t="15294" x="3922713" y="3232150"/>
          <p14:tracePt t="15302" x="3922713" y="3244850"/>
          <p14:tracePt t="15311" x="3910013" y="3244850"/>
          <p14:tracePt t="15319" x="3898900" y="3244850"/>
          <p14:tracePt t="15328" x="3886200" y="3244850"/>
          <p14:tracePt t="15336" x="3875088" y="3244850"/>
          <p14:tracePt t="15352" x="3851275" y="3244850"/>
          <p14:tracePt t="15362" x="3838575" y="3244850"/>
          <p14:tracePt t="15368" x="3827463" y="3244850"/>
          <p14:tracePt t="15378" x="3814763" y="3244850"/>
          <p14:tracePt t="15385" x="3803650" y="3244850"/>
          <p14:tracePt t="15395" x="3790950" y="3244850"/>
          <p14:tracePt t="15401" x="3779838" y="3244850"/>
          <p14:tracePt t="15411" x="3767138" y="3244850"/>
          <p14:tracePt t="15418" x="3756025" y="3244850"/>
          <p14:tracePt t="15427" x="3743325" y="3244850"/>
          <p14:tracePt t="15434" x="3732213" y="3244850"/>
          <p14:tracePt t="15444" x="3719513" y="3232150"/>
          <p14:tracePt t="15450" x="3708400" y="3232150"/>
          <p14:tracePt t="15459" x="3695700" y="3221038"/>
          <p14:tracePt t="15467" x="3671888" y="3221038"/>
          <p14:tracePt t="15475" x="3660775" y="3208338"/>
          <p14:tracePt t="15483" x="3635375" y="3208338"/>
          <p14:tracePt t="15492" x="3624263" y="3195638"/>
          <p14:tracePt t="15500" x="3587750" y="3184525"/>
          <p14:tracePt t="15508" x="3563938" y="3184525"/>
          <p14:tracePt t="15517" x="3540125" y="3171825"/>
          <p14:tracePt t="15528" x="3505200" y="3160713"/>
          <p14:tracePt t="15534" x="3481388" y="3160713"/>
          <p14:tracePt t="15541" x="3444875" y="3160713"/>
          <p14:tracePt t="15549" x="3421063" y="3148013"/>
          <p14:tracePt t="15558" x="3386138" y="3148013"/>
          <p14:tracePt t="15565" x="3362325" y="3136900"/>
          <p14:tracePt t="15574" x="3325813" y="3136900"/>
          <p14:tracePt t="15582" x="3302000" y="3136900"/>
          <p14:tracePt t="15590" x="3278188" y="3136900"/>
          <p14:tracePt t="15598" x="3243263" y="3136900"/>
          <p14:tracePt t="15607" x="3219450" y="3136900"/>
          <p14:tracePt t="15615" x="3182938" y="3136900"/>
          <p14:tracePt t="15624" x="3159125" y="3136900"/>
          <p14:tracePt t="15631" x="3124200" y="3136900"/>
          <p14:tracePt t="15640" x="3111500" y="3136900"/>
          <p14:tracePt t="15648" x="3076575" y="3148013"/>
          <p14:tracePt t="15656" x="3052763" y="3148013"/>
          <p14:tracePt t="15664" x="3040063" y="3160713"/>
          <p14:tracePt t="15673" x="3016250" y="3184525"/>
          <p14:tracePt t="15681" x="3003550" y="3184525"/>
          <p14:tracePt t="15689" x="2992438" y="3195638"/>
          <p14:tracePt t="15697" x="2979738" y="3208338"/>
          <p14:tracePt t="15714" x="2968625" y="3221038"/>
          <p14:tracePt t="15722" x="2955925" y="3232150"/>
          <p14:tracePt t="15739" x="2944813" y="3244850"/>
          <p14:tracePt t="15746" x="2932113" y="3244850"/>
          <p14:tracePt t="15755" x="2932113" y="3255963"/>
          <p14:tracePt t="15763" x="2921000" y="3255963"/>
          <p14:tracePt t="15771" x="2921000" y="3268663"/>
          <p14:tracePt t="15779" x="2908300" y="3279775"/>
          <p14:tracePt t="15804" x="2908300" y="3292475"/>
          <p14:tracePt t="15812" x="2897188" y="3292475"/>
          <p14:tracePt t="15821" x="2897188" y="3303588"/>
          <p14:tracePt t="16084" x="2897188" y="3316288"/>
          <p14:tracePt t="16092" x="2897188" y="3327400"/>
          <p14:tracePt t="16109" x="2897188" y="3340100"/>
          <p14:tracePt t="16117" x="2897188" y="3351213"/>
          <p14:tracePt t="16133" x="2897188" y="3363913"/>
          <p14:tracePt t="16141" x="2897188" y="3375025"/>
          <p14:tracePt t="16166" x="2897188" y="3387725"/>
          <p14:tracePt t="16183" x="2897188" y="3398838"/>
          <p14:tracePt t="16199" x="2897188" y="3411538"/>
          <p14:tracePt t="16215" x="2908300" y="3411538"/>
          <p14:tracePt t="16224" x="2908300" y="3422650"/>
          <p14:tracePt t="16257" x="2921000" y="3435350"/>
          <p14:tracePt t="16503" x="2932113" y="3435350"/>
          <p14:tracePt t="16511" x="2955925" y="3435350"/>
          <p14:tracePt t="16521" x="2979738" y="3435350"/>
          <p14:tracePt t="16528" x="3016250" y="3435350"/>
          <p14:tracePt t="16537" x="3052763" y="3435350"/>
          <p14:tracePt t="16544" x="3100388" y="3435350"/>
          <p14:tracePt t="16552" x="3148013" y="3435350"/>
          <p14:tracePt t="16560" x="3182938" y="3435350"/>
          <p14:tracePt t="16569" x="3230563" y="3435350"/>
          <p14:tracePt t="16577" x="3278188" y="3435350"/>
          <p14:tracePt t="16585" x="3325813" y="3435350"/>
          <p14:tracePt t="16593" x="3373438" y="3435350"/>
          <p14:tracePt t="16602" x="3397250" y="3435350"/>
          <p14:tracePt t="16610" x="3433763" y="3435350"/>
          <p14:tracePt t="16618" x="3468688" y="3435350"/>
          <p14:tracePt t="16626" x="3492500" y="3435350"/>
          <p14:tracePt t="16635" x="3516313" y="3435350"/>
          <p14:tracePt t="16643" x="3540125" y="3435350"/>
          <p14:tracePt t="16651" x="3563938" y="3435350"/>
          <p14:tracePt t="16659" x="3576638" y="3435350"/>
          <p14:tracePt t="16668" x="3600450" y="3435350"/>
          <p14:tracePt t="16675" x="3624263" y="3435350"/>
          <p14:tracePt t="16684" x="3635375" y="3435350"/>
          <p14:tracePt t="16692" x="3660775" y="3435350"/>
          <p14:tracePt t="16700" x="3671888" y="3435350"/>
          <p14:tracePt t="16709" x="3695700" y="3435350"/>
          <p14:tracePt t="16717" x="3708400" y="3435350"/>
          <p14:tracePt t="16725" x="3719513" y="3422650"/>
          <p14:tracePt t="16733" x="3732213" y="3422650"/>
          <p14:tracePt t="16742" x="3743325" y="3422650"/>
          <p14:tracePt t="16750" x="3756025" y="3411538"/>
          <p14:tracePt t="16759" x="3767138" y="3411538"/>
          <p14:tracePt t="16774" x="3779838" y="3411538"/>
          <p14:tracePt t="16783" x="3790950" y="3411538"/>
          <p14:tracePt t="16791" x="3790950" y="3398838"/>
          <p14:tracePt t="16799" x="3803650" y="3398838"/>
          <p14:tracePt t="16807" x="3827463" y="3398838"/>
          <p14:tracePt t="16815" x="3862388" y="3398838"/>
          <p14:tracePt t="16824" x="3898900" y="3398838"/>
          <p14:tracePt t="16832" x="3946525" y="3387725"/>
          <p14:tracePt t="16841" x="4029075" y="3387725"/>
          <p14:tracePt t="16848" x="4100513" y="3375025"/>
          <p14:tracePt t="16857" x="4208463" y="3363913"/>
          <p14:tracePt t="16865" x="4316413" y="3351213"/>
          <p14:tracePt t="16874" x="4435475" y="3340100"/>
          <p14:tracePt t="16881" x="4660900" y="3292475"/>
          <p14:tracePt t="16891" x="4827588" y="3255963"/>
          <p14:tracePt t="16897" x="4900613" y="3244850"/>
          <p14:tracePt t="16907" x="5067300" y="3221038"/>
          <p14:tracePt t="16914" x="5221288" y="3184525"/>
          <p14:tracePt t="16923" x="5364163" y="3160713"/>
          <p14:tracePt t="16931" x="5483225" y="3148013"/>
          <p14:tracePt t="16940" x="5591175" y="3124200"/>
          <p14:tracePt t="16947" x="5638800" y="3113088"/>
          <p14:tracePt t="16957" x="5722938" y="3113088"/>
          <p14:tracePt t="16963" x="5781675" y="3100388"/>
          <p14:tracePt t="16973" x="5818188" y="3100388"/>
          <p14:tracePt t="16980" x="5842000" y="3100388"/>
          <p14:tracePt t="16988" x="5865813" y="3100388"/>
          <p14:tracePt t="16996" x="5876925" y="3100388"/>
          <p14:tracePt t="17013" x="5889625" y="3100388"/>
          <p14:tracePt t="17037" x="5900738" y="310038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49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4800"/>
            <a:ext cx="2114550" cy="2819400"/>
          </a:xfrm>
          <a:prstGeom prst="rect">
            <a:avLst/>
          </a:prstGeom>
        </p:spPr>
      </p:pic>
      <p:pic>
        <p:nvPicPr>
          <p:cNvPr id="4" name="Imagen 3" descr="IMG_49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28600"/>
            <a:ext cx="2171700" cy="2895600"/>
          </a:xfrm>
          <a:prstGeom prst="rect">
            <a:avLst/>
          </a:prstGeom>
        </p:spPr>
      </p:pic>
      <p:pic>
        <p:nvPicPr>
          <p:cNvPr id="5" name="Imagen 4" descr="IMG_493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04800"/>
            <a:ext cx="2057400" cy="2743200"/>
          </a:xfrm>
          <a:prstGeom prst="rect">
            <a:avLst/>
          </a:prstGeom>
        </p:spPr>
      </p:pic>
      <p:pic>
        <p:nvPicPr>
          <p:cNvPr id="6" name="Imagen 5" descr="IMG_493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657600"/>
            <a:ext cx="2171700" cy="2895600"/>
          </a:xfrm>
          <a:prstGeom prst="rect">
            <a:avLst/>
          </a:prstGeom>
        </p:spPr>
      </p:pic>
      <p:pic>
        <p:nvPicPr>
          <p:cNvPr id="7" name="Imagen 6" descr="IMG_495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3429000"/>
            <a:ext cx="2400300" cy="3200400"/>
          </a:xfrm>
          <a:prstGeom prst="rect">
            <a:avLst/>
          </a:prstGeom>
        </p:spPr>
      </p:pic>
      <p:pic>
        <p:nvPicPr>
          <p:cNvPr id="8" name="Imagen 7" descr="IMG_495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800" y="3429000"/>
            <a:ext cx="2228850" cy="2971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12CCBC-25EE-2241-8D8B-577A47957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9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2" x="5889625" y="3100388"/>
          <p14:tracePt t="1560" x="5865813" y="3100388"/>
          <p14:tracePt t="1568" x="5805488" y="3100388"/>
          <p14:tracePt t="1577" x="5746750" y="3089275"/>
          <p14:tracePt t="1585" x="5662613" y="3076575"/>
          <p14:tracePt t="1593" x="5567363" y="3065463"/>
          <p14:tracePt t="1601" x="5483225" y="3028950"/>
          <p14:tracePt t="1609" x="5376863" y="3005138"/>
          <p14:tracePt t="1617" x="5162550" y="2957513"/>
          <p14:tracePt t="1626" x="5102225" y="2933700"/>
          <p14:tracePt t="1634" x="4959350" y="2898775"/>
          <p14:tracePt t="1642" x="4840288" y="2862263"/>
          <p14:tracePt t="1651" x="4721225" y="2838450"/>
          <p14:tracePt t="1658" x="4613275" y="2803525"/>
          <p14:tracePt t="1667" x="4506913" y="2779713"/>
          <p14:tracePt t="1675" x="4398963" y="2755900"/>
          <p14:tracePt t="1683" x="4279900" y="2743200"/>
          <p14:tracePt t="1691" x="4148138" y="2730500"/>
          <p14:tracePt t="1700" x="4052888" y="2719388"/>
          <p14:tracePt t="1708" x="3946525" y="2706688"/>
          <p14:tracePt t="1716" x="3838575" y="2695575"/>
          <p14:tracePt t="1724" x="3743325" y="2695575"/>
          <p14:tracePt t="1732" x="3660775" y="2695575"/>
          <p14:tracePt t="1741" x="3563938" y="2695575"/>
          <p14:tracePt t="1749" x="3481388" y="2695575"/>
          <p14:tracePt t="1758" x="3397250" y="2695575"/>
          <p14:tracePt t="1765" x="3325813" y="2695575"/>
          <p14:tracePt t="1774" x="3290888" y="2695575"/>
          <p14:tracePt t="1782" x="3230563" y="2695575"/>
          <p14:tracePt t="1791" x="3182938" y="2695575"/>
          <p14:tracePt t="1798" x="3135313" y="2695575"/>
          <p14:tracePt t="1808" x="3100388" y="2695575"/>
          <p14:tracePt t="1815" x="3063875" y="2682875"/>
          <p14:tracePt t="1824" x="2992438" y="2659063"/>
          <p14:tracePt t="1831" x="2979738" y="2659063"/>
          <p14:tracePt t="1841" x="2921000" y="2635250"/>
          <p14:tracePt t="1848" x="2884488" y="2611438"/>
          <p14:tracePt t="1857" x="2849563" y="2600325"/>
          <p14:tracePt t="1864" x="2789238" y="2563813"/>
          <p14:tracePt t="1874" x="2778125" y="2552700"/>
          <p14:tracePt t="1880" x="2741613" y="2528888"/>
          <p14:tracePt t="1890" x="2693988" y="2505075"/>
          <p14:tracePt t="1897" x="2670175" y="2481263"/>
          <p14:tracePt t="1907" x="2635250" y="2468563"/>
          <p14:tracePt t="1913" x="2611438" y="2444750"/>
          <p14:tracePt t="1922" x="2587625" y="2420938"/>
          <p14:tracePt t="1930" x="2574925" y="2420938"/>
          <p14:tracePt t="1938" x="2551113" y="2397125"/>
          <p14:tracePt t="1947" x="2527300" y="2386013"/>
          <p14:tracePt t="1954" x="2503488" y="2362200"/>
          <p14:tracePt t="1963" x="2479675" y="2349500"/>
          <p14:tracePt t="1971" x="2455863" y="2338388"/>
          <p14:tracePt t="1979" x="2408238" y="2314575"/>
          <p14:tracePt t="1987" x="2371725" y="2301875"/>
          <p14:tracePt t="1996" x="2336800" y="2278063"/>
          <p14:tracePt t="2004" x="2300288" y="2265363"/>
          <p14:tracePt t="2012" x="2265363" y="2254250"/>
          <p14:tracePt t="2020" x="2241550" y="2241550"/>
          <p14:tracePt t="2029" x="2205038" y="2230438"/>
          <p14:tracePt t="2036" x="2170113" y="2217738"/>
          <p14:tracePt t="2045" x="2146300" y="2206625"/>
          <p14:tracePt t="2053" x="2109788" y="2193925"/>
          <p14:tracePt t="2061" x="2085975" y="2182813"/>
          <p14:tracePt t="2069" x="2074863" y="2170113"/>
          <p14:tracePt t="2078" x="2062163" y="2170113"/>
          <p14:tracePt t="2949" x="2062163" y="2159000"/>
          <p14:tracePt t="2965" x="2062163" y="2146300"/>
          <p14:tracePt t="2975" x="2062163" y="2135188"/>
          <p14:tracePt t="2982" x="2062163" y="2122488"/>
          <p14:tracePt t="2991" x="2051050" y="2111375"/>
          <p14:tracePt t="2998" x="2051050" y="2098675"/>
          <p14:tracePt t="3007" x="2038350" y="2074863"/>
          <p14:tracePt t="3014" x="2038350" y="2063750"/>
          <p14:tracePt t="3024" x="2027238" y="2039938"/>
          <p14:tracePt t="3031" x="2014538" y="2027238"/>
          <p14:tracePt t="3040" x="2014538" y="2003425"/>
          <p14:tracePt t="3047" x="2003425" y="1992313"/>
          <p14:tracePt t="3056" x="1990725" y="1979613"/>
          <p14:tracePt t="3064" x="1990725" y="1968500"/>
          <p14:tracePt t="3073" x="1979613" y="1944688"/>
          <p14:tracePt t="3080" x="1966913" y="1931988"/>
          <p14:tracePt t="3089" x="1955800" y="1920875"/>
          <p14:tracePt t="3097" x="1955800" y="1908175"/>
          <p14:tracePt t="3105" x="1943100" y="1897063"/>
          <p14:tracePt t="3113" x="1931988" y="1873250"/>
          <p14:tracePt t="3121" x="1919288" y="1860550"/>
          <p14:tracePt t="3129" x="1908175" y="1849438"/>
          <p14:tracePt t="3140" x="1895475" y="1836738"/>
          <p14:tracePt t="3146" x="1884363" y="1824038"/>
          <p14:tracePt t="3154" x="1871663" y="1812925"/>
          <p14:tracePt t="3163" x="1871663" y="1800225"/>
          <p14:tracePt t="3171" x="1860550" y="1800225"/>
          <p14:tracePt t="3179" x="1847850" y="1789113"/>
          <p14:tracePt t="3187" x="1836738" y="1776413"/>
          <p14:tracePt t="3196" x="1824038" y="1765300"/>
          <p14:tracePt t="3212" x="1800225" y="1752600"/>
          <p14:tracePt t="3220" x="1787525" y="1752600"/>
          <p14:tracePt t="3228" x="1776413" y="1741488"/>
          <p14:tracePt t="3237" x="1752600" y="1728788"/>
          <p14:tracePt t="3245" x="1739900" y="1728788"/>
          <p14:tracePt t="3253" x="1716088" y="1728788"/>
          <p14:tracePt t="3261" x="1704975" y="1717675"/>
          <p14:tracePt t="3269" x="1681163" y="1704975"/>
          <p14:tracePt t="3278" x="1657350" y="1704975"/>
          <p14:tracePt t="3286" x="1644650" y="1693863"/>
          <p14:tracePt t="3294" x="1620838" y="1693863"/>
          <p14:tracePt t="3302" x="1585913" y="1681163"/>
          <p14:tracePt t="3311" x="1573213" y="1681163"/>
          <p14:tracePt t="3319" x="1538288" y="1670050"/>
          <p14:tracePt t="3327" x="1514475" y="1670050"/>
          <p14:tracePt t="3335" x="1477963" y="1670050"/>
          <p14:tracePt t="3343" x="1443038" y="1657350"/>
          <p14:tracePt t="3351" x="1419225" y="1657350"/>
          <p14:tracePt t="3360" x="1371600" y="1657350"/>
          <p14:tracePt t="3368" x="1347788" y="1646238"/>
          <p14:tracePt t="3376" x="1323975" y="1646238"/>
          <p14:tracePt t="3384" x="1287463" y="1646238"/>
          <p14:tracePt t="3392" x="1263650" y="1646238"/>
          <p14:tracePt t="3401" x="1239838" y="1646238"/>
          <p14:tracePt t="3409" x="1216025" y="1646238"/>
          <p14:tracePt t="3417" x="1192213" y="1646238"/>
          <p14:tracePt t="3425" x="1168400" y="1646238"/>
          <p14:tracePt t="3433" x="1155700" y="1646238"/>
          <p14:tracePt t="3442" x="1131888" y="1646238"/>
          <p14:tracePt t="3450" x="1120775" y="1646238"/>
          <p14:tracePt t="3458" x="1096963" y="1646238"/>
          <p14:tracePt t="3466" x="1084263" y="1646238"/>
          <p14:tracePt t="3475" x="1060450" y="1646238"/>
          <p14:tracePt t="3483" x="1049338" y="1646238"/>
          <p14:tracePt t="3491" x="1036638" y="1646238"/>
          <p14:tracePt t="3499" x="1012825" y="1646238"/>
          <p14:tracePt t="3508" x="1001713" y="1646238"/>
          <p14:tracePt t="3516" x="989013" y="1646238"/>
          <p14:tracePt t="3525" x="965200" y="1646238"/>
          <p14:tracePt t="3532" x="954088" y="1646238"/>
          <p14:tracePt t="3542" x="941388" y="1646238"/>
          <p14:tracePt t="3548" x="930275" y="1646238"/>
          <p14:tracePt t="3558" x="917575" y="1646238"/>
          <p14:tracePt t="3565" x="906463" y="1646238"/>
          <p14:tracePt t="3582" x="893763" y="1646238"/>
          <p14:tracePt t="3590" x="882650" y="1657350"/>
          <p14:tracePt t="3608" x="869950" y="1670050"/>
          <p14:tracePt t="3624" x="858838" y="1681163"/>
          <p14:tracePt t="3640" x="858838" y="1693863"/>
          <p14:tracePt t="3648" x="846138" y="1693863"/>
          <p14:tracePt t="3657" x="846138" y="1704975"/>
          <p14:tracePt t="3664" x="835025" y="1717675"/>
          <p14:tracePt t="3673" x="835025" y="1728788"/>
          <p14:tracePt t="3680" x="835025" y="1741488"/>
          <p14:tracePt t="3688" x="835025" y="1752600"/>
          <p14:tracePt t="3697" x="822325" y="1765300"/>
          <p14:tracePt t="3705" x="822325" y="1776413"/>
          <p14:tracePt t="3713" x="822325" y="1789113"/>
          <p14:tracePt t="3724" x="822325" y="1800225"/>
          <p14:tracePt t="3729" x="822325" y="1812925"/>
          <p14:tracePt t="3738" x="822325" y="1824038"/>
          <p14:tracePt t="3746" x="822325" y="1836738"/>
          <p14:tracePt t="3754" x="822325" y="1849438"/>
          <p14:tracePt t="3771" x="822325" y="1860550"/>
          <p14:tracePt t="3779" x="822325" y="1884363"/>
          <p14:tracePt t="3791" x="822325" y="1897063"/>
          <p14:tracePt t="3803" x="822325" y="1920875"/>
          <p14:tracePt t="3812" x="822325" y="1931988"/>
          <p14:tracePt t="3828" x="822325" y="1944688"/>
          <p14:tracePt t="3836" x="835025" y="1955800"/>
          <p14:tracePt t="3845" x="835025" y="1968500"/>
          <p14:tracePt t="3861" x="846138" y="1979613"/>
          <p14:tracePt t="3869" x="858838" y="1992313"/>
          <p14:tracePt t="3877" x="858838" y="2003425"/>
          <p14:tracePt t="3886" x="869950" y="2003425"/>
          <p14:tracePt t="3894" x="882650" y="2016125"/>
          <p14:tracePt t="3910" x="893763" y="2027238"/>
          <p14:tracePt t="3918" x="906463" y="2039938"/>
          <p14:tracePt t="3927" x="917575" y="2051050"/>
          <p14:tracePt t="3935" x="930275" y="2051050"/>
          <p14:tracePt t="3943" x="954088" y="2063750"/>
          <p14:tracePt t="3951" x="965200" y="2074863"/>
          <p14:tracePt t="3960" x="977900" y="2087563"/>
          <p14:tracePt t="3968" x="989013" y="2087563"/>
          <p14:tracePt t="3976" x="1001713" y="2087563"/>
          <p14:tracePt t="3984" x="1012825" y="2098675"/>
          <p14:tracePt t="3992" x="1025525" y="2111375"/>
          <p14:tracePt t="4000" x="1049338" y="2111375"/>
          <p14:tracePt t="4009" x="1060450" y="2111375"/>
          <p14:tracePt t="4017" x="1073150" y="2111375"/>
          <p14:tracePt t="4025" x="1084263" y="2111375"/>
          <p14:tracePt t="4033" x="1096963" y="2111375"/>
          <p14:tracePt t="4042" x="1108075" y="2111375"/>
          <p14:tracePt t="4050" x="1120775" y="2111375"/>
          <p14:tracePt t="4058" x="1131888" y="2111375"/>
          <p14:tracePt t="4066" x="1144588" y="2111375"/>
          <p14:tracePt t="4083" x="1168400" y="2111375"/>
          <p14:tracePt t="4091" x="1168400" y="2098675"/>
          <p14:tracePt t="4099" x="1179513" y="2098675"/>
          <p14:tracePt t="4107" x="1203325" y="2087563"/>
          <p14:tracePt t="4116" x="1203325" y="2074863"/>
          <p14:tracePt t="4124" x="1216025" y="2063750"/>
          <p14:tracePt t="4132" x="1228725" y="2051050"/>
          <p14:tracePt t="4141" x="1239838" y="2039938"/>
          <p14:tracePt t="4148" x="1252538" y="2027238"/>
          <p14:tracePt t="4157" x="1252538" y="2016125"/>
          <p14:tracePt t="4165" x="1263650" y="2003425"/>
          <p14:tracePt t="4174" x="1263650" y="1992313"/>
          <p14:tracePt t="4181" x="1276350" y="1979613"/>
          <p14:tracePt t="4190" x="1276350" y="1968500"/>
          <p14:tracePt t="4198" x="1287463" y="1955800"/>
          <p14:tracePt t="4207" x="1287463" y="1944688"/>
          <p14:tracePt t="4214" x="1287463" y="1931988"/>
          <p14:tracePt t="4224" x="1287463" y="1920875"/>
          <p14:tracePt t="4231" x="1287463" y="1908175"/>
          <p14:tracePt t="4241" x="1287463" y="1897063"/>
          <p14:tracePt t="4247" x="1287463" y="1884363"/>
          <p14:tracePt t="4256" x="1276350" y="1873250"/>
          <p14:tracePt t="4264" x="1276350" y="1860550"/>
          <p14:tracePt t="4272" x="1252538" y="1849438"/>
          <p14:tracePt t="4280" x="1239838" y="1836738"/>
          <p14:tracePt t="4288" x="1216025" y="1836738"/>
          <p14:tracePt t="4296" x="1203325" y="1836738"/>
          <p14:tracePt t="4305" x="1192213" y="1836738"/>
          <p14:tracePt t="4313" x="1179513" y="1836738"/>
          <p14:tracePt t="4324" x="1168400" y="1836738"/>
          <p14:tracePt t="4330" x="1155700" y="1836738"/>
          <p14:tracePt t="4337" x="1144588" y="1836738"/>
          <p14:tracePt t="4346" x="1131888" y="1836738"/>
          <p14:tracePt t="4354" x="1120775" y="1836738"/>
          <p14:tracePt t="4371" x="1108075" y="1849438"/>
          <p14:tracePt t="4379" x="1108075" y="1860550"/>
          <p14:tracePt t="4387" x="1096963" y="1860550"/>
          <p14:tracePt t="4634" x="1096963" y="1873250"/>
          <p14:tracePt t="4642" x="1096963" y="1884363"/>
          <p14:tracePt t="4650" x="1108075" y="1897063"/>
          <p14:tracePt t="4658" x="1120775" y="1920875"/>
          <p14:tracePt t="4667" x="1144588" y="1944688"/>
          <p14:tracePt t="4674" x="1155700" y="1955800"/>
          <p14:tracePt t="4683" x="1168400" y="1979613"/>
          <p14:tracePt t="4693" x="1192213" y="2016125"/>
          <p14:tracePt t="4699" x="1203325" y="2039938"/>
          <p14:tracePt t="4707" x="1216025" y="2051050"/>
          <p14:tracePt t="4716" x="1228725" y="2074863"/>
          <p14:tracePt t="4724" x="1252538" y="2098675"/>
          <p14:tracePt t="4733" x="1252538" y="2111375"/>
          <p14:tracePt t="4740" x="1276350" y="2135188"/>
          <p14:tracePt t="4749" x="1287463" y="2146300"/>
          <p14:tracePt t="4757" x="1300163" y="2159000"/>
          <p14:tracePt t="4765" x="1323975" y="2182813"/>
          <p14:tracePt t="4773" x="1335088" y="2206625"/>
          <p14:tracePt t="4781" x="1358900" y="2217738"/>
          <p14:tracePt t="4789" x="1371600" y="2230438"/>
          <p14:tracePt t="4798" x="1382713" y="2254250"/>
          <p14:tracePt t="4806" x="1395413" y="2265363"/>
          <p14:tracePt t="4814" x="1406525" y="2290763"/>
          <p14:tracePt t="4822" x="1419225" y="2290763"/>
          <p14:tracePt t="4831" x="1430338" y="2314575"/>
          <p14:tracePt t="4839" x="1443038" y="2314575"/>
          <p14:tracePt t="4847" x="1454150" y="2325688"/>
          <p14:tracePt t="4855" x="1466850" y="2338388"/>
          <p14:tracePt t="4864" x="1477963" y="2349500"/>
          <p14:tracePt t="4872" x="1490663" y="2349500"/>
          <p14:tracePt t="4880" x="1501775" y="2362200"/>
          <p14:tracePt t="4896" x="1514475" y="2373313"/>
          <p14:tracePt t="4905" x="1525588" y="2373313"/>
          <p14:tracePt t="4913" x="1538288" y="2373313"/>
          <p14:tracePt t="4921" x="1538288" y="2386013"/>
          <p14:tracePt t="4929" x="1549400" y="2386013"/>
          <p14:tracePt t="4937" x="1562100" y="2386013"/>
          <p14:tracePt t="4954" x="1573213" y="2386013"/>
          <p14:tracePt t="4962" x="1585913" y="2386013"/>
          <p14:tracePt t="4979" x="1597025" y="2386013"/>
          <p14:tracePt t="4987" x="1609725" y="2386013"/>
          <p14:tracePt t="5004" x="1620838" y="2373313"/>
          <p14:tracePt t="5011" x="1633538" y="2373313"/>
          <p14:tracePt t="5028" x="1644650" y="2362200"/>
          <p14:tracePt t="5036" x="1657350" y="2362200"/>
          <p14:tracePt t="5044" x="1657350" y="2349500"/>
          <p14:tracePt t="5053" x="1668463" y="2349500"/>
          <p14:tracePt t="5061" x="1681163" y="2338388"/>
          <p14:tracePt t="5069" x="1692275" y="2338388"/>
          <p14:tracePt t="5077" x="1692275" y="2325688"/>
          <p14:tracePt t="5086" x="1704975" y="2325688"/>
          <p14:tracePt t="5094" x="1716088" y="2314575"/>
          <p14:tracePt t="5102" x="1728788" y="2301875"/>
          <p14:tracePt t="5110" x="1739900" y="2301875"/>
          <p14:tracePt t="5118" x="1752600" y="2301875"/>
          <p14:tracePt t="5127" x="1752600" y="2290763"/>
          <p14:tracePt t="5135" x="1763713" y="2290763"/>
          <p14:tracePt t="5144" x="1763713" y="2278063"/>
          <p14:tracePt t="5160" x="1776413" y="2278063"/>
          <p14:tracePt t="5168" x="1776413" y="2265363"/>
          <p14:tracePt t="5184" x="1787525" y="2265363"/>
          <p14:tracePt t="5201" x="1787525" y="2254250"/>
          <p14:tracePt t="5217" x="1787525" y="2241550"/>
          <p14:tracePt t="5242" x="1787525" y="2230438"/>
          <p14:tracePt t="5266" x="1787525" y="2217738"/>
          <p14:tracePt t="5283" x="1787525" y="2206625"/>
          <p14:tracePt t="5307" x="1787525" y="2193925"/>
          <p14:tracePt t="5324" x="1787525" y="2182813"/>
          <p14:tracePt t="5341" x="1787525" y="2170113"/>
          <p14:tracePt t="5373" x="1776413" y="2159000"/>
          <p14:tracePt t="5406" x="1763713" y="2159000"/>
          <p14:tracePt t="5423" x="1763713" y="2146300"/>
          <p14:tracePt t="5439" x="1752600" y="2146300"/>
          <p14:tracePt t="5456" x="1739900" y="2146300"/>
          <p14:tracePt t="5464" x="1728788" y="2135188"/>
          <p14:tracePt t="5480" x="1716088" y="2135188"/>
          <p14:tracePt t="5497" x="1704975" y="2135188"/>
          <p14:tracePt t="5513" x="1692275" y="2135188"/>
          <p14:tracePt t="5529" x="1681163" y="2135188"/>
          <p14:tracePt t="5546" x="1668463" y="2135188"/>
          <p14:tracePt t="5579" x="1657350" y="2135188"/>
          <p14:tracePt t="5595" x="1644650" y="2135188"/>
          <p14:tracePt t="5611" x="1633538" y="2135188"/>
          <p14:tracePt t="5653" x="1620838" y="2146300"/>
          <p14:tracePt t="5653" x="1609725" y="2146300"/>
          <p14:tracePt t="5661" x="1609725" y="2159000"/>
          <p14:tracePt t="5677" x="1597025" y="2159000"/>
          <p14:tracePt t="5694" x="1597025" y="2170113"/>
          <p14:tracePt t="5711" x="1585913" y="2182813"/>
          <p14:tracePt t="5718" x="1585913" y="2193925"/>
          <p14:tracePt t="5743" x="1585913" y="2217738"/>
          <p14:tracePt t="5761" x="1573213" y="2230438"/>
          <p14:tracePt t="5768" x="1573213" y="2241550"/>
          <p14:tracePt t="5777" x="1573213" y="2254250"/>
          <p14:tracePt t="5785" x="1573213" y="2265363"/>
          <p14:tracePt t="5794" x="1573213" y="2278063"/>
          <p14:tracePt t="5801" x="1573213" y="2290763"/>
          <p14:tracePt t="5810" x="1573213" y="2301875"/>
          <p14:tracePt t="5827" x="1573213" y="2325688"/>
          <p14:tracePt t="5844" x="1573213" y="2338388"/>
          <p14:tracePt t="5850" x="1585913" y="2349500"/>
          <p14:tracePt t="5860" x="1585913" y="2362200"/>
          <p14:tracePt t="5866" x="1585913" y="2373313"/>
          <p14:tracePt t="5875" x="1597025" y="2373313"/>
          <p14:tracePt t="5883" x="1609725" y="2386013"/>
          <p14:tracePt t="5894" x="1609725" y="2397125"/>
          <p14:tracePt t="5899" x="1620838" y="2397125"/>
          <p14:tracePt t="5908" x="1633538" y="2409825"/>
          <p14:tracePt t="5916" x="1633538" y="2420938"/>
          <p14:tracePt t="5927" x="1644650" y="2420938"/>
          <p14:tracePt t="5932" x="1657350" y="2433638"/>
          <p14:tracePt t="5940" x="1668463" y="2433638"/>
          <p14:tracePt t="5949" x="1681163" y="2444750"/>
          <p14:tracePt t="5957" x="1692275" y="2444750"/>
          <p14:tracePt t="5965" x="1704975" y="2444750"/>
          <p14:tracePt t="5973" x="1716088" y="2457450"/>
          <p14:tracePt t="5981" x="1739900" y="2457450"/>
          <p14:tracePt t="5990" x="1752600" y="2457450"/>
          <p14:tracePt t="5998" x="1763713" y="2457450"/>
          <p14:tracePt t="6006" x="1776413" y="2457450"/>
          <p14:tracePt t="6015" x="1787525" y="2457450"/>
          <p14:tracePt t="6023" x="1800225" y="2457450"/>
          <p14:tracePt t="6031" x="1811338" y="2457450"/>
          <p14:tracePt t="6039" x="1824038" y="2457450"/>
          <p14:tracePt t="6056" x="1836738" y="2457450"/>
          <p14:tracePt t="6064" x="1847850" y="2457450"/>
          <p14:tracePt t="6080" x="1860550" y="2457450"/>
          <p14:tracePt t="6089" x="1871663" y="2444750"/>
          <p14:tracePt t="6105" x="1871663" y="2433638"/>
          <p14:tracePt t="6113" x="1884363" y="2420938"/>
          <p14:tracePt t="6121" x="1895475" y="2409825"/>
          <p14:tracePt t="6129" x="1895475" y="2397125"/>
          <p14:tracePt t="6138" x="1908175" y="2386013"/>
          <p14:tracePt t="6155" x="1919288" y="2373313"/>
          <p14:tracePt t="6162" x="1919288" y="2362200"/>
          <p14:tracePt t="6171" x="1931988" y="2349500"/>
          <p14:tracePt t="6187" x="1931988" y="2338388"/>
          <p14:tracePt t="6195" x="1931988" y="2325688"/>
          <p14:tracePt t="6203" x="1943100" y="2325688"/>
          <p14:tracePt t="6212" x="1943100" y="2314575"/>
          <p14:tracePt t="6220" x="1943100" y="2301875"/>
          <p14:tracePt t="6237" x="1943100" y="2290763"/>
          <p14:tracePt t="6244" x="1943100" y="2278063"/>
          <p14:tracePt t="6261" x="1943100" y="2265363"/>
          <p14:tracePt t="6277" x="1943100" y="2254250"/>
          <p14:tracePt t="6286" x="1943100" y="2241550"/>
          <p14:tracePt t="6310" x="1943100" y="2230438"/>
          <p14:tracePt t="6319" x="1943100" y="2217738"/>
          <p14:tracePt t="6328" x="1931988" y="2217738"/>
          <p14:tracePt t="6335" x="1931988" y="2206625"/>
          <p14:tracePt t="6344" x="1919288" y="2206625"/>
          <p14:tracePt t="6352" x="1919288" y="2193925"/>
          <p14:tracePt t="6361" x="1908175" y="2193925"/>
          <p14:tracePt t="6368" x="1908175" y="2182813"/>
          <p14:tracePt t="6377" x="1895475" y="2182813"/>
          <p14:tracePt t="6385" x="1895475" y="2170113"/>
          <p14:tracePt t="6394" x="1884363" y="2170113"/>
          <p14:tracePt t="6401" x="1871663" y="2159000"/>
          <p14:tracePt t="6417" x="1847850" y="2159000"/>
          <p14:tracePt t="6434" x="1836738" y="2146300"/>
          <p14:tracePt t="6443" x="1824038" y="2146300"/>
          <p14:tracePt t="6450" x="1811338" y="2146300"/>
          <p14:tracePt t="6458" x="1800225" y="2135188"/>
          <p14:tracePt t="6475" x="1787525" y="2135188"/>
          <p14:tracePt t="6483" x="1776413" y="2135188"/>
          <p14:tracePt t="6491" x="1763713" y="2135188"/>
          <p14:tracePt t="6500" x="1752600" y="2135188"/>
          <p14:tracePt t="6516" x="1739900" y="2135188"/>
          <p14:tracePt t="6524" x="1728788" y="2135188"/>
          <p14:tracePt t="6533" x="1716088" y="2135188"/>
          <p14:tracePt t="6549" x="1704975" y="2135188"/>
          <p14:tracePt t="6565" x="1692275" y="2135188"/>
          <p14:tracePt t="6573" x="1681163" y="2135188"/>
          <p14:tracePt t="6590" x="1668463" y="2135188"/>
          <p14:tracePt t="6623" x="1657350" y="2135188"/>
          <p14:tracePt t="6639" x="1644650" y="2135188"/>
          <p14:tracePt t="6647" x="1644650" y="2146300"/>
          <p14:tracePt t="6672" x="1633538" y="2159000"/>
          <p14:tracePt t="6705" x="1633538" y="2170113"/>
          <p14:tracePt t="6721" x="1620838" y="2182813"/>
          <p14:tracePt t="6730" x="1620838" y="2193925"/>
          <p14:tracePt t="6738" x="1620838" y="2206625"/>
          <p14:tracePt t="6755" x="1620838" y="2230438"/>
          <p14:tracePt t="6771" x="1620838" y="2241550"/>
          <p14:tracePt t="6779" x="1620838" y="2254250"/>
          <p14:tracePt t="6788" x="1620838" y="2265363"/>
          <p14:tracePt t="6795" x="1620838" y="2278063"/>
          <p14:tracePt t="6804" x="1620838" y="2290763"/>
          <p14:tracePt t="6812" x="1620838" y="2301875"/>
          <p14:tracePt t="6820" x="1620838" y="2314575"/>
          <p14:tracePt t="6828" x="1633538" y="2325688"/>
          <p14:tracePt t="6845" x="1633538" y="2338388"/>
          <p14:tracePt t="6853" x="1644650" y="2338388"/>
          <p14:tracePt t="6861" x="1644650" y="2349500"/>
          <p14:tracePt t="6869" x="1657350" y="2349500"/>
          <p14:tracePt t="6877" x="1668463" y="2362200"/>
          <p14:tracePt t="6894" x="1681163" y="2362200"/>
          <p14:tracePt t="6902" x="1692275" y="2362200"/>
          <p14:tracePt t="6911" x="1704975" y="2373313"/>
          <p14:tracePt t="6919" x="1716088" y="2373313"/>
          <p14:tracePt t="6927" x="1728788" y="2373313"/>
          <p14:tracePt t="6935" x="1739900" y="2373313"/>
          <p14:tracePt t="6944" x="1752600" y="2373313"/>
          <p14:tracePt t="6951" x="1763713" y="2373313"/>
          <p14:tracePt t="6961" x="1776413" y="2373313"/>
          <p14:tracePt t="6977" x="1787525" y="2373313"/>
          <p14:tracePt t="6985" x="1800225" y="2373313"/>
          <p14:tracePt t="7001" x="1811338" y="2373313"/>
          <p14:tracePt t="7010" x="1824038" y="2373313"/>
          <p14:tracePt t="7027" x="1836738" y="2373313"/>
          <p14:tracePt t="7034" x="1836738" y="2362200"/>
          <p14:tracePt t="7043" x="1847850" y="2362200"/>
          <p14:tracePt t="7050" x="1860550" y="2362200"/>
          <p14:tracePt t="7067" x="1871663" y="2362200"/>
          <p14:tracePt t="7092" x="1884363" y="2362200"/>
          <p14:tracePt t="7116" x="1895475" y="2362200"/>
          <p14:tracePt t="7470" x="1908175" y="2373313"/>
          <p14:tracePt t="7478" x="1919288" y="2373313"/>
          <p14:tracePt t="7486" x="1943100" y="2386013"/>
          <p14:tracePt t="7494" x="1955800" y="2409825"/>
          <p14:tracePt t="7502" x="1966913" y="2409825"/>
          <p14:tracePt t="7511" x="1979613" y="2420938"/>
          <p14:tracePt t="7519" x="1990725" y="2433638"/>
          <p14:tracePt t="7527" x="2003425" y="2433638"/>
          <p14:tracePt t="7535" x="2003425" y="2444750"/>
          <p14:tracePt t="7544" x="2014538" y="2444750"/>
          <p14:tracePt t="7552" x="2027238" y="2457450"/>
          <p14:tracePt t="7568" x="2038350" y="2457450"/>
          <p14:tracePt t="7576" x="2038350" y="2468563"/>
          <p14:tracePt t="7601" x="2051050" y="2468563"/>
          <p14:tracePt t="12022" x="2062163" y="2468563"/>
          <p14:tracePt t="12030" x="2074863" y="2457450"/>
          <p14:tracePt t="12039" x="2085975" y="2457450"/>
          <p14:tracePt t="12047" x="2109788" y="2433638"/>
          <p14:tracePt t="12056" x="2146300" y="2420938"/>
          <p14:tracePt t="12064" x="2170113" y="2409825"/>
          <p14:tracePt t="12072" x="2205038" y="2386013"/>
          <p14:tracePt t="12080" x="2228850" y="2373313"/>
          <p14:tracePt t="12088" x="2265363" y="2349500"/>
          <p14:tracePt t="12096" x="2312988" y="2325688"/>
          <p14:tracePt t="12105" x="2347913" y="2301875"/>
          <p14:tracePt t="12113" x="2384425" y="2278063"/>
          <p14:tracePt t="12121" x="2419350" y="2241550"/>
          <p14:tracePt t="12130" x="2468563" y="2217738"/>
          <p14:tracePt t="12138" x="2503488" y="2182813"/>
          <p14:tracePt t="12146" x="2551113" y="2146300"/>
          <p14:tracePt t="12154" x="2587625" y="2111375"/>
          <p14:tracePt t="12163" x="2646363" y="2074863"/>
          <p14:tracePt t="12170" x="2682875" y="2051050"/>
          <p14:tracePt t="12180" x="2741613" y="2016125"/>
          <p14:tracePt t="12187" x="2789238" y="1992313"/>
          <p14:tracePt t="12196" x="2849563" y="1955800"/>
          <p14:tracePt t="12203" x="2897188" y="1931988"/>
          <p14:tracePt t="12213" x="2944813" y="1884363"/>
          <p14:tracePt t="12219" x="3003550" y="1860550"/>
          <p14:tracePt t="12228" x="3040063" y="1824038"/>
          <p14:tracePt t="12236" x="3063875" y="1800225"/>
          <p14:tracePt t="12244" x="3111500" y="1776413"/>
          <p14:tracePt t="12252" x="3135313" y="1752600"/>
          <p14:tracePt t="12261" x="3171825" y="1728788"/>
          <p14:tracePt t="12269" x="3195638" y="1704975"/>
          <p14:tracePt t="12277" x="3219450" y="1693863"/>
          <p14:tracePt t="12285" x="3230563" y="1681163"/>
          <p14:tracePt t="12296" x="3243263" y="1670050"/>
          <p14:tracePt t="12302" x="3254375" y="1657350"/>
          <p14:tracePt t="12310" x="3278188" y="1657350"/>
          <p14:tracePt t="12318" x="3302000" y="1646238"/>
          <p14:tracePt t="12326" x="3314700" y="1633538"/>
          <p14:tracePt t="12335" x="3325813" y="1622425"/>
          <p14:tracePt t="12343" x="3362325" y="1609725"/>
          <p14:tracePt t="12351" x="3386138" y="1598613"/>
          <p14:tracePt t="12359" x="3409950" y="1585913"/>
          <p14:tracePt t="12367" x="3433763" y="1562100"/>
          <p14:tracePt t="12376" x="3457575" y="1562100"/>
          <p14:tracePt t="12384" x="3481388" y="1550988"/>
          <p14:tracePt t="12392" x="3505200" y="1538288"/>
          <p14:tracePt t="12400" x="3516313" y="1538288"/>
          <p14:tracePt t="12409" x="3529013" y="1527175"/>
          <p14:tracePt t="12417" x="3540125" y="1527175"/>
          <p14:tracePt t="12425" x="3563938" y="1514475"/>
          <p14:tracePt t="12433" x="3576638" y="1514475"/>
          <p14:tracePt t="12442" x="3576638" y="1503363"/>
          <p14:tracePt t="12450" x="3600450" y="1503363"/>
          <p14:tracePt t="12466" x="3611563" y="1503363"/>
          <p14:tracePt t="12474" x="3611563" y="1490663"/>
          <p14:tracePt t="12483" x="3624263" y="1490663"/>
          <p14:tracePt t="12491" x="3635375" y="1490663"/>
          <p14:tracePt t="12499" x="3635375" y="1479550"/>
          <p14:tracePt t="12508" x="3648075" y="1479550"/>
          <p14:tracePt t="12524" x="3660775" y="1479550"/>
          <p14:tracePt t="12532" x="3660775" y="1466850"/>
          <p14:tracePt t="12556" x="3671888" y="1466850"/>
          <p14:tracePt t="12647" x="3671888" y="1455738"/>
          <p14:tracePt t="12664" x="3660775" y="1455738"/>
          <p14:tracePt t="12681" x="3635375" y="1443038"/>
          <p14:tracePt t="12688" x="3624263" y="1443038"/>
          <p14:tracePt t="12696" x="3624263" y="1431925"/>
          <p14:tracePt t="12704" x="3600450" y="1431925"/>
          <p14:tracePt t="12713" x="3587750" y="1431925"/>
          <p14:tracePt t="12729" x="3576638" y="1431925"/>
          <p14:tracePt t="12737" x="3563938" y="1431925"/>
          <p14:tracePt t="12754" x="3552825" y="1431925"/>
          <p14:tracePt t="12779" x="3540125" y="1431925"/>
          <p14:tracePt t="12803" x="3529013" y="1431925"/>
          <p14:tracePt t="12819" x="3516313" y="1431925"/>
          <p14:tracePt t="12844" x="3505200" y="1431925"/>
          <p14:tracePt t="12861" x="3492500" y="1431925"/>
          <p14:tracePt t="12877" x="3481388" y="1443038"/>
          <p14:tracePt t="12885" x="3468688" y="1443038"/>
          <p14:tracePt t="12902" x="3457575" y="1455738"/>
          <p14:tracePt t="12910" x="3444875" y="1455738"/>
          <p14:tracePt t="12926" x="3433763" y="1466850"/>
          <p14:tracePt t="12934" x="3421063" y="1466850"/>
          <p14:tracePt t="12951" x="3409950" y="1479550"/>
          <p14:tracePt t="12967" x="3397250" y="1479550"/>
          <p14:tracePt t="12976" x="3397250" y="1490663"/>
          <p14:tracePt t="12992" x="3386138" y="1490663"/>
          <p14:tracePt t="13009" x="3373438" y="1503363"/>
          <p14:tracePt t="13461" x="3373438" y="1514475"/>
          <p14:tracePt t="13469" x="3373438" y="1538288"/>
          <p14:tracePt t="13477" x="3373438" y="1550988"/>
          <p14:tracePt t="13485" x="3373438" y="1562100"/>
          <p14:tracePt t="13494" x="3373438" y="1585913"/>
          <p14:tracePt t="13502" x="3373438" y="1598613"/>
          <p14:tracePt t="13510" x="3373438" y="1609725"/>
          <p14:tracePt t="13518" x="3373438" y="1633538"/>
          <p14:tracePt t="13526" x="3386138" y="1646238"/>
          <p14:tracePt t="13534" x="3386138" y="1657350"/>
          <p14:tracePt t="13543" x="3397250" y="1681163"/>
          <p14:tracePt t="13551" x="3397250" y="1693863"/>
          <p14:tracePt t="13559" x="3409950" y="1693863"/>
          <p14:tracePt t="13567" x="3409950" y="1704975"/>
          <p14:tracePt t="13575" x="3421063" y="1728788"/>
          <p14:tracePt t="13584" x="3433763" y="1728788"/>
          <p14:tracePt t="13592" x="3444875" y="1741488"/>
          <p14:tracePt t="13600" x="3444875" y="1752600"/>
          <p14:tracePt t="13608" x="3457575" y="1765300"/>
          <p14:tracePt t="13616" x="3457575" y="1776413"/>
          <p14:tracePt t="13625" x="3468688" y="1789113"/>
          <p14:tracePt t="13633" x="3481388" y="1800225"/>
          <p14:tracePt t="13641" x="3492500" y="1812925"/>
          <p14:tracePt t="13649" x="3505200" y="1824038"/>
          <p14:tracePt t="13658" x="3516313" y="1836738"/>
          <p14:tracePt t="13666" x="3529013" y="1860550"/>
          <p14:tracePt t="13674" x="3540125" y="1873250"/>
          <p14:tracePt t="13682" x="3552825" y="1884363"/>
          <p14:tracePt t="13690" x="3563938" y="1897063"/>
          <p14:tracePt t="13699" x="3587750" y="1920875"/>
          <p14:tracePt t="13707" x="3611563" y="1931988"/>
          <p14:tracePt t="13715" x="3624263" y="1944688"/>
          <p14:tracePt t="13723" x="3648075" y="1968500"/>
          <p14:tracePt t="13731" x="3671888" y="1979613"/>
          <p14:tracePt t="13740" x="3684588" y="1992313"/>
          <p14:tracePt t="13748" x="3719513" y="2003425"/>
          <p14:tracePt t="13756" x="3743325" y="2027238"/>
          <p14:tracePt t="13764" x="3767138" y="2027238"/>
          <p14:tracePt t="13773" x="3790950" y="2039938"/>
          <p14:tracePt t="13781" x="3814763" y="2051050"/>
          <p14:tracePt t="13789" x="3838575" y="2063750"/>
          <p14:tracePt t="13797" x="3862388" y="2063750"/>
          <p14:tracePt t="13806" x="3875088" y="2074863"/>
          <p14:tracePt t="13814" x="3898900" y="2074863"/>
          <p14:tracePt t="13823" x="3910013" y="2074863"/>
          <p14:tracePt t="13830" x="3922713" y="2087563"/>
          <p14:tracePt t="13839" x="3946525" y="2087563"/>
          <p14:tracePt t="13847" x="3957638" y="2087563"/>
          <p14:tracePt t="13863" x="3981450" y="2098675"/>
          <p14:tracePt t="13871" x="3994150" y="2098675"/>
          <p14:tracePt t="13888" x="4005263" y="2098675"/>
          <p14:tracePt t="13896" x="4029075" y="2098675"/>
          <p14:tracePt t="13905" x="4041775" y="2098675"/>
          <p14:tracePt t="13913" x="4052888" y="2098675"/>
          <p14:tracePt t="13921" x="4076700" y="2098675"/>
          <p14:tracePt t="13929" x="4100513" y="2098675"/>
          <p14:tracePt t="13938" x="4124325" y="2098675"/>
          <p14:tracePt t="13945" x="4137025" y="2098675"/>
          <p14:tracePt t="13954" x="4160838" y="2098675"/>
          <p14:tracePt t="13962" x="4184650" y="2098675"/>
          <p14:tracePt t="13971" x="4208463" y="2087563"/>
          <p14:tracePt t="13978" x="4219575" y="2087563"/>
          <p14:tracePt t="13987" x="4243388" y="2074863"/>
          <p14:tracePt t="13995" x="4268788" y="2063750"/>
          <p14:tracePt t="14003" x="4292600" y="2051050"/>
          <p14:tracePt t="14011" x="4303713" y="2039938"/>
          <p14:tracePt t="14019" x="4327525" y="2027238"/>
          <p14:tracePt t="14027" x="4340225" y="2003425"/>
          <p14:tracePt t="14036" x="4375150" y="1979613"/>
          <p14:tracePt t="14044" x="4387850" y="1968500"/>
          <p14:tracePt t="14052" x="4411663" y="1944688"/>
          <p14:tracePt t="14060" x="4422775" y="1920875"/>
          <p14:tracePt t="14071" x="4446588" y="1884363"/>
          <p14:tracePt t="14077" x="4470400" y="1860550"/>
          <p14:tracePt t="14085" x="4483100" y="1836738"/>
          <p14:tracePt t="14093" x="4506913" y="1812925"/>
          <p14:tracePt t="14101" x="4518025" y="1776413"/>
          <p14:tracePt t="14110" x="4530725" y="1765300"/>
          <p14:tracePt t="14118" x="4541838" y="1741488"/>
          <p14:tracePt t="14126" x="4554538" y="1717675"/>
          <p14:tracePt t="14134" x="4554538" y="1693863"/>
          <p14:tracePt t="14142" x="4565650" y="1681163"/>
          <p14:tracePt t="14159" x="4565650" y="1670050"/>
          <p14:tracePt t="14167" x="4578350" y="1646238"/>
          <p14:tracePt t="14175" x="4578350" y="1633538"/>
          <p14:tracePt t="14192" x="4578350" y="1609725"/>
          <p14:tracePt t="14208" x="4578350" y="1598613"/>
          <p14:tracePt t="14217" x="4578350" y="1585913"/>
          <p14:tracePt t="14225" x="4578350" y="1574800"/>
          <p14:tracePt t="14233" x="4578350" y="1562100"/>
          <p14:tracePt t="14249" x="4578350" y="1550988"/>
          <p14:tracePt t="14258" x="4578350" y="1538288"/>
          <p14:tracePt t="14274" x="4578350" y="1527175"/>
          <p14:tracePt t="14282" x="4578350" y="1514475"/>
          <p14:tracePt t="14290" x="4578350" y="1503363"/>
          <p14:tracePt t="14307" x="4578350" y="1490663"/>
          <p14:tracePt t="14323" x="4578350" y="1479550"/>
          <p14:tracePt t="14332" x="4578350" y="1466850"/>
          <p14:tracePt t="14340" x="4565650" y="1466850"/>
          <p14:tracePt t="14348" x="4565650" y="1455738"/>
          <p14:tracePt t="14356" x="4554538" y="1455738"/>
          <p14:tracePt t="14364" x="4554538" y="1443038"/>
          <p14:tracePt t="14373" x="4541838" y="1431925"/>
          <p14:tracePt t="14381" x="4530725" y="1431925"/>
          <p14:tracePt t="14389" x="4518025" y="1419225"/>
          <p14:tracePt t="14406" x="4506913" y="1408113"/>
          <p14:tracePt t="14414" x="4494213" y="1408113"/>
          <p14:tracePt t="14422" x="4470400" y="1395413"/>
          <p14:tracePt t="14430" x="4459288" y="1395413"/>
          <p14:tracePt t="14438" x="4435475" y="1395413"/>
          <p14:tracePt t="14447" x="4411663" y="1395413"/>
          <p14:tracePt t="14455" x="4398963" y="1395413"/>
          <p14:tracePt t="14463" x="4375150" y="1395413"/>
          <p14:tracePt t="14471" x="4364038" y="1384300"/>
          <p14:tracePt t="14480" x="4340225" y="1384300"/>
          <p14:tracePt t="14488" x="4327525" y="1384300"/>
          <p14:tracePt t="14496" x="4316413" y="1384300"/>
          <p14:tracePt t="14512" x="4292600" y="1384300"/>
          <p14:tracePt t="14529" x="4279900" y="1384300"/>
          <p14:tracePt t="14538" x="4268788" y="1384300"/>
          <p14:tracePt t="14545" x="4256088" y="1384300"/>
          <p14:tracePt t="14562" x="4232275" y="1384300"/>
          <p14:tracePt t="14578" x="4219575" y="1384300"/>
          <p14:tracePt t="14588" x="4208463" y="1384300"/>
          <p14:tracePt t="14595" x="4195763" y="1384300"/>
          <p14:tracePt t="14604" x="4184650" y="1384300"/>
          <p14:tracePt t="14611" x="4171950" y="1384300"/>
          <p14:tracePt t="14621" x="4148138" y="1384300"/>
          <p14:tracePt t="14628" x="4137025" y="1395413"/>
          <p14:tracePt t="14636" x="4124325" y="1395413"/>
          <p14:tracePt t="14644" x="4100513" y="1395413"/>
          <p14:tracePt t="14653" x="4089400" y="1395413"/>
          <p14:tracePt t="14660" x="4076700" y="1395413"/>
          <p14:tracePt t="14669" x="4052888" y="1395413"/>
          <p14:tracePt t="14677" x="4041775" y="1408113"/>
          <p14:tracePt t="14688" x="4029075" y="1408113"/>
          <p14:tracePt t="14693" x="4005263" y="1408113"/>
          <p14:tracePt t="14701" x="3994150" y="1408113"/>
          <p14:tracePt t="14710" x="3981450" y="1408113"/>
          <p14:tracePt t="14718" x="3957638" y="1419225"/>
          <p14:tracePt t="14726" x="3933825" y="1419225"/>
          <p14:tracePt t="14735" x="3922713" y="1419225"/>
          <p14:tracePt t="14742" x="3898900" y="1431925"/>
          <p14:tracePt t="14751" x="3875088" y="1431925"/>
          <p14:tracePt t="14759" x="3851275" y="1431925"/>
          <p14:tracePt t="14768" x="3827463" y="1443038"/>
          <p14:tracePt t="14776" x="3814763" y="1443038"/>
          <p14:tracePt t="14784" x="3790950" y="1443038"/>
          <p14:tracePt t="14792" x="3767138" y="1455738"/>
          <p14:tracePt t="14800" x="3743325" y="1455738"/>
          <p14:tracePt t="14808" x="3732213" y="1455738"/>
          <p14:tracePt t="14817" x="3695700" y="1466850"/>
          <p14:tracePt t="14825" x="3671888" y="1466850"/>
          <p14:tracePt t="14833" x="3660775" y="1479550"/>
          <p14:tracePt t="14841" x="3635375" y="1479550"/>
          <p14:tracePt t="14850" x="3611563" y="1490663"/>
          <p14:tracePt t="14858" x="3600450" y="1490663"/>
          <p14:tracePt t="14866" x="3576638" y="1490663"/>
          <p14:tracePt t="14874" x="3563938" y="1503363"/>
          <p14:tracePt t="14883" x="3552825" y="1503363"/>
          <p14:tracePt t="14892" x="3540125" y="1514475"/>
          <p14:tracePt t="14899" x="3529013" y="1514475"/>
          <p14:tracePt t="14915" x="3516313" y="1514475"/>
          <p14:tracePt t="14940" x="3505200" y="1514475"/>
          <p14:tracePt t="15064" x="3516313" y="1514475"/>
          <p14:tracePt t="15072" x="3529013" y="1514475"/>
          <p14:tracePt t="15080" x="3552825" y="1514475"/>
          <p14:tracePt t="15089" x="3587750" y="1514475"/>
          <p14:tracePt t="15096" x="3611563" y="1514475"/>
          <p14:tracePt t="15105" x="3671888" y="1514475"/>
          <p14:tracePt t="15112" x="3695700" y="1514475"/>
          <p14:tracePt t="15121" x="3732213" y="1503363"/>
          <p14:tracePt t="15129" x="3767138" y="1503363"/>
          <p14:tracePt t="15137" x="3814763" y="1490663"/>
          <p14:tracePt t="15145" x="3851275" y="1490663"/>
          <p14:tracePt t="15154" x="3886200" y="1479550"/>
          <p14:tracePt t="15162" x="3922713" y="1479550"/>
          <p14:tracePt t="15170" x="3957638" y="1479550"/>
          <p14:tracePt t="15178" x="3981450" y="1466850"/>
          <p14:tracePt t="15187" x="4017963" y="1466850"/>
          <p14:tracePt t="15195" x="4076700" y="1466850"/>
          <p14:tracePt t="15203" x="4113213" y="1466850"/>
          <p14:tracePt t="15211" x="4137025" y="1466850"/>
          <p14:tracePt t="15220" x="4171950" y="1466850"/>
          <p14:tracePt t="15228" x="4232275" y="1466850"/>
          <p14:tracePt t="15236" x="4279900" y="1466850"/>
          <p14:tracePt t="15244" x="4327525" y="1466850"/>
          <p14:tracePt t="15253" x="4351338" y="1466850"/>
          <p14:tracePt t="15261" x="4387850" y="1466850"/>
          <p14:tracePt t="15269" x="4422775" y="1466850"/>
          <p14:tracePt t="15277" x="4470400" y="1466850"/>
          <p14:tracePt t="15285" x="4494213" y="1479550"/>
          <p14:tracePt t="15293" x="4518025" y="1479550"/>
          <p14:tracePt t="15302" x="4541838" y="1490663"/>
          <p14:tracePt t="15310" x="4554538" y="1490663"/>
          <p14:tracePt t="15326" x="4565650" y="1490663"/>
          <p14:tracePt t="15343" x="4578350" y="1490663"/>
          <p14:tracePt t="16444" x="4589463" y="1503363"/>
          <p14:tracePt t="16453" x="4602163" y="1514475"/>
          <p14:tracePt t="16461" x="4625975" y="1527175"/>
          <p14:tracePt t="16468" x="4649788" y="1550988"/>
          <p14:tracePt t="16477" x="4697413" y="1574800"/>
          <p14:tracePt t="16485" x="4721225" y="1598613"/>
          <p14:tracePt t="16494" x="4745038" y="1622425"/>
          <p14:tracePt t="16501" x="4792663" y="1657350"/>
          <p14:tracePt t="16510" x="4851400" y="1704975"/>
          <p14:tracePt t="16518" x="4875213" y="1717675"/>
          <p14:tracePt t="16526" x="4911725" y="1741488"/>
          <p14:tracePt t="16534" x="4972050" y="1776413"/>
          <p14:tracePt t="16543" x="5006975" y="1800225"/>
          <p14:tracePt t="16551" x="5030788" y="1824038"/>
          <p14:tracePt t="16559" x="5078413" y="1849438"/>
          <p14:tracePt t="16568" x="5114925" y="1873250"/>
          <p14:tracePt t="16576" x="5162550" y="1897063"/>
          <p14:tracePt t="16584" x="5186363" y="1920875"/>
          <p14:tracePt t="16592" x="5233988" y="1944688"/>
          <p14:tracePt t="16601" x="5268913" y="1979613"/>
          <p14:tracePt t="16609" x="5316538" y="2016125"/>
          <p14:tracePt t="16618" x="5353050" y="2039938"/>
          <p14:tracePt t="16625" x="5400675" y="2063750"/>
          <p14:tracePt t="16634" x="5448300" y="2098675"/>
          <p14:tracePt t="16641" x="5472113" y="2122488"/>
          <p14:tracePt t="16651" x="5495925" y="2135188"/>
          <p14:tracePt t="16657" x="5543550" y="2170113"/>
          <p14:tracePt t="16667" x="5580063" y="2193925"/>
          <p14:tracePt t="16674" x="5603875" y="2206625"/>
          <p14:tracePt t="16683" x="5638800" y="2217738"/>
          <p14:tracePt t="16691" x="5662613" y="2241550"/>
          <p14:tracePt t="16699" x="5686425" y="2254250"/>
          <p14:tracePt t="16707" x="5710238" y="2265363"/>
          <p14:tracePt t="16715" x="5722938" y="2265363"/>
          <p14:tracePt t="16724" x="5757863" y="2278063"/>
          <p14:tracePt t="16735" x="5781675" y="2278063"/>
          <p14:tracePt t="16740" x="5794375" y="2290763"/>
          <p14:tracePt t="16748" x="5818188" y="2290763"/>
          <p14:tracePt t="16757" x="5842000" y="2290763"/>
          <p14:tracePt t="16769" x="5853113" y="2301875"/>
          <p14:tracePt t="16774" x="5876925" y="2301875"/>
          <p14:tracePt t="16781" x="5889625" y="2301875"/>
          <p14:tracePt t="16790" x="5913438" y="2314575"/>
          <p14:tracePt t="16798" x="5924550" y="2314575"/>
          <p14:tracePt t="16805" x="5948363" y="2314575"/>
          <p14:tracePt t="16814" x="5972175" y="2314575"/>
          <p14:tracePt t="16822" x="5984875" y="2314575"/>
          <p14:tracePt t="16831" x="6008688" y="2325688"/>
          <p14:tracePt t="16838" x="6019800" y="2325688"/>
          <p14:tracePt t="16847" x="6032500" y="2325688"/>
          <p14:tracePt t="16855" x="6056313" y="2338388"/>
          <p14:tracePt t="16863" x="6080125" y="2338388"/>
          <p14:tracePt t="16871" x="6103938" y="2349500"/>
          <p14:tracePt t="16880" x="6116638" y="2349500"/>
          <p14:tracePt t="16888" x="6140450" y="2349500"/>
          <p14:tracePt t="16896" x="6164263" y="2362200"/>
          <p14:tracePt t="16904" x="6188075" y="2362200"/>
          <p14:tracePt t="16913" x="6199188" y="2373313"/>
          <p14:tracePt t="16921" x="6223000" y="2386013"/>
          <p14:tracePt t="16929" x="6235700" y="2386013"/>
          <p14:tracePt t="16937" x="6246813" y="2386013"/>
          <p14:tracePt t="16946" x="6259513" y="2397125"/>
          <p14:tracePt t="16954" x="6270625" y="2397125"/>
          <p14:tracePt t="16970" x="6283325" y="2409825"/>
          <p14:tracePt t="16987" x="6294438" y="2409825"/>
          <p14:tracePt t="17003" x="6307138" y="2420938"/>
          <p14:tracePt t="17020" x="6318250" y="2420938"/>
          <p14:tracePt t="17036" x="6330950" y="2433638"/>
          <p14:tracePt t="17044" x="6342063" y="2433638"/>
          <p14:tracePt t="17060" x="6354763" y="2433638"/>
          <p14:tracePt t="17069" x="6365875" y="2444750"/>
          <p14:tracePt t="17077" x="6378575" y="2444750"/>
          <p14:tracePt t="17085" x="6389688" y="2444750"/>
          <p14:tracePt t="17094" x="6413500" y="2444750"/>
          <p14:tracePt t="17102" x="6426200" y="2444750"/>
          <p14:tracePt t="17110" x="6450013" y="2457450"/>
          <p14:tracePt t="17118" x="6473825" y="2457450"/>
          <p14:tracePt t="17126" x="6497638" y="2457450"/>
          <p14:tracePt t="17135" x="6521450" y="2457450"/>
          <p14:tracePt t="17143" x="6545263" y="2457450"/>
          <p14:tracePt t="17151" x="6569075" y="2457450"/>
          <p14:tracePt t="17159" x="6592888" y="2457450"/>
          <p14:tracePt t="17168" x="6616700" y="2457450"/>
          <p14:tracePt t="17176" x="6627813" y="2457450"/>
          <p14:tracePt t="17185" x="6651625" y="2457450"/>
          <p14:tracePt t="17192" x="6675438" y="2457450"/>
          <p14:tracePt t="17201" x="6699250" y="2457450"/>
          <p14:tracePt t="17209" x="6711950" y="2457450"/>
          <p14:tracePt t="17218" x="6724650" y="2457450"/>
          <p14:tracePt t="17225" x="6748463" y="2444750"/>
          <p14:tracePt t="17235" x="6772275" y="2433638"/>
          <p14:tracePt t="17241" x="6796088" y="2420938"/>
          <p14:tracePt t="17250" x="6807200" y="2420938"/>
          <p14:tracePt t="17258" x="6819900" y="2409825"/>
          <p14:tracePt t="17268" x="6843713" y="2409825"/>
          <p14:tracePt t="17274" x="6854825" y="2397125"/>
          <p14:tracePt t="17284" x="6878638" y="2386013"/>
          <p14:tracePt t="17291" x="6891338" y="2386013"/>
          <p14:tracePt t="17299" x="6902450" y="2373313"/>
          <p14:tracePt t="17307" x="6902450" y="2362200"/>
          <p14:tracePt t="17315" x="6915150" y="2349500"/>
          <p14:tracePt t="17324" x="6926263" y="2338388"/>
          <p14:tracePt t="17334" x="6926263" y="2325688"/>
          <p14:tracePt t="17340" x="6938963" y="2314575"/>
          <p14:tracePt t="17348" x="6938963" y="2301875"/>
          <p14:tracePt t="17357" x="6950075" y="2290763"/>
          <p14:tracePt t="17365" x="6950075" y="2265363"/>
          <p14:tracePt t="17373" x="6962775" y="2254250"/>
          <p14:tracePt t="17381" x="6962775" y="2230438"/>
          <p14:tracePt t="17390" x="6962775" y="2217738"/>
          <p14:tracePt t="17398" x="6962775" y="2206625"/>
          <p14:tracePt t="17406" x="6962775" y="2193925"/>
          <p14:tracePt t="17414" x="6962775" y="2170113"/>
          <p14:tracePt t="17422" x="6962775" y="2159000"/>
          <p14:tracePt t="17431" x="6962775" y="2146300"/>
          <p14:tracePt t="17439" x="6962775" y="2122488"/>
          <p14:tracePt t="17447" x="6962775" y="2111375"/>
          <p14:tracePt t="17455" x="6962775" y="2087563"/>
          <p14:tracePt t="17464" x="6962775" y="2074863"/>
          <p14:tracePt t="17471" x="6962775" y="2063750"/>
          <p14:tracePt t="17480" x="6962775" y="2051050"/>
          <p14:tracePt t="17488" x="6962775" y="2039938"/>
          <p14:tracePt t="17497" x="6962775" y="2027238"/>
          <p14:tracePt t="17504" x="6962775" y="2016125"/>
          <p14:tracePt t="17513" x="6962775" y="2003425"/>
          <p14:tracePt t="17521" x="6950075" y="1992313"/>
          <p14:tracePt t="17529" x="6950075" y="1979613"/>
          <p14:tracePt t="17546" x="6950075" y="1968500"/>
          <p14:tracePt t="17554" x="6950075" y="1955800"/>
          <p14:tracePt t="17562" x="6950075" y="1944688"/>
          <p14:tracePt t="17570" x="6938963" y="1944688"/>
          <p14:tracePt t="17579" x="6938963" y="1920875"/>
          <p14:tracePt t="17595" x="6938963" y="1908175"/>
          <p14:tracePt t="17603" x="6926263" y="1884363"/>
          <p14:tracePt t="17612" x="6926263" y="1873250"/>
          <p14:tracePt t="17619" x="6926263" y="1860550"/>
          <p14:tracePt t="17628" x="6915150" y="1836738"/>
          <p14:tracePt t="17636" x="6915150" y="1824038"/>
          <p14:tracePt t="17644" x="6915150" y="1812925"/>
          <p14:tracePt t="17653" x="6902450" y="1812925"/>
          <p14:tracePt t="17661" x="6902450" y="1800225"/>
          <p14:tracePt t="17669" x="6902450" y="1789113"/>
          <p14:tracePt t="17702" x="6902450" y="1776413"/>
          <p14:tracePt t="17710" x="6891338" y="1776413"/>
          <p14:tracePt t="17817" x="6891338" y="1789113"/>
          <p14:tracePt t="17825" x="6891338" y="1800225"/>
          <p14:tracePt t="17835" x="6891338" y="1812925"/>
          <p14:tracePt t="17842" x="6891338" y="1824038"/>
          <p14:tracePt t="17851" x="6902450" y="1824038"/>
          <p14:tracePt t="17858" x="6902450" y="1849438"/>
          <p14:tracePt t="17867" x="6902450" y="1860550"/>
          <p14:tracePt t="17883" x="6902450" y="1873250"/>
          <p14:tracePt t="17892" x="6915150" y="1873250"/>
          <p14:tracePt t="17899" x="6915150" y="1884363"/>
          <p14:tracePt t="17915" x="6915150" y="1897063"/>
          <p14:tracePt t="17982" x="6915150" y="1908175"/>
          <p14:tracePt t="18006" x="6915150" y="1920875"/>
          <p14:tracePt t="18022" x="6915150" y="1931988"/>
          <p14:tracePt t="18031" x="6915150" y="1944688"/>
          <p14:tracePt t="18039" x="6902450" y="1944688"/>
          <p14:tracePt t="18047" x="6902450" y="1955800"/>
          <p14:tracePt t="18080" x="6902450" y="1968500"/>
          <p14:tracePt t="18113" x="6891338" y="1968500"/>
          <p14:tracePt t="18129" x="6891338" y="1979613"/>
          <p14:tracePt t="18146" x="6878638" y="1979613"/>
          <p14:tracePt t="18154" x="6867525" y="1979613"/>
          <p14:tracePt t="18162" x="6867525" y="1992313"/>
          <p14:tracePt t="18171" x="6854825" y="1992313"/>
          <p14:tracePt t="18179" x="6854825" y="2003425"/>
          <p14:tracePt t="18187" x="6843713" y="2003425"/>
          <p14:tracePt t="18195" x="6831013" y="2003425"/>
          <p14:tracePt t="18203" x="6831013" y="2016125"/>
          <p14:tracePt t="18211" x="6819900" y="2016125"/>
          <p14:tracePt t="18236" x="6807200" y="2027238"/>
          <p14:tracePt t="18261" x="6796088" y="2039938"/>
          <p14:tracePt t="18277" x="6783388" y="2039938"/>
          <p14:tracePt t="18286" x="6783388" y="2051050"/>
          <p14:tracePt t="18293" x="6772275" y="2051050"/>
          <p14:tracePt t="18302" x="6759575" y="2051050"/>
          <p14:tracePt t="18319" x="6759575" y="2063750"/>
          <p14:tracePt t="18327" x="6735763" y="2074863"/>
          <p14:tracePt t="18343" x="6724650" y="2074863"/>
          <p14:tracePt t="18351" x="6711950" y="2087563"/>
          <p14:tracePt t="18359" x="6699250" y="2087563"/>
          <p14:tracePt t="18368" x="6688138" y="2098675"/>
          <p14:tracePt t="18376" x="6675438" y="2098675"/>
          <p14:tracePt t="18384" x="6651625" y="2111375"/>
          <p14:tracePt t="18393" x="6640513" y="2122488"/>
          <p14:tracePt t="18401" x="6616700" y="2122488"/>
          <p14:tracePt t="18410" x="6604000" y="2135188"/>
          <p14:tracePt t="18417" x="6580188" y="2146300"/>
          <p14:tracePt t="18426" x="6556375" y="2146300"/>
          <p14:tracePt t="18434" x="6545263" y="2159000"/>
          <p14:tracePt t="18443" x="6521450" y="2159000"/>
          <p14:tracePt t="18450" x="6508750" y="2159000"/>
          <p14:tracePt t="18459" x="6497638" y="2170113"/>
          <p14:tracePt t="18466" x="6484938" y="2170113"/>
          <p14:tracePt t="18482" x="6473825" y="2170113"/>
          <p14:tracePt t="18573" x="6473825" y="2182813"/>
          <p14:tracePt t="18598" x="6484938" y="2182813"/>
          <p14:tracePt t="18606" x="6508750" y="2182813"/>
          <p14:tracePt t="18614" x="6521450" y="2182813"/>
          <p14:tracePt t="18623" x="6545263" y="2182813"/>
          <p14:tracePt t="18631" x="6569075" y="2182813"/>
          <p14:tracePt t="18640" x="6592888" y="2182813"/>
          <p14:tracePt t="18647" x="6604000" y="2182813"/>
          <p14:tracePt t="18656" x="6627813" y="2182813"/>
          <p14:tracePt t="18664" x="6651625" y="2182813"/>
          <p14:tracePt t="18672" x="6664325" y="2182813"/>
          <p14:tracePt t="18681" x="6688138" y="2170113"/>
          <p14:tracePt t="18688" x="6699250" y="2159000"/>
          <p14:tracePt t="18697" x="6711950" y="2159000"/>
          <p14:tracePt t="18705" x="6735763" y="2146300"/>
          <p14:tracePt t="18714" x="6759575" y="2135188"/>
          <p14:tracePt t="18721" x="6772275" y="2122488"/>
          <p14:tracePt t="18730" x="6783388" y="2111375"/>
          <p14:tracePt t="18738" x="6796088" y="2098675"/>
          <p14:tracePt t="18748" x="6807200" y="2087563"/>
          <p14:tracePt t="18754" x="6819900" y="2074863"/>
          <p14:tracePt t="18764" x="6831013" y="2051050"/>
          <p14:tracePt t="18770" x="6843713" y="2039938"/>
          <p14:tracePt t="18781" x="6854825" y="2027238"/>
          <p14:tracePt t="18787" x="6854825" y="2003425"/>
          <p14:tracePt t="18797" x="6854825" y="1992313"/>
          <p14:tracePt t="18803" x="6867525" y="1968500"/>
          <p14:tracePt t="18814" x="6867525" y="1955800"/>
          <p14:tracePt t="18820" x="6878638" y="1944688"/>
          <p14:tracePt t="18830" x="6878638" y="1931988"/>
          <p14:tracePt t="18836" x="6878638" y="1920875"/>
          <p14:tracePt t="18847" x="6878638" y="1908175"/>
          <p14:tracePt t="18862" x="6878638" y="1897063"/>
          <p14:tracePt t="18869" x="6878638" y="1884363"/>
          <p14:tracePt t="18877" x="6878638" y="1873250"/>
          <p14:tracePt t="18894" x="6878638" y="1860550"/>
          <p14:tracePt t="18910" x="6867525" y="1849438"/>
          <p14:tracePt t="18927" x="6867525" y="1836738"/>
          <p14:tracePt t="19034" x="6867525" y="1849438"/>
          <p14:tracePt t="19050" x="6867525" y="1873250"/>
          <p14:tracePt t="19058" x="6867525" y="1884363"/>
          <p14:tracePt t="19066" x="6854825" y="1897063"/>
          <p14:tracePt t="19075" x="6854825" y="1920875"/>
          <p14:tracePt t="19083" x="6843713" y="1944688"/>
          <p14:tracePt t="19091" x="6843713" y="1955800"/>
          <p14:tracePt t="19100" x="6831013" y="1979613"/>
          <p14:tracePt t="19108" x="6831013" y="1992313"/>
          <p14:tracePt t="19116" x="6819900" y="2003425"/>
          <p14:tracePt t="19124" x="6807200" y="2016125"/>
          <p14:tracePt t="19140" x="6796088" y="2027238"/>
          <p14:tracePt t="19149" x="6796088" y="2039938"/>
          <p14:tracePt t="19157" x="6783388" y="2039938"/>
          <p14:tracePt t="19166" x="6772275" y="2051050"/>
          <p14:tracePt t="19173" x="6759575" y="2051050"/>
          <p14:tracePt t="19183" x="6748463" y="2063750"/>
          <p14:tracePt t="19189" x="6735763" y="2074863"/>
          <p14:tracePt t="19199" x="6724650" y="2074863"/>
          <p14:tracePt t="19206" x="6711950" y="2087563"/>
          <p14:tracePt t="19216" x="6688138" y="2087563"/>
          <p14:tracePt t="19223" x="6675438" y="2098675"/>
          <p14:tracePt t="19231" x="6664325" y="2098675"/>
          <p14:tracePt t="19239" x="6651625" y="2098675"/>
          <p14:tracePt t="19247" x="6640513" y="2111375"/>
          <p14:tracePt t="19255" x="6627813" y="2111375"/>
          <p14:tracePt t="19272" x="6616700" y="2122488"/>
          <p14:tracePt t="19379" x="6627813" y="2122488"/>
          <p14:tracePt t="19387" x="6640513" y="2122488"/>
          <p14:tracePt t="19395" x="6664325" y="2122488"/>
          <p14:tracePt t="19403" x="6675438" y="2122488"/>
          <p14:tracePt t="19412" x="6699250" y="2122488"/>
          <p14:tracePt t="19420" x="6724650" y="2122488"/>
          <p14:tracePt t="19428" x="6735763" y="2111375"/>
          <p14:tracePt t="19437" x="6759575" y="2098675"/>
          <p14:tracePt t="19445" x="6772275" y="2087563"/>
          <p14:tracePt t="19454" x="6783388" y="2074863"/>
          <p14:tracePt t="19461" x="6796088" y="2063750"/>
          <p14:tracePt t="19471" x="6796088" y="2051050"/>
          <p14:tracePt t="19477" x="6807200" y="2039938"/>
          <p14:tracePt t="19487" x="6807200" y="2027238"/>
          <p14:tracePt t="19494" x="6819900" y="2016125"/>
          <p14:tracePt t="19504" x="6819900" y="2003425"/>
          <p14:tracePt t="19510" x="6819900" y="1992313"/>
          <p14:tracePt t="19519" x="6819900" y="1979613"/>
          <p14:tracePt t="19535" x="6819900" y="1968500"/>
          <p14:tracePt t="19552" x="6819900" y="1955800"/>
          <p14:tracePt t="19585" x="6807200" y="1955800"/>
          <p14:tracePt t="19667" x="6796088" y="1955800"/>
          <p14:tracePt t="19683" x="6796088" y="1968500"/>
          <p14:tracePt t="19700" x="6796088" y="1992313"/>
          <p14:tracePt t="19707" x="6783388" y="1992313"/>
          <p14:tracePt t="19716" x="6783388" y="2003425"/>
          <p14:tracePt t="19724" x="6783388" y="2016125"/>
          <p14:tracePt t="19742" x="6772275" y="2027238"/>
          <p14:tracePt t="19748" x="6772275" y="2039938"/>
          <p14:tracePt t="19765" x="6772275" y="2051050"/>
          <p14:tracePt t="19774" x="6772275" y="2063750"/>
          <p14:tracePt t="19781" x="6759575" y="2074863"/>
          <p14:tracePt t="19798" x="6759575" y="2087563"/>
          <p14:tracePt t="19806" x="6748463" y="2087563"/>
          <p14:tracePt t="19815" x="6748463" y="2098675"/>
          <p14:tracePt t="19823" x="6735763" y="2111375"/>
          <p14:tracePt t="19839" x="6724650" y="2122488"/>
          <p14:tracePt t="19847" x="6724650" y="2135188"/>
          <p14:tracePt t="19858" x="6711950" y="2135188"/>
          <p14:tracePt t="19872" x="6699250" y="2135188"/>
          <p14:tracePt t="19880" x="6699250" y="2146300"/>
          <p14:tracePt t="19905" x="6699250" y="2159000"/>
          <p14:tracePt t="19971" x="6711950" y="2159000"/>
          <p14:tracePt t="19979" x="6724650" y="2159000"/>
          <p14:tracePt t="19987" x="6735763" y="2159000"/>
          <p14:tracePt t="19995" x="6759575" y="2159000"/>
          <p14:tracePt t="20003" x="6772275" y="2159000"/>
          <p14:tracePt t="20012" x="6783388" y="2159000"/>
          <p14:tracePt t="20020" x="6807200" y="2146300"/>
          <p14:tracePt t="20031" x="6819900" y="2146300"/>
          <p14:tracePt t="20036" x="6831013" y="2135188"/>
          <p14:tracePt t="20047" x="6843713" y="2122488"/>
          <p14:tracePt t="20061" x="6854825" y="2111375"/>
          <p14:tracePt t="20078" x="6854825" y="2098675"/>
          <p14:tracePt t="20086" x="6867525" y="2098675"/>
          <p14:tracePt t="20160" x="6854825" y="2098675"/>
          <p14:tracePt t="20176" x="6843713" y="2098675"/>
          <p14:tracePt t="20184" x="6819900" y="2098675"/>
          <p14:tracePt t="20193" x="6807200" y="2111375"/>
          <p14:tracePt t="20201" x="6783388" y="2111375"/>
          <p14:tracePt t="20209" x="6759575" y="2122488"/>
          <p14:tracePt t="20218" x="6748463" y="2135188"/>
          <p14:tracePt t="20225" x="6724650" y="2146300"/>
          <p14:tracePt t="20234" x="6711950" y="2146300"/>
          <p14:tracePt t="20242" x="6711950" y="2159000"/>
          <p14:tracePt t="20251" x="6699250" y="2159000"/>
          <p14:tracePt t="20268" x="6688138" y="2159000"/>
          <p14:tracePt t="20316" x="6688138" y="2170113"/>
          <p14:tracePt t="20374" x="6699250" y="2170113"/>
          <p14:tracePt t="20382" x="6711950" y="2170113"/>
          <p14:tracePt t="20390" x="6724650" y="2170113"/>
          <p14:tracePt t="20398" x="6735763" y="2170113"/>
          <p14:tracePt t="20406" x="6748463" y="2170113"/>
          <p14:tracePt t="20418" x="6759575" y="2170113"/>
          <p14:tracePt t="20423" x="6772275" y="2159000"/>
          <p14:tracePt t="20431" x="6783388" y="2159000"/>
          <p14:tracePt t="20439" x="6796088" y="2146300"/>
          <p14:tracePt t="20464" x="6807200" y="2135188"/>
          <p14:tracePt t="20505" x="6819900" y="2135188"/>
          <p14:tracePt t="20588" x="6807200" y="2122488"/>
          <p14:tracePt t="20595" x="6796088" y="2122488"/>
          <p14:tracePt t="20604" x="6783388" y="2122488"/>
          <p14:tracePt t="20612" x="6759575" y="2122488"/>
          <p14:tracePt t="20620" x="6735763" y="2122488"/>
          <p14:tracePt t="20628" x="6711950" y="2122488"/>
          <p14:tracePt t="20637" x="6675438" y="2122488"/>
          <p14:tracePt t="20645" x="6664325" y="2122488"/>
          <p14:tracePt t="20653" x="6627813" y="2122488"/>
          <p14:tracePt t="20661" x="6616700" y="2122488"/>
          <p14:tracePt t="20669" x="6604000" y="2122488"/>
          <p14:tracePt t="20677" x="6592888" y="2122488"/>
          <p14:tracePt t="20686" x="6580188" y="2122488"/>
          <p14:tracePt t="20801" x="6592888" y="2122488"/>
          <p14:tracePt t="20809" x="6604000" y="2122488"/>
          <p14:tracePt t="20818" x="6627813" y="2122488"/>
          <p14:tracePt t="20825" x="6651625" y="2122488"/>
          <p14:tracePt t="20834" x="6664325" y="2111375"/>
          <p14:tracePt t="20842" x="6688138" y="2098675"/>
          <p14:tracePt t="20850" x="6699250" y="2098675"/>
          <p14:tracePt t="20858" x="6711950" y="2087563"/>
          <p14:tracePt t="20867" x="6735763" y="2074863"/>
          <p14:tracePt t="20877" x="6748463" y="2074863"/>
          <p14:tracePt t="20883" x="6759575" y="2063750"/>
          <p14:tracePt t="20899" x="6772275" y="2063750"/>
          <p14:tracePt t="20908" x="6772275" y="2051050"/>
          <p14:tracePt t="20924" x="6783388" y="2051050"/>
          <p14:tracePt t="20974" x="6783388" y="2039938"/>
          <p14:tracePt t="21031" x="6783388" y="2016125"/>
          <p14:tracePt t="21047" x="6796088" y="2003425"/>
          <p14:tracePt t="21056" x="6796088" y="1979613"/>
          <p14:tracePt t="21064" x="6796088" y="1968500"/>
          <p14:tracePt t="21072" x="6807200" y="1955800"/>
          <p14:tracePt t="21089" x="6807200" y="1931988"/>
          <p14:tracePt t="21105" x="6819900" y="1920875"/>
          <p14:tracePt t="21130" x="6819900" y="1908175"/>
          <p14:tracePt t="21352" x="6819900" y="1920875"/>
          <p14:tracePt t="21360" x="6819900" y="1931988"/>
          <p14:tracePt t="21368" x="6819900" y="1944688"/>
          <p14:tracePt t="21376" x="6819900" y="1955800"/>
          <p14:tracePt t="21384" x="6819900" y="1968500"/>
          <p14:tracePt t="21393" x="6819900" y="1979613"/>
          <p14:tracePt t="21401" x="6819900" y="1992313"/>
          <p14:tracePt t="21418" x="6819900" y="2016125"/>
          <p14:tracePt t="21435" x="6819900" y="2027238"/>
          <p14:tracePt t="21442" x="6819900" y="2039938"/>
          <p14:tracePt t="21459" x="6807200" y="2051050"/>
          <p14:tracePt t="21468" x="6807200" y="2063750"/>
          <p14:tracePt t="21475" x="6796088" y="2074863"/>
          <p14:tracePt t="21484" x="6783388" y="2074863"/>
          <p14:tracePt t="21491" x="6783388" y="2087563"/>
          <p14:tracePt t="21501" x="6772275" y="2098675"/>
          <p14:tracePt t="21508" x="6759575" y="2111375"/>
          <p14:tracePt t="21518" x="6748463" y="2122488"/>
          <p14:tracePt t="21524" x="6735763" y="2122488"/>
          <p14:tracePt t="21534" x="6724650" y="2135188"/>
          <p14:tracePt t="21549" x="6711950" y="2146300"/>
          <p14:tracePt t="21565" x="6699250" y="2146300"/>
          <p14:tracePt t="21582" x="6699250" y="2159000"/>
          <p14:tracePt t="21656" x="6711950" y="2159000"/>
          <p14:tracePt t="21665" x="6724650" y="2159000"/>
          <p14:tracePt t="21680" x="6735763" y="2159000"/>
          <p14:tracePt t="21689" x="6748463" y="2159000"/>
          <p14:tracePt t="21697" x="6759575" y="2159000"/>
          <p14:tracePt t="21714" x="6772275" y="2159000"/>
          <p14:tracePt t="21722" x="6783388" y="2146300"/>
          <p14:tracePt t="21746" x="6796088" y="2146300"/>
          <p14:tracePt t="21754" x="6796088" y="2135188"/>
          <p14:tracePt t="21829" x="6772275" y="2135188"/>
          <p14:tracePt t="21838" x="6772275" y="2146300"/>
          <p14:tracePt t="21845" x="6748463" y="2159000"/>
          <p14:tracePt t="21855" x="6735763" y="2170113"/>
          <p14:tracePt t="21861" x="6735763" y="2182813"/>
          <p14:tracePt t="21870" x="6711950" y="2193925"/>
          <p14:tracePt t="21878" x="6711950" y="2206625"/>
          <p14:tracePt t="21886" x="6699250" y="2217738"/>
          <p14:tracePt t="21903" x="6688138" y="2217738"/>
          <p14:tracePt t="22265" x="6688138" y="2230438"/>
          <p14:tracePt t="22274" x="6675438" y="2241550"/>
          <p14:tracePt t="22280" x="6664325" y="2254250"/>
          <p14:tracePt t="22290" x="6651625" y="2265363"/>
          <p14:tracePt t="22297" x="6627813" y="2278063"/>
          <p14:tracePt t="22306" x="6592888" y="2314575"/>
          <p14:tracePt t="22313" x="6545263" y="2349500"/>
          <p14:tracePt t="22322" x="6497638" y="2386013"/>
          <p14:tracePt t="22330" x="6426200" y="2420938"/>
          <p14:tracePt t="22338" x="6354763" y="2468563"/>
          <p14:tracePt t="22346" x="6283325" y="2516188"/>
          <p14:tracePt t="22355" x="6188075" y="2576513"/>
          <p14:tracePt t="22363" x="6103938" y="2635250"/>
          <p14:tracePt t="22371" x="6008688" y="2695575"/>
          <p14:tracePt t="22379" x="5900738" y="2767013"/>
          <p14:tracePt t="22388" x="5794375" y="2827338"/>
          <p14:tracePt t="22396" x="5686425" y="2898775"/>
          <p14:tracePt t="22404" x="5591175" y="2946400"/>
          <p14:tracePt t="22412" x="5495925" y="3005138"/>
          <p14:tracePt t="22420" x="5411788" y="3052763"/>
          <p14:tracePt t="22429" x="5316538" y="3100388"/>
          <p14:tracePt t="22437" x="5245100" y="3124200"/>
          <p14:tracePt t="22445" x="5173663" y="3171825"/>
          <p14:tracePt t="22454" x="5102225" y="3208338"/>
          <p14:tracePt t="22461" x="5030788" y="3244850"/>
          <p14:tracePt t="22470" x="4972050" y="3279775"/>
          <p14:tracePt t="22478" x="4887913" y="3327400"/>
          <p14:tracePt t="22486" x="4803775" y="3375025"/>
          <p14:tracePt t="22495" x="4745038" y="3422650"/>
          <p14:tracePt t="22503" x="4660900" y="3470275"/>
          <p14:tracePt t="22511" x="4578350" y="3530600"/>
          <p14:tracePt t="22519" x="4506913" y="3578225"/>
          <p14:tracePt t="22528" x="4422775" y="3625850"/>
          <p14:tracePt t="22535" x="4351338" y="3686175"/>
          <p14:tracePt t="22545" x="4268788" y="3733800"/>
          <p14:tracePt t="22552" x="4184650" y="3781425"/>
          <p14:tracePt t="22562" x="4100513" y="3829050"/>
          <p14:tracePt t="22568" x="4041775" y="3863975"/>
          <p14:tracePt t="22578" x="3957638" y="3911600"/>
          <p14:tracePt t="22585" x="3886200" y="3959225"/>
          <p14:tracePt t="22595" x="3814763" y="4006850"/>
          <p14:tracePt t="22601" x="3756025" y="4043363"/>
          <p14:tracePt t="22612" x="3671888" y="4090988"/>
          <p14:tracePt t="22618" x="3600450" y="4151313"/>
          <p14:tracePt t="22629" x="3516313" y="4186238"/>
          <p14:tracePt t="22635" x="3433763" y="4233863"/>
          <p14:tracePt t="22645" x="3362325" y="4294188"/>
          <p14:tracePt t="22650" x="3290888" y="4318000"/>
          <p14:tracePt t="22661" x="3206750" y="4365625"/>
          <p14:tracePt t="22667" x="3148013" y="4400550"/>
          <p14:tracePt t="22678" x="3076575" y="4437063"/>
          <p14:tracePt t="22684" x="3003550" y="4460875"/>
          <p14:tracePt t="22694" x="2921000" y="4495800"/>
          <p14:tracePt t="22700" x="2849563" y="4519613"/>
          <p14:tracePt t="22711" x="2778125" y="4556125"/>
          <p14:tracePt t="22717" x="2693988" y="4579938"/>
          <p14:tracePt t="22727" x="2622550" y="4616450"/>
          <p14:tracePt t="22733" x="2551113" y="4651375"/>
          <p14:tracePt t="22744" x="2444750" y="4699000"/>
          <p14:tracePt t="22750" x="2347913" y="4759325"/>
          <p14:tracePt t="22761" x="2193925" y="4865688"/>
          <p14:tracePt t="22767" x="2122488" y="4902200"/>
          <p14:tracePt t="22777" x="2027238" y="4984750"/>
          <p14:tracePt t="22783" x="1908175" y="5057775"/>
          <p14:tracePt t="22793" x="1800225" y="5129213"/>
          <p14:tracePt t="22799" x="1763713" y="5153025"/>
          <p14:tracePt t="22810" x="1704975" y="5200650"/>
          <p14:tracePt t="22815" x="1644650" y="5235575"/>
          <p14:tracePt t="22827" x="1609725" y="5248275"/>
          <p14:tracePt t="22831" x="1585913" y="5259388"/>
          <p14:tracePt t="23193" x="1573213" y="5259388"/>
          <p14:tracePt t="23202" x="1549400" y="5259388"/>
          <p14:tracePt t="23211" x="1525588" y="5259388"/>
          <p14:tracePt t="23218" x="1477963" y="5272088"/>
          <p14:tracePt t="23228" x="1443038" y="5283200"/>
          <p14:tracePt t="23234" x="1419225" y="5295900"/>
          <p14:tracePt t="23243" x="1371600" y="5295900"/>
          <p14:tracePt t="23251" x="1335088" y="5307013"/>
          <p14:tracePt t="23259" x="1287463" y="5319713"/>
          <p14:tracePt t="23267" x="1252538" y="5319713"/>
          <p14:tracePt t="23276" x="1216025" y="5330825"/>
          <p14:tracePt t="23283" x="1179513" y="5330825"/>
          <p14:tracePt t="23292" x="1144588" y="5343525"/>
          <p14:tracePt t="23300" x="1120775" y="5343525"/>
          <p14:tracePt t="23308" x="1096963" y="5343525"/>
          <p14:tracePt t="23317" x="1073150" y="5343525"/>
          <p14:tracePt t="23325" x="1060450" y="5343525"/>
          <p14:tracePt t="23333" x="1049338" y="5343525"/>
          <p14:tracePt t="23342" x="1025525" y="5343525"/>
          <p14:tracePt t="23349" x="1012825" y="5343525"/>
          <p14:tracePt t="23358" x="1001713" y="5343525"/>
          <p14:tracePt t="23366" x="989013" y="5343525"/>
          <p14:tracePt t="23382" x="965200" y="5343525"/>
          <p14:tracePt t="23391" x="954088" y="5343525"/>
          <p14:tracePt t="23407" x="941388" y="5330825"/>
          <p14:tracePt t="23415" x="930275" y="5330825"/>
          <p14:tracePt t="23423" x="917575" y="5319713"/>
          <p14:tracePt t="23440" x="906463" y="5307013"/>
          <p14:tracePt t="23448" x="893763" y="5307013"/>
          <p14:tracePt t="23464" x="882650" y="5295900"/>
          <p14:tracePt t="23473" x="869950" y="5295900"/>
          <p14:tracePt t="23481" x="869950" y="5283200"/>
          <p14:tracePt t="23489" x="858838" y="5283200"/>
          <p14:tracePt t="23497" x="846138" y="5283200"/>
          <p14:tracePt t="23506" x="846138" y="5272088"/>
          <p14:tracePt t="23514" x="835025" y="5272088"/>
          <p14:tracePt t="23531" x="822325" y="5259388"/>
          <p14:tracePt t="23629" x="822325" y="5272088"/>
          <p14:tracePt t="23637" x="822325" y="5283200"/>
          <p14:tracePt t="23645" x="846138" y="5295900"/>
          <p14:tracePt t="23653" x="858838" y="5319713"/>
          <p14:tracePt t="23662" x="869950" y="5343525"/>
          <p14:tracePt t="23670" x="893763" y="5354638"/>
          <p14:tracePt t="23678" x="917575" y="5378450"/>
          <p14:tracePt t="23686" x="941388" y="5402263"/>
          <p14:tracePt t="23695" x="965200" y="5414963"/>
          <p14:tracePt t="23703" x="1025525" y="5462588"/>
          <p14:tracePt t="23711" x="1036638" y="5462588"/>
          <p14:tracePt t="23719" x="1073150" y="5486400"/>
          <p14:tracePt t="23728" x="1096963" y="5510213"/>
          <p14:tracePt t="23736" x="1131888" y="5522913"/>
          <p14:tracePt t="23744" x="1155700" y="5557838"/>
          <p14:tracePt t="23752" x="1179513" y="5570538"/>
          <p14:tracePt t="23760" x="1216025" y="5581650"/>
          <p14:tracePt t="23769" x="1239838" y="5605463"/>
          <p14:tracePt t="23777" x="1252538" y="5618163"/>
          <p14:tracePt t="23785" x="1276350" y="5641975"/>
          <p14:tracePt t="23793" x="1323975" y="5653088"/>
          <p14:tracePt t="23802" x="1335088" y="5665788"/>
          <p14:tracePt t="23810" x="1382713" y="5700713"/>
          <p14:tracePt t="23819" x="1406525" y="5700713"/>
          <p14:tracePt t="23826" x="1466850" y="5737225"/>
          <p14:tracePt t="23835" x="1490663" y="5737225"/>
          <p14:tracePt t="23843" x="1525588" y="5748338"/>
          <p14:tracePt t="23852" x="1562100" y="5761038"/>
          <p14:tracePt t="23859" x="1597025" y="5772150"/>
          <p14:tracePt t="23869" x="1620838" y="5784850"/>
          <p14:tracePt t="23876" x="1657350" y="5795963"/>
          <p14:tracePt t="23886" x="1668463" y="5795963"/>
          <p14:tracePt t="23892" x="1692275" y="5808663"/>
          <p14:tracePt t="23902" x="1716088" y="5819775"/>
          <p14:tracePt t="23909" x="1728788" y="5819775"/>
          <p14:tracePt t="23919" x="1739900" y="5819775"/>
          <p14:tracePt t="23925" x="1752600" y="5832475"/>
          <p14:tracePt t="23935" x="1763713" y="5832475"/>
          <p14:tracePt t="23941" x="1787525" y="5832475"/>
          <p14:tracePt t="23952" x="1800225" y="5832475"/>
          <p14:tracePt t="23967" x="1811338" y="5832475"/>
          <p14:tracePt t="23974" x="1824038" y="5832475"/>
          <p14:tracePt t="23984" x="1836738" y="5832475"/>
          <p14:tracePt t="24007" x="1847850" y="5832475"/>
          <p14:tracePt t="24040" x="1860550" y="5832475"/>
          <p14:tracePt t="24064" x="1871663" y="5832475"/>
          <p14:tracePt t="24106" x="1871663" y="5819775"/>
          <p14:tracePt t="24114" x="1884363" y="5819775"/>
          <p14:tracePt t="24122" x="1895475" y="5819775"/>
          <p14:tracePt t="24131" x="1919288" y="5795963"/>
          <p14:tracePt t="24139" x="1943100" y="5772150"/>
          <p14:tracePt t="24147" x="1966913" y="5748338"/>
          <p14:tracePt t="24155" x="1990725" y="5713413"/>
          <p14:tracePt t="24163" x="2027238" y="5689600"/>
          <p14:tracePt t="24172" x="2062163" y="5629275"/>
          <p14:tracePt t="24180" x="2085975" y="5594350"/>
          <p14:tracePt t="24188" x="2109788" y="5546725"/>
          <p14:tracePt t="24197" x="2133600" y="5473700"/>
          <p14:tracePt t="24204" x="2157413" y="5426075"/>
          <p14:tracePt t="24213" x="2181225" y="5378450"/>
          <p14:tracePt t="24221" x="2193925" y="5319713"/>
          <p14:tracePt t="24229" x="2193925" y="5295900"/>
          <p14:tracePt t="24237" x="2205038" y="5259388"/>
          <p14:tracePt t="24246" x="2228850" y="5211763"/>
          <p14:tracePt t="24254" x="2228850" y="5176838"/>
          <p14:tracePt t="24262" x="2241550" y="5140325"/>
          <p14:tracePt t="24270" x="2252663" y="5116513"/>
          <p14:tracePt t="24279" x="2252663" y="5092700"/>
          <p14:tracePt t="24286" x="2252663" y="5081588"/>
          <p14:tracePt t="24295" x="2265363" y="5057775"/>
          <p14:tracePt t="24303" x="2265363" y="5045075"/>
          <p14:tracePt t="24312" x="2276475" y="5033963"/>
          <p14:tracePt t="24328" x="2276475" y="5021263"/>
          <p14:tracePt t="24336" x="2289175" y="5008563"/>
          <p14:tracePt t="24344" x="2300288" y="5008563"/>
          <p14:tracePt t="24352" x="2312988" y="4997450"/>
          <p14:tracePt t="24361" x="2336800" y="4984750"/>
          <p14:tracePt t="24369" x="2347913" y="4984750"/>
          <p14:tracePt t="24377" x="2371725" y="4973638"/>
          <p14:tracePt t="24385" x="2395538" y="4960938"/>
          <p14:tracePt t="24393" x="2419350" y="4960938"/>
          <p14:tracePt t="24402" x="2455863" y="4949825"/>
          <p14:tracePt t="24410" x="2479675" y="4937125"/>
          <p14:tracePt t="24418" x="2516188" y="4926013"/>
          <p14:tracePt t="24426" x="2540000" y="4926013"/>
          <p14:tracePt t="24434" x="2563813" y="4913313"/>
          <p14:tracePt t="24443" x="2598738" y="4902200"/>
          <p14:tracePt t="24451" x="2622550" y="4902200"/>
          <p14:tracePt t="24460" x="2659063" y="4889500"/>
          <p14:tracePt t="24468" x="2670175" y="4889500"/>
          <p14:tracePt t="24476" x="2693988" y="4878388"/>
          <p14:tracePt t="24485" x="2706688" y="4878388"/>
          <p14:tracePt t="24492" x="2717800" y="4865688"/>
          <p14:tracePt t="24501" x="2730500" y="4865688"/>
          <p14:tracePt t="24518" x="2741613" y="4865688"/>
          <p14:tracePt t="33103" x="2765425" y="4865688"/>
          <p14:tracePt t="33111" x="2825750" y="4878388"/>
          <p14:tracePt t="33121" x="2897188" y="4902200"/>
          <p14:tracePt t="33127" x="2979738" y="4926013"/>
          <p14:tracePt t="33140" x="3087688" y="4949825"/>
          <p14:tracePt t="33146" x="3195638" y="4960938"/>
          <p14:tracePt t="33152" x="3290888" y="4984750"/>
          <p14:tracePt t="33160" x="3481388" y="5021263"/>
          <p14:tracePt t="33168" x="3587750" y="5045075"/>
          <p14:tracePt t="33176" x="3767138" y="5081588"/>
          <p14:tracePt t="33185" x="3933825" y="5116513"/>
          <p14:tracePt t="33193" x="4065588" y="5129213"/>
          <p14:tracePt t="33201" x="4195763" y="5153025"/>
          <p14:tracePt t="33209" x="4303713" y="5176838"/>
          <p14:tracePt t="33218" x="4327525" y="5187950"/>
          <p14:tracePt t="33226" x="4411663" y="5200650"/>
          <p14:tracePt t="33235" x="4470400" y="5211763"/>
          <p14:tracePt t="33242" x="4530725" y="5224463"/>
          <p14:tracePt t="33251" x="4578350" y="5235575"/>
          <p14:tracePt t="33259" x="4613275" y="5235575"/>
          <p14:tracePt t="33267" x="4684713" y="5248275"/>
          <p14:tracePt t="33276" x="4708525" y="5248275"/>
          <p14:tracePt t="33522" x="4768850" y="5248275"/>
          <p14:tracePt t="33530" x="4851400" y="5272088"/>
          <p14:tracePt t="33538" x="4948238" y="5283200"/>
          <p14:tracePt t="33547" x="5091113" y="5307013"/>
          <p14:tracePt t="33560" x="5257800" y="5330825"/>
          <p14:tracePt t="33565" x="5722938" y="5449888"/>
          <p14:tracePt t="33571" x="5913438" y="5486400"/>
          <p14:tracePt t="33579" x="6283325" y="5570538"/>
          <p14:tracePt t="33588" x="6592888" y="5641975"/>
          <p14:tracePt t="33597" x="6891338" y="5737225"/>
          <p14:tracePt t="33604" x="7177088" y="5808663"/>
          <p14:tracePt t="33612" x="7283450" y="5843588"/>
          <p14:tracePt t="33620" x="7462838" y="5903913"/>
          <p14:tracePt t="33629" x="7523163" y="5927725"/>
          <p14:tracePt t="33636" x="7642225" y="5988050"/>
          <p14:tracePt t="33646" x="7713663" y="6011863"/>
          <p14:tracePt t="33875" x="7737475" y="6011863"/>
          <p14:tracePt t="33884" x="7761288" y="6011863"/>
          <p14:tracePt t="33893" x="7785100" y="6011863"/>
          <p14:tracePt t="33900" x="7843838" y="6011863"/>
          <p14:tracePt t="33908" x="7867650" y="6011863"/>
          <p14:tracePt t="33916" x="7904163" y="5999163"/>
          <p14:tracePt t="33925" x="7940675" y="5988050"/>
          <p14:tracePt t="33934" x="7964488" y="5975350"/>
          <p14:tracePt t="33941" x="7988300" y="5964238"/>
          <p14:tracePt t="33949" x="7999413" y="5951538"/>
          <p14:tracePt t="33957" x="8023225" y="5938838"/>
          <p14:tracePt t="33965" x="8035925" y="5915025"/>
          <p14:tracePt t="33974" x="8035925" y="5903913"/>
          <p14:tracePt t="33982" x="8047038" y="5880100"/>
          <p14:tracePt t="33991" x="8047038" y="5856288"/>
          <p14:tracePt t="33998" x="8047038" y="5832475"/>
          <p14:tracePt t="34007" x="8047038" y="5795963"/>
          <p14:tracePt t="34015" x="8047038" y="5784850"/>
          <p14:tracePt t="34023" x="8047038" y="5748338"/>
          <p14:tracePt t="34034" x="8047038" y="5724525"/>
          <p14:tracePt t="34040" x="8035925" y="5689600"/>
          <p14:tracePt t="34048" x="8012113" y="5665788"/>
          <p14:tracePt t="34056" x="7988300" y="5641975"/>
          <p14:tracePt t="34064" x="7975600" y="5618163"/>
          <p14:tracePt t="34073" x="7964488" y="5594350"/>
          <p14:tracePt t="34080" x="7951788" y="5581650"/>
          <p14:tracePt t="34089" x="7927975" y="5557838"/>
          <p14:tracePt t="34097" x="7927975" y="5546725"/>
          <p14:tracePt t="34105" x="7915275" y="5546725"/>
          <p14:tracePt t="34113" x="7915275" y="5534025"/>
          <p14:tracePt t="34121" x="7904163" y="5534025"/>
          <p14:tracePt t="34130" x="7904163" y="5522913"/>
          <p14:tracePt t="34253" x="7915275" y="5522913"/>
          <p14:tracePt t="34286" x="7927975" y="5522913"/>
          <p14:tracePt t="34303" x="7927975" y="5510213"/>
          <p14:tracePt t="34310" x="7940675" y="5510213"/>
          <p14:tracePt t="34344" x="7940675" y="5499100"/>
          <p14:tracePt t="34352" x="7940675" y="5486400"/>
          <p14:tracePt t="34360" x="7940675" y="5473700"/>
          <p14:tracePt t="34368" x="7940675" y="5462588"/>
          <p14:tracePt t="34377" x="7940675" y="5449888"/>
          <p14:tracePt t="34385" x="7940675" y="5426075"/>
          <p14:tracePt t="34393" x="7940675" y="5414963"/>
          <p14:tracePt t="34404" x="7927975" y="5391150"/>
          <p14:tracePt t="34410" x="7915275" y="5367338"/>
          <p14:tracePt t="34418" x="7891463" y="5354638"/>
          <p14:tracePt t="34426" x="7880350" y="5343525"/>
          <p14:tracePt t="34434" x="7856538" y="5330825"/>
          <p14:tracePt t="34442" x="7832725" y="5319713"/>
          <p14:tracePt t="34451" x="7808913" y="5319713"/>
          <p14:tracePt t="34459" x="7785100" y="5319713"/>
          <p14:tracePt t="34467" x="7761288" y="5319713"/>
          <p14:tracePt t="34475" x="7748588" y="5319713"/>
          <p14:tracePt t="34484" x="7724775" y="5319713"/>
          <p14:tracePt t="34500" x="7713663" y="5319713"/>
          <p14:tracePt t="34796" x="7666038" y="5319713"/>
          <p14:tracePt t="34804" x="7653338" y="5319713"/>
          <p14:tracePt t="34812" x="7629525" y="5319713"/>
          <p14:tracePt t="34821" x="7594600" y="5319713"/>
          <p14:tracePt t="34828" x="7558088" y="5330825"/>
          <p14:tracePt t="34837" x="7534275" y="5330825"/>
          <p14:tracePt t="34845" x="7499350" y="5343525"/>
          <p14:tracePt t="34853" x="7462838" y="5343525"/>
          <p14:tracePt t="34861" x="7427913" y="5354638"/>
          <p14:tracePt t="34869" x="7391400" y="5354638"/>
          <p14:tracePt t="34878" x="7356475" y="5354638"/>
          <p14:tracePt t="34886" x="7319963" y="5367338"/>
          <p14:tracePt t="34894" x="7296150" y="5367338"/>
          <p14:tracePt t="34902" x="7248525" y="5367338"/>
          <p14:tracePt t="34910" x="7224713" y="5378450"/>
          <p14:tracePt t="34919" x="7188200" y="5378450"/>
          <p14:tracePt t="34927" x="7177088" y="5391150"/>
          <p14:tracePt t="34935" x="7153275" y="5391150"/>
          <p14:tracePt t="34943" x="7129463" y="5402263"/>
          <p14:tracePt t="34952" x="7116763" y="5402263"/>
          <p14:tracePt t="34960" x="7105650" y="5402263"/>
          <p14:tracePt t="34968" x="7105650" y="5414963"/>
          <p14:tracePt t="34976" x="7092950" y="5414963"/>
          <p14:tracePt t="34985" x="7092950" y="5426075"/>
          <p14:tracePt t="34993" x="7092950" y="5438775"/>
          <p14:tracePt t="35001" x="7092950" y="5462588"/>
          <p14:tracePt t="35009" x="7092950" y="5486400"/>
          <p14:tracePt t="35017" x="7092950" y="5510213"/>
          <p14:tracePt t="35025" x="7105650" y="5534025"/>
          <p14:tracePt t="35034" x="7140575" y="5570538"/>
          <p14:tracePt t="35042" x="7188200" y="5594350"/>
          <p14:tracePt t="35050" x="7248525" y="5629275"/>
          <p14:tracePt t="35058" x="7296150" y="5653088"/>
          <p14:tracePt t="35066" x="7356475" y="5676900"/>
          <p14:tracePt t="35075" x="7415213" y="5689600"/>
          <p14:tracePt t="35083" x="7451725" y="5689600"/>
          <p14:tracePt t="35092" x="7510463" y="5700713"/>
          <p14:tracePt t="35100" x="7546975" y="5700713"/>
          <p14:tracePt t="35108" x="7594600" y="5700713"/>
          <p14:tracePt t="35116" x="7629525" y="5700713"/>
          <p14:tracePt t="35125" x="7653338" y="5700713"/>
          <p14:tracePt t="35133" x="7677150" y="5700713"/>
          <p14:tracePt t="35142" x="7700963" y="5676900"/>
          <p14:tracePt t="35149" x="7737475" y="5641975"/>
          <p14:tracePt t="35158" x="7748588" y="5618163"/>
          <p14:tracePt t="35166" x="7761288" y="5570538"/>
          <p14:tracePt t="35174" x="7772400" y="5522913"/>
          <p14:tracePt t="35182" x="7772400" y="5462588"/>
          <p14:tracePt t="35191" x="7772400" y="5438775"/>
          <p14:tracePt t="35198" x="7772400" y="5343525"/>
          <p14:tracePt t="35208" x="7772400" y="5295900"/>
          <p14:tracePt t="35215" x="7772400" y="5259388"/>
          <p14:tracePt t="35225" x="7761288" y="5211763"/>
          <p14:tracePt t="35231" x="7737475" y="5176838"/>
          <p14:tracePt t="35241" x="7700963" y="5140325"/>
          <p14:tracePt t="35247" x="7677150" y="5129213"/>
          <p14:tracePt t="35258" x="7629525" y="5092700"/>
          <p14:tracePt t="35264" x="7605713" y="5092700"/>
          <p14:tracePt t="35274" x="7570788" y="5092700"/>
          <p14:tracePt t="35280" x="7523163" y="5092700"/>
          <p14:tracePt t="35291" x="7475538" y="5092700"/>
          <p14:tracePt t="35297" x="7451725" y="5092700"/>
          <p14:tracePt t="35307" x="7427913" y="5105400"/>
          <p14:tracePt t="35313" x="7404100" y="5129213"/>
          <p14:tracePt t="35324" x="7391400" y="5153025"/>
          <p14:tracePt t="35330" x="7367588" y="5176838"/>
          <p14:tracePt t="35340" x="7343775" y="5224463"/>
          <p14:tracePt t="35346" x="7343775" y="5272088"/>
          <p14:tracePt t="35358" x="7343775" y="5307013"/>
          <p14:tracePt t="35363" x="7343775" y="5343525"/>
          <p14:tracePt t="35374" x="7367588" y="5391150"/>
          <p14:tracePt t="35379" x="7404100" y="5426075"/>
          <p14:tracePt t="35391" x="7462838" y="5473700"/>
          <p14:tracePt t="35396" x="7523163" y="5510213"/>
          <p14:tracePt t="35407" x="7618413" y="5546725"/>
          <p14:tracePt t="35412" x="7689850" y="5557838"/>
          <p14:tracePt t="35424" x="7785100" y="5581650"/>
          <p14:tracePt t="35429" x="7808913" y="5581650"/>
          <p14:tracePt t="35440" x="7867650" y="5581650"/>
          <p14:tracePt t="35445" x="7927975" y="5581650"/>
          <p14:tracePt t="35457" x="7975600" y="5581650"/>
          <p14:tracePt t="35461" x="8012113" y="5581650"/>
          <p14:tracePt t="35474" x="8059738" y="5557838"/>
          <p14:tracePt t="35478" x="8083550" y="5534025"/>
          <p14:tracePt t="35490" x="8094663" y="5510213"/>
          <p14:tracePt t="35494" x="8118475" y="5473700"/>
          <p14:tracePt t="35507" x="8142288" y="5462588"/>
          <p14:tracePt t="35511" x="8154988" y="5438775"/>
          <p14:tracePt t="35524" x="8166100" y="5414963"/>
          <p14:tracePt t="35527" x="8178800" y="5402263"/>
          <p14:tracePt t="35540" x="8202613" y="5391150"/>
          <p14:tracePt t="35544" x="8213725" y="5378450"/>
          <p14:tracePt t="35557" x="8226425" y="5367338"/>
          <p14:tracePt t="35560" x="8274050" y="5367338"/>
          <p14:tracePt t="35574" x="8297863" y="5367338"/>
          <p14:tracePt t="35576" x="8332788" y="5367338"/>
          <p14:tracePt t="35590" x="8369300" y="5367338"/>
          <p14:tracePt t="35593" x="8404225" y="5367338"/>
          <p14:tracePt t="35607" x="8428038" y="5367338"/>
          <p14:tracePt t="35610" x="8475663" y="5367338"/>
          <p14:tracePt t="35881" x="8488363" y="5367338"/>
          <p14:tracePt t="35890" x="8523288" y="5367338"/>
          <p14:tracePt t="35897" x="8559800" y="5367338"/>
          <p14:tracePt t="35905" x="8607425" y="5367338"/>
          <p14:tracePt t="35913" x="8643938" y="5367338"/>
          <p14:tracePt t="35922" x="8702675" y="5378450"/>
          <p14:tracePt t="35930" x="8726488" y="5378450"/>
          <p14:tracePt t="35938" x="8786813" y="5391150"/>
          <p14:tracePt t="35947" x="8821738" y="5391150"/>
          <p14:tracePt t="35954" x="8858250" y="5402263"/>
          <p14:tracePt t="35962" x="8882063" y="5402263"/>
          <p14:tracePt t="35971" x="8905875" y="5414963"/>
          <p14:tracePt t="35979" x="8929688" y="5414963"/>
          <p14:tracePt t="35996" x="8940800" y="5414963"/>
          <p14:tracePt t="36004" x="8953500" y="5414963"/>
          <p14:tracePt t="36012" x="8964613" y="5414963"/>
          <p14:tracePt t="36028" x="8977313" y="5414963"/>
          <p14:tracePt t="36045" x="8988425" y="5414963"/>
          <p14:tracePt t="36078" x="9001125" y="5414963"/>
          <p14:tracePt t="37204" x="9012238" y="5414963"/>
          <p14:tracePt t="37213" x="9036050" y="5414963"/>
          <p14:tracePt t="37223" x="9072563" y="5414963"/>
          <p14:tracePt t="37229" x="9083675" y="5414963"/>
          <p14:tracePt t="37238" x="9107488" y="5414963"/>
          <p14:tracePt t="37245" x="9120188" y="5414963"/>
          <p14:tracePt t="37254" x="9131300" y="5414963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Estabilidad </a:t>
            </a:r>
            <a:r>
              <a:rPr lang="es-CL" b="1" dirty="0">
                <a:ea typeface="ＭＳ Ｐゴシック" pitchFamily="1" charset="-128"/>
                <a:cs typeface="ＭＳ Ｐゴシック" pitchFamily="1" charset="-128"/>
              </a:rPr>
              <a:t>absoluta</a:t>
            </a:r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Inmovilización por periodo prolongado</a:t>
            </a:r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Técnicas para osteoporosis o mal stock óseo</a:t>
            </a:r>
          </a:p>
          <a:p>
            <a:pPr eaLnBrk="1" hangingPunct="1"/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Manejo de partes blandas</a:t>
            </a:r>
          </a:p>
          <a:p>
            <a:endParaRPr lang="es-CL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7950" y="117475"/>
            <a:ext cx="6696075" cy="6477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CL" b="1">
                <a:ea typeface="ＭＳ Ｐゴシック" pitchFamily="32" charset="-128"/>
                <a:cs typeface="ＭＳ Ｐゴシック" pitchFamily="32" charset="-128"/>
              </a:rPr>
              <a:t>DIABÉTICOS - NEUROPATÍA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B21AB9-444A-7945-9B49-962CF4FCF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6264275" cy="936625"/>
          </a:xfrm>
        </p:spPr>
        <p:txBody>
          <a:bodyPr/>
          <a:lstStyle/>
          <a:p>
            <a:pPr eaLnBrk="1" hangingPunct="1"/>
            <a:r>
              <a:rPr lang="es-CL">
                <a:ea typeface="ＭＳ Ｐゴシック" pitchFamily="1" charset="-128"/>
                <a:cs typeface="ＭＳ Ｐゴシック" pitchFamily="1" charset="-128"/>
              </a:rPr>
              <a:t>DIABÉTICOS - NEUROPATÍA</a:t>
            </a:r>
          </a:p>
        </p:txBody>
      </p:sp>
      <p:sp>
        <p:nvSpPr>
          <p:cNvPr id="99331" name="2 Marcador de contenido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831850"/>
          </a:xfrm>
        </p:spPr>
        <p:txBody>
          <a:bodyPr/>
          <a:lstStyle/>
          <a:p>
            <a:pPr eaLnBrk="1" hangingPunct="1"/>
            <a:r>
              <a:rPr lang="es-CL">
                <a:ea typeface="ＭＳ Ｐゴシック" pitchFamily="1" charset="-128"/>
                <a:cs typeface="ＭＳ Ｐゴシック" pitchFamily="1" charset="-128"/>
              </a:rPr>
              <a:t>Estabilidad absoluta</a:t>
            </a:r>
          </a:p>
        </p:txBody>
      </p:sp>
      <p:pic>
        <p:nvPicPr>
          <p:cNvPr id="7" name="Picture 9" descr="I:\TODO\MUTUAL\RECONSTRUCCIO TOBILLO\DESIDERIO GONZALEZ DM\IMG_1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965325"/>
            <a:ext cx="30988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I:\TODO\MUTUAL\RECONSTRUCCIO TOBILLO\DESIDERIO GONZALEZ DM\IMG_11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1933575"/>
            <a:ext cx="314166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I:\TODO\MUTUAL\RECONSTRUCCIO TOBILLO\DESIDERIO GONZALEZ DM\IMG_113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909763"/>
            <a:ext cx="315912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I:\TODO\MUTUAL\RECONSTRUCCIO TOBILLO\DESIDERIO GONZALEZ DM\IMG_11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54213"/>
            <a:ext cx="3124200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I:\TODO\MUTUAL\RECONSTRUCCIO TOBILLO\DESIDERIO GONZALEZ DM\IMG_113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1943100"/>
            <a:ext cx="31337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I:\TODO\MUTUAL\RECONSTRUCCIO TOBILLO\DESIDERIO GONZALEZ DM\IMG_114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80063" y="1916113"/>
            <a:ext cx="3143250" cy="419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8" name="1 CuadroTexto"/>
          <p:cNvSpPr txBox="1">
            <a:spLocks noChangeArrowheads="1"/>
          </p:cNvSpPr>
          <p:nvPr/>
        </p:nvSpPr>
        <p:spPr bwMode="auto">
          <a:xfrm>
            <a:off x="6792913" y="6216650"/>
            <a:ext cx="1719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1400">
                <a:latin typeface="Calibri" pitchFamily="1" charset="0"/>
              </a:rPr>
              <a:t>Gentileza Dr. L. Lagos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C9C9AA-AB1D-1148-92DA-E4898C11BA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25" x="9001125" y="4865688"/>
          <p14:tracePt t="40332" x="8845550" y="4783138"/>
          <p14:tracePt t="40340" x="8678863" y="4711700"/>
          <p14:tracePt t="40349" x="8499475" y="4640263"/>
          <p14:tracePt t="40356" x="8308975" y="4556125"/>
          <p14:tracePt t="40366" x="8226425" y="4519613"/>
          <p14:tracePt t="40373" x="8059738" y="4460875"/>
          <p14:tracePt t="40384" x="7891463" y="4389438"/>
          <p14:tracePt t="40390" x="7748588" y="4341813"/>
          <p14:tracePt t="40398" x="7618413" y="4281488"/>
          <p14:tracePt t="40406" x="7486650" y="4233863"/>
          <p14:tracePt t="40414" x="7356475" y="4175125"/>
          <p14:tracePt t="40422" x="7259638" y="4127500"/>
          <p14:tracePt t="40431" x="7140575" y="4078288"/>
          <p14:tracePt t="40439" x="7069138" y="4043363"/>
          <p14:tracePt t="40447" x="6973888" y="3995738"/>
          <p14:tracePt t="40455" x="6891338" y="3948113"/>
          <p14:tracePt t="40710" x="6891338" y="3935413"/>
          <p14:tracePt t="40718" x="6854825" y="3887788"/>
          <p14:tracePt t="40727" x="6843713" y="3852863"/>
          <p14:tracePt t="40735" x="6796088" y="3768725"/>
          <p14:tracePt t="40743" x="6748463" y="3686175"/>
          <p14:tracePt t="40751" x="6711950" y="3613150"/>
          <p14:tracePt t="40759" x="6675438" y="3530600"/>
          <p14:tracePt t="40770" x="6664325" y="3494088"/>
          <p14:tracePt t="40776" x="6640513" y="3435350"/>
          <p14:tracePt t="40784" x="6616700" y="3375025"/>
          <p14:tracePt t="40792" x="6616700" y="3327400"/>
          <p14:tracePt t="40800" x="6604000" y="3279775"/>
          <p14:tracePt t="40808" x="6604000" y="3232150"/>
          <p14:tracePt t="40817" x="6592888" y="3208338"/>
          <p14:tracePt t="40825" x="6592888" y="3171825"/>
          <p14:tracePt t="40833" x="6592888" y="3148013"/>
          <p14:tracePt t="40841" x="6592888" y="3124200"/>
          <p14:tracePt t="40850" x="6592888" y="3113088"/>
          <p14:tracePt t="40857" x="6592888" y="3089275"/>
          <p14:tracePt t="40866" x="6592888" y="3065463"/>
          <p14:tracePt t="40874" x="6592888" y="3052763"/>
          <p14:tracePt t="40882" x="6592888" y="3041650"/>
          <p14:tracePt t="40890" x="6592888" y="3017838"/>
          <p14:tracePt t="40899" x="6592888" y="3005138"/>
          <p14:tracePt t="40907" x="6592888" y="2994025"/>
          <p14:tracePt t="40915" x="6592888" y="2981325"/>
          <p14:tracePt t="40923" x="6592888" y="2970213"/>
          <p14:tracePt t="40932" x="6592888" y="2957513"/>
          <p14:tracePt t="40948" x="6592888" y="2946400"/>
          <p14:tracePt t="40965" x="6592888" y="2933700"/>
          <p14:tracePt t="40981" x="6592888" y="2922588"/>
          <p14:tracePt t="41006" x="6592888" y="2909888"/>
          <p14:tracePt t="41844" x="6592888" y="2922588"/>
          <p14:tracePt t="41852" x="6580188" y="2946400"/>
          <p14:tracePt t="41860" x="6580188" y="2957513"/>
          <p14:tracePt t="41869" x="6569075" y="2970213"/>
          <p14:tracePt t="41876" x="6569075" y="2994025"/>
          <p14:tracePt t="41885" x="6569075" y="3005138"/>
          <p14:tracePt t="41893" x="6556375" y="3017838"/>
          <p14:tracePt t="41902" x="6556375" y="3041650"/>
          <p14:tracePt t="41910" x="6556375" y="3052763"/>
          <p14:tracePt t="41918" x="6545263" y="3065463"/>
          <p14:tracePt t="41926" x="6545263" y="3089275"/>
          <p14:tracePt t="41934" x="6545263" y="3113088"/>
          <p14:tracePt t="41947" x="6545263" y="3136900"/>
          <p14:tracePt t="41952" x="6545263" y="3148013"/>
          <p14:tracePt t="41959" x="6532563" y="3184525"/>
          <p14:tracePt t="41967" x="6532563" y="3208338"/>
          <p14:tracePt t="41975" x="6532563" y="3232150"/>
          <p14:tracePt t="41984" x="6521450" y="3255963"/>
          <p14:tracePt t="41991" x="6521450" y="3279775"/>
          <p14:tracePt t="42000" x="6521450" y="3303588"/>
          <p14:tracePt t="42009" x="6521450" y="3327400"/>
          <p14:tracePt t="42016" x="6521450" y="3340100"/>
          <p14:tracePt t="42025" x="6508750" y="3351213"/>
          <p14:tracePt t="42033" x="6508750" y="3375025"/>
          <p14:tracePt t="42041" x="6508750" y="3387725"/>
          <p14:tracePt t="42049" x="6508750" y="3398838"/>
          <p14:tracePt t="42058" x="6508750" y="3422650"/>
          <p14:tracePt t="42066" x="6508750" y="3435350"/>
          <p14:tracePt t="42074" x="6497638" y="3446463"/>
          <p14:tracePt t="42082" x="6497638" y="3470275"/>
          <p14:tracePt t="42091" x="6497638" y="3482975"/>
          <p14:tracePt t="42099" x="6497638" y="3506788"/>
          <p14:tracePt t="42107" x="6484938" y="3517900"/>
          <p14:tracePt t="42115" x="6484938" y="3541713"/>
          <p14:tracePt t="42123" x="6484938" y="3554413"/>
          <p14:tracePt t="42132" x="6484938" y="3578225"/>
          <p14:tracePt t="42140" x="6484938" y="3589338"/>
          <p14:tracePt t="42148" x="6484938" y="3602038"/>
          <p14:tracePt t="42157" x="6484938" y="3613150"/>
          <p14:tracePt t="42164" x="6484938" y="3625850"/>
          <p14:tracePt t="42173" x="6473825" y="3636963"/>
          <p14:tracePt t="42181" x="6473825" y="3662363"/>
          <p14:tracePt t="42189" x="6473825" y="3673475"/>
          <p14:tracePt t="42197" x="6473825" y="3686175"/>
          <p14:tracePt t="42206" x="6461125" y="3697288"/>
          <p14:tracePt t="42214" x="6461125" y="3709988"/>
          <p14:tracePt t="42222" x="6461125" y="3721100"/>
          <p14:tracePt t="42231" x="6461125" y="3744913"/>
          <p14:tracePt t="42238" x="6461125" y="3757613"/>
          <p14:tracePt t="42247" x="6450013" y="3768725"/>
          <p14:tracePt t="42255" x="6450013" y="3792538"/>
          <p14:tracePt t="42264" x="6450013" y="3805238"/>
          <p14:tracePt t="42271" x="6437313" y="3816350"/>
          <p14:tracePt t="42280" x="6437313" y="3829050"/>
          <p14:tracePt t="42288" x="6437313" y="3852863"/>
          <p14:tracePt t="42297" x="6437313" y="3863975"/>
          <p14:tracePt t="42304" x="6437313" y="3887788"/>
          <p14:tracePt t="42314" x="6437313" y="3900488"/>
          <p14:tracePt t="42321" x="6437313" y="3924300"/>
          <p14:tracePt t="42330" x="6426200" y="3948113"/>
          <p14:tracePt t="42337" x="6426200" y="3983038"/>
          <p14:tracePt t="42347" x="6426200" y="4019550"/>
          <p14:tracePt t="42353" x="6413500" y="4054475"/>
          <p14:tracePt t="42364" x="6413500" y="4102100"/>
          <p14:tracePt t="42369" x="6402388" y="4151313"/>
          <p14:tracePt t="42380" x="6389688" y="4210050"/>
          <p14:tracePt t="42386" x="6378575" y="4281488"/>
          <p14:tracePt t="42397" x="6365875" y="4365625"/>
          <p14:tracePt t="42403" x="6342063" y="4437063"/>
          <p14:tracePt t="42414" x="6330950" y="4519613"/>
          <p14:tracePt t="42420" x="6318250" y="4556125"/>
          <p14:tracePt t="42430" x="6318250" y="4616450"/>
          <p14:tracePt t="42435" x="6307138" y="4664075"/>
          <p14:tracePt t="42682" x="6307138" y="4675188"/>
          <p14:tracePt t="42691" x="6307138" y="4699000"/>
          <p14:tracePt t="42698" x="6307138" y="4735513"/>
          <p14:tracePt t="42707" x="6307138" y="4746625"/>
          <p14:tracePt t="42715" x="6307138" y="4770438"/>
          <p14:tracePt t="42723" x="6307138" y="4794250"/>
          <p14:tracePt t="42733" x="6307138" y="4806950"/>
          <p14:tracePt t="42740" x="6307138" y="4830763"/>
          <p14:tracePt t="42749" x="6318250" y="4865688"/>
          <p14:tracePt t="42756" x="6318250" y="4889500"/>
          <p14:tracePt t="42764" x="6330950" y="4937125"/>
          <p14:tracePt t="42773" x="6330950" y="4984750"/>
          <p14:tracePt t="42783" x="6342063" y="5021263"/>
          <p14:tracePt t="42789" x="6342063" y="5057775"/>
          <p14:tracePt t="42799" x="6342063" y="5105400"/>
          <p14:tracePt t="42805" x="6354763" y="5153025"/>
          <p14:tracePt t="42814" x="6354763" y="5176838"/>
          <p14:tracePt t="42822" x="6365875" y="5224463"/>
          <p14:tracePt t="42830" x="6365875" y="5259388"/>
          <p14:tracePt t="42839" x="6378575" y="5295900"/>
          <p14:tracePt t="42850" x="6378575" y="5319713"/>
          <p14:tracePt t="42855" x="6389688" y="5354638"/>
          <p14:tracePt t="42863" x="6389688" y="5378450"/>
          <p14:tracePt t="42871" x="6402388" y="5391150"/>
          <p14:tracePt t="42879" x="6402388" y="5402263"/>
          <p14:tracePt t="42888" x="6402388" y="5426075"/>
          <p14:tracePt t="42896" x="6413500" y="5438775"/>
          <p14:tracePt t="42913" x="6426200" y="5449888"/>
          <p14:tracePt t="42921" x="6426200" y="5462588"/>
          <p14:tracePt t="42945" x="6437313" y="5473700"/>
          <p14:tracePt t="42978" x="6450013" y="5473700"/>
          <p14:tracePt t="43019" x="6461125" y="5473700"/>
          <p14:tracePt t="43052" x="6473825" y="5473700"/>
          <p14:tracePt t="43060" x="6484938" y="5473700"/>
          <p14:tracePt t="43068" x="6497638" y="5473700"/>
          <p14:tracePt t="43077" x="6497638" y="5462588"/>
          <p14:tracePt t="43085" x="6521450" y="5449888"/>
          <p14:tracePt t="43094" x="6521450" y="5438775"/>
          <p14:tracePt t="43101" x="6545263" y="5426075"/>
          <p14:tracePt t="43110" x="6556375" y="5414963"/>
          <p14:tracePt t="43118" x="6556375" y="5402263"/>
          <p14:tracePt t="43126" x="6569075" y="5391150"/>
          <p14:tracePt t="43134" x="6580188" y="5367338"/>
          <p14:tracePt t="43143" x="6592888" y="5354638"/>
          <p14:tracePt t="43151" x="6592888" y="5343525"/>
          <p14:tracePt t="43159" x="6604000" y="5330825"/>
          <p14:tracePt t="43167" x="6616700" y="5307013"/>
          <p14:tracePt t="43176" x="6616700" y="5283200"/>
          <p14:tracePt t="43184" x="6627813" y="5272088"/>
          <p14:tracePt t="43192" x="6627813" y="5259388"/>
          <p14:tracePt t="43201" x="6640513" y="5224463"/>
          <p14:tracePt t="43208" x="6640513" y="5200650"/>
          <p14:tracePt t="43217" x="6651625" y="5164138"/>
          <p14:tracePt t="43225" x="6651625" y="5140325"/>
          <p14:tracePt t="43234" x="6664325" y="5105400"/>
          <p14:tracePt t="43241" x="6664325" y="5068888"/>
          <p14:tracePt t="43250" x="6675438" y="5045075"/>
          <p14:tracePt t="43258" x="6675438" y="5021263"/>
          <p14:tracePt t="43267" x="6675438" y="4997450"/>
          <p14:tracePt t="43274" x="6675438" y="4973638"/>
          <p14:tracePt t="43284" x="6675438" y="4949825"/>
          <p14:tracePt t="43290" x="6675438" y="4926013"/>
          <p14:tracePt t="43299" x="6675438" y="4902200"/>
          <p14:tracePt t="43307" x="6675438" y="4878388"/>
          <p14:tracePt t="43315" x="6675438" y="4841875"/>
          <p14:tracePt t="43323" x="6675438" y="4818063"/>
          <p14:tracePt t="43332" x="6675438" y="4770438"/>
          <p14:tracePt t="43340" x="6675438" y="4746625"/>
          <p14:tracePt t="43351" x="6675438" y="4711700"/>
          <p14:tracePt t="43356" x="6675438" y="4675188"/>
          <p14:tracePt t="43364" x="6675438" y="4640263"/>
          <p14:tracePt t="43373" x="6675438" y="4603750"/>
          <p14:tracePt t="43381" x="6675438" y="4567238"/>
          <p14:tracePt t="43389" x="6675438" y="4543425"/>
          <p14:tracePt t="43397" x="6675438" y="4508500"/>
          <p14:tracePt t="43406" x="6675438" y="4484688"/>
          <p14:tracePt t="43414" x="6675438" y="4448175"/>
          <p14:tracePt t="43422" x="6675438" y="4400550"/>
          <p14:tracePt t="43431" x="6675438" y="4352925"/>
          <p14:tracePt t="43438" x="6688138" y="4305300"/>
          <p14:tracePt t="43447" x="6688138" y="4257675"/>
          <p14:tracePt t="43455" x="6699250" y="4198938"/>
          <p14:tracePt t="43463" x="6711950" y="4151313"/>
          <p14:tracePt t="43471" x="6711950" y="4090988"/>
          <p14:tracePt t="43480" x="6724650" y="4067175"/>
          <p14:tracePt t="43488" x="6724650" y="3971925"/>
          <p14:tracePt t="43496" x="6735763" y="3948113"/>
          <p14:tracePt t="43504" x="6735763" y="3911600"/>
          <p14:tracePt t="43513" x="6735763" y="3863975"/>
          <p14:tracePt t="43521" x="6748463" y="3816350"/>
          <p14:tracePt t="43558" x="6759575" y="3768725"/>
          <p14:tracePt t="43560" x="6759575" y="3662363"/>
          <p14:tracePt t="43565" x="6772275" y="3625850"/>
          <p14:tracePt t="43570" x="6772275" y="3589338"/>
          <p14:tracePt t="43578" x="6772275" y="3541713"/>
          <p14:tracePt t="43586" x="6772275" y="3506788"/>
          <p14:tracePt t="43595" x="6772275" y="3482975"/>
          <p14:tracePt t="43603" x="6772275" y="3446463"/>
          <p14:tracePt t="43612" x="6772275" y="3411538"/>
          <p14:tracePt t="43620" x="6772275" y="3387725"/>
          <p14:tracePt t="43628" x="6772275" y="3363913"/>
          <p14:tracePt t="43636" x="6772275" y="3327400"/>
          <p14:tracePt t="43644" x="6772275" y="3316288"/>
          <p14:tracePt t="43652" x="6772275" y="3292475"/>
          <p14:tracePt t="43660" x="6772275" y="3279775"/>
          <p14:tracePt t="43669" x="6772275" y="3268663"/>
          <p14:tracePt t="43677" x="6772275" y="3255963"/>
          <p14:tracePt t="43686" x="6772275" y="3244850"/>
          <p14:tracePt t="43701" x="6759575" y="3232150"/>
          <p14:tracePt t="43726" x="6748463" y="3232150"/>
          <p14:tracePt t="43751" x="6735763" y="3232150"/>
          <p14:tracePt t="43759" x="6724650" y="3232150"/>
          <p14:tracePt t="43776" x="6699250" y="3244850"/>
          <p14:tracePt t="43784" x="6699250" y="3255963"/>
          <p14:tracePt t="43792" x="6688138" y="3268663"/>
          <p14:tracePt t="43801" x="6675438" y="3279775"/>
          <p14:tracePt t="43808" x="6651625" y="3303588"/>
          <p14:tracePt t="43817" x="6651625" y="3316288"/>
          <p14:tracePt t="43825" x="6640513" y="3327400"/>
          <p14:tracePt t="43834" x="6627813" y="3351213"/>
          <p14:tracePt t="43841" x="6616700" y="3375025"/>
          <p14:tracePt t="43851" x="6604000" y="3398838"/>
          <p14:tracePt t="43858" x="6604000" y="3411538"/>
          <p14:tracePt t="43867" x="6592888" y="3435350"/>
          <p14:tracePt t="43874" x="6580188" y="3459163"/>
          <p14:tracePt t="43883" x="6580188" y="3482975"/>
          <p14:tracePt t="43890" x="6569075" y="3517900"/>
          <p14:tracePt t="43899" x="6569075" y="3530600"/>
          <p14:tracePt t="43907" x="6556375" y="3578225"/>
          <p14:tracePt t="43915" x="6556375" y="3602038"/>
          <p14:tracePt t="43923" x="6545263" y="3636963"/>
          <p14:tracePt t="43932" x="6545263" y="3673475"/>
          <p14:tracePt t="43940" x="6532563" y="3709988"/>
          <p14:tracePt t="43948" x="6532563" y="3744913"/>
          <p14:tracePt t="43956" x="6521450" y="3781425"/>
          <p14:tracePt t="43967" x="6521450" y="3816350"/>
          <p14:tracePt t="43972" x="6521450" y="3852863"/>
          <p14:tracePt t="43981" x="6521450" y="3887788"/>
          <p14:tracePt t="43989" x="6521450" y="3924300"/>
          <p14:tracePt t="43997" x="6521450" y="3948113"/>
          <p14:tracePt t="44006" x="6521450" y="3983038"/>
          <p14:tracePt t="44014" x="6521450" y="4019550"/>
          <p14:tracePt t="44023" x="6521450" y="4043363"/>
          <p14:tracePt t="44031" x="6521450" y="4078288"/>
          <p14:tracePt t="44039" x="6521450" y="4102100"/>
          <p14:tracePt t="44047" x="6508750" y="4138613"/>
          <p14:tracePt t="44055" x="6508750" y="4151313"/>
          <p14:tracePt t="44063" x="6508750" y="4186238"/>
          <p14:tracePt t="44071" x="6508750" y="4210050"/>
          <p14:tracePt t="44080" x="6508750" y="4246563"/>
          <p14:tracePt t="44088" x="6508750" y="4270375"/>
          <p14:tracePt t="44096" x="6497638" y="4305300"/>
          <p14:tracePt t="44105" x="6497638" y="4329113"/>
          <p14:tracePt t="44113" x="6497638" y="4389438"/>
          <p14:tracePt t="44121" x="6484938" y="4413250"/>
          <p14:tracePt t="44129" x="6484938" y="4437063"/>
          <p14:tracePt t="44137" x="6484938" y="4484688"/>
          <p14:tracePt t="44146" x="6473825" y="4508500"/>
          <p14:tracePt t="44153" x="6473825" y="4543425"/>
          <p14:tracePt t="44162" x="6461125" y="4579938"/>
          <p14:tracePt t="44170" x="6461125" y="4603750"/>
          <p14:tracePt t="44178" x="6461125" y="4640263"/>
          <p14:tracePt t="44187" x="6450013" y="4651375"/>
          <p14:tracePt t="44195" x="6450013" y="4687888"/>
          <p14:tracePt t="44203" x="6450013" y="4699000"/>
          <p14:tracePt t="44211" x="6437313" y="4735513"/>
          <p14:tracePt t="44219" x="6437313" y="4759325"/>
          <p14:tracePt t="44228" x="6437313" y="4770438"/>
          <p14:tracePt t="44236" x="6437313" y="4794250"/>
          <p14:tracePt t="44244" x="6437313" y="4806950"/>
          <p14:tracePt t="44252" x="6437313" y="4818063"/>
          <p14:tracePt t="44261" x="6437313" y="4841875"/>
          <p14:tracePt t="44277" x="6437313" y="4854575"/>
          <p14:tracePt t="44293" x="6437313" y="4865688"/>
          <p14:tracePt t="44318" x="6437313" y="4878388"/>
          <p14:tracePt t="44639" x="6437313" y="4889500"/>
          <p14:tracePt t="44647" x="6437313" y="4913313"/>
          <p14:tracePt t="44656" x="6437313" y="4937125"/>
          <p14:tracePt t="44663" x="6437313" y="4960938"/>
          <p14:tracePt t="44673" x="6437313" y="4973638"/>
          <p14:tracePt t="44680" x="6437313" y="4984750"/>
          <p14:tracePt t="44696" x="6437313" y="4997450"/>
          <p14:tracePt t="44704" x="6437313" y="5008563"/>
          <p14:tracePt t="44712" x="6437313" y="5021263"/>
          <p14:tracePt t="44737" x="6437313" y="5033963"/>
          <p14:tracePt t="44803" x="6437313" y="5021263"/>
          <p14:tracePt t="44811" x="6437313" y="4997450"/>
          <p14:tracePt t="44819" x="6437313" y="4973638"/>
          <p14:tracePt t="44829" x="6450013" y="4926013"/>
          <p14:tracePt t="44836" x="6461125" y="4878388"/>
          <p14:tracePt t="44845" x="6484938" y="4818063"/>
          <p14:tracePt t="44853" x="6497638" y="4746625"/>
          <p14:tracePt t="44864" x="6508750" y="4675188"/>
          <p14:tracePt t="44869" x="6521450" y="4616450"/>
          <p14:tracePt t="44877" x="6532563" y="4543425"/>
          <p14:tracePt t="44885" x="6545263" y="4484688"/>
          <p14:tracePt t="44894" x="6556375" y="4424363"/>
          <p14:tracePt t="44901" x="6569075" y="4341813"/>
          <p14:tracePt t="44910" x="6580188" y="4270375"/>
          <p14:tracePt t="44918" x="6592888" y="4198938"/>
          <p14:tracePt t="44927" x="6604000" y="4114800"/>
          <p14:tracePt t="44935" x="6616700" y="4043363"/>
          <p14:tracePt t="44943" x="6616700" y="4019550"/>
          <p14:tracePt t="44951" x="6627813" y="3948113"/>
          <p14:tracePt t="44960" x="6627813" y="3900488"/>
          <p14:tracePt t="44967" x="6640513" y="3852863"/>
          <p14:tracePt t="44976" x="6640513" y="3829050"/>
          <p14:tracePt t="44984" x="6651625" y="3792538"/>
          <p14:tracePt t="44992" x="6651625" y="3781425"/>
          <p14:tracePt t="45000" x="6651625" y="3757613"/>
          <p14:tracePt t="45009" x="6651625" y="3744913"/>
          <p14:tracePt t="45025" x="6651625" y="3733800"/>
          <p14:tracePt t="45091" x="6651625" y="3744913"/>
          <p14:tracePt t="45099" x="6651625" y="3768725"/>
          <p14:tracePt t="45107" x="6651625" y="3805238"/>
          <p14:tracePt t="45117" x="6640513" y="3840163"/>
          <p14:tracePt t="45123" x="6627813" y="3887788"/>
          <p14:tracePt t="45132" x="6616700" y="3959225"/>
          <p14:tracePt t="45140" x="6592888" y="4019550"/>
          <p14:tracePt t="45148" x="6569075" y="4090988"/>
          <p14:tracePt t="45156" x="6556375" y="4162425"/>
          <p14:tracePt t="45165" x="6532563" y="4233863"/>
          <p14:tracePt t="45173" x="6532563" y="4246563"/>
          <p14:tracePt t="45181" x="6508750" y="4294188"/>
          <p14:tracePt t="45189" x="6497638" y="4341813"/>
          <p14:tracePt t="45198" x="6484938" y="4376738"/>
          <p14:tracePt t="45206" x="6473825" y="4400550"/>
          <p14:tracePt t="45214" x="6473825" y="4413250"/>
          <p14:tracePt t="45222" x="6473825" y="4424363"/>
          <p14:tracePt t="45231" x="6473825" y="4437063"/>
          <p14:tracePt t="45247" x="6473825" y="4448175"/>
          <p14:tracePt t="45255" x="6461125" y="4448175"/>
          <p14:tracePt t="45609" x="6461125" y="4460875"/>
          <p14:tracePt t="45617" x="6461125" y="4471988"/>
          <p14:tracePt t="45625" x="6461125" y="4495800"/>
          <p14:tracePt t="45634" x="6461125" y="4508500"/>
          <p14:tracePt t="45641" x="6461125" y="4532313"/>
          <p14:tracePt t="45650" x="6461125" y="4556125"/>
          <p14:tracePt t="45658" x="6461125" y="4592638"/>
          <p14:tracePt t="45666" x="6461125" y="4616450"/>
          <p14:tracePt t="45674" x="6461125" y="4640263"/>
          <p14:tracePt t="45682" x="6461125" y="4675188"/>
          <p14:tracePt t="45691" x="6461125" y="4699000"/>
          <p14:tracePt t="45699" x="6461125" y="4746625"/>
          <p14:tracePt t="45711" x="6461125" y="4770438"/>
          <p14:tracePt t="45716" x="6461125" y="4806950"/>
          <p14:tracePt t="45724" x="6461125" y="4854575"/>
          <p14:tracePt t="45732" x="6461125" y="4889500"/>
          <p14:tracePt t="45740" x="6461125" y="4913313"/>
          <p14:tracePt t="45749" x="6461125" y="4960938"/>
          <p14:tracePt t="45757" x="6450013" y="4984750"/>
          <p14:tracePt t="45765" x="6450013" y="5008563"/>
          <p14:tracePt t="45773" x="6437313" y="5033963"/>
          <p14:tracePt t="45781" x="6437313" y="5057775"/>
          <p14:tracePt t="45790" x="6437313" y="5068888"/>
          <p14:tracePt t="45798" x="6437313" y="5081588"/>
          <p14:tracePt t="45806" x="6426200" y="5092700"/>
          <p14:tracePt t="45814" x="6426200" y="5105400"/>
          <p14:tracePt t="45847" x="6413500" y="5116513"/>
          <p14:tracePt t="45962" x="6413500" y="5105400"/>
          <p14:tracePt t="45979" x="6413500" y="5092700"/>
          <p14:tracePt t="45987" x="6413500" y="5081588"/>
          <p14:tracePt t="45995" x="6402388" y="5068888"/>
          <p14:tracePt t="46004" x="6402388" y="5057775"/>
          <p14:tracePt t="46012" x="6389688" y="5033963"/>
          <p14:tracePt t="46019" x="6378575" y="5021263"/>
          <p14:tracePt t="46028" x="6378575" y="5008563"/>
          <p14:tracePt t="46036" x="6365875" y="4997450"/>
          <p14:tracePt t="46044" x="6365875" y="4973638"/>
          <p14:tracePt t="46053" x="6354763" y="4973638"/>
          <p14:tracePt t="46061" x="6354763" y="4960938"/>
          <p14:tracePt t="46094" x="6354763" y="4949825"/>
          <p14:tracePt t="46184" x="6365875" y="4949825"/>
          <p14:tracePt t="46192" x="6378575" y="4949825"/>
          <p14:tracePt t="46200" x="6389688" y="4949825"/>
          <p14:tracePt t="46209" x="6413500" y="4949825"/>
          <p14:tracePt t="46217" x="6426200" y="4949825"/>
          <p14:tracePt t="46225" x="6450013" y="4949825"/>
          <p14:tracePt t="46234" x="6473825" y="4949825"/>
          <p14:tracePt t="46242" x="6484938" y="4949825"/>
          <p14:tracePt t="46251" x="6497638" y="4949825"/>
          <p14:tracePt t="46258" x="6508750" y="4949825"/>
          <p14:tracePt t="46268" x="6508750" y="4960938"/>
          <p14:tracePt t="46274" x="6521450" y="4960938"/>
          <p14:tracePt t="46284" x="6532563" y="4960938"/>
          <p14:tracePt t="46307" x="6545263" y="4960938"/>
          <p14:tracePt t="46464" x="6556375" y="4960938"/>
          <p14:tracePt t="46471" x="6569075" y="4960938"/>
          <p14:tracePt t="46480" x="6592888" y="4960938"/>
          <p14:tracePt t="46488" x="6604000" y="4960938"/>
          <p14:tracePt t="46497" x="6616700" y="4949825"/>
          <p14:tracePt t="46505" x="6651625" y="4949825"/>
          <p14:tracePt t="46513" x="6675438" y="4949825"/>
          <p14:tracePt t="46523" x="6699250" y="4937125"/>
          <p14:tracePt t="46529" x="6724650" y="4937125"/>
          <p14:tracePt t="46540" x="6748463" y="4926013"/>
          <p14:tracePt t="46546" x="6772275" y="4926013"/>
          <p14:tracePt t="46556" x="6796088" y="4926013"/>
          <p14:tracePt t="46562" x="6807200" y="4926013"/>
          <p14:tracePt t="46579" x="6819900" y="4913313"/>
          <p14:tracePt t="46588" x="6831013" y="4913313"/>
          <p14:tracePt t="46611" x="6843713" y="4913313"/>
          <p14:tracePt t="46702" x="6843713" y="4902200"/>
          <p14:tracePt t="46727" x="6819900" y="4889500"/>
          <p14:tracePt t="46735" x="6807200" y="4889500"/>
          <p14:tracePt t="46743" x="6772275" y="4878388"/>
          <p14:tracePt t="46751" x="6748463" y="4878388"/>
          <p14:tracePt t="46760" x="6724650" y="4865688"/>
          <p14:tracePt t="46768" x="6699250" y="4854575"/>
          <p14:tracePt t="46777" x="6664325" y="4841875"/>
          <p14:tracePt t="46784" x="6640513" y="4830763"/>
          <p14:tracePt t="46793" x="6604000" y="4818063"/>
          <p14:tracePt t="46801" x="6592888" y="4806950"/>
          <p14:tracePt t="46810" x="6569075" y="4806950"/>
          <p14:tracePt t="46817" x="6556375" y="4794250"/>
          <p14:tracePt t="46833" x="6545263" y="4783138"/>
          <p14:tracePt t="46842" x="6532563" y="4783138"/>
          <p14:tracePt t="46932" x="6545263" y="4783138"/>
          <p14:tracePt t="46942" x="6556375" y="4783138"/>
          <p14:tracePt t="46949" x="6604000" y="4770438"/>
          <p14:tracePt t="46956" x="6616700" y="4770438"/>
          <p14:tracePt t="46965" x="6651625" y="4770438"/>
          <p14:tracePt t="46973" x="6688138" y="4770438"/>
          <p14:tracePt t="46981" x="6724650" y="4759325"/>
          <p14:tracePt t="46989" x="6759575" y="4759325"/>
          <p14:tracePt t="46998" x="6796088" y="4759325"/>
          <p14:tracePt t="47006" x="6819900" y="4759325"/>
          <p14:tracePt t="47014" x="6831013" y="4759325"/>
          <p14:tracePt t="47022" x="6843713" y="4759325"/>
          <p14:tracePt t="47031" x="6867525" y="4759325"/>
          <p14:tracePt t="47047" x="6878638" y="4759325"/>
          <p14:tracePt t="47063" x="6878638" y="4746625"/>
          <p14:tracePt t="47137" x="6867525" y="4735513"/>
          <p14:tracePt t="47146" x="6843713" y="4735513"/>
          <p14:tracePt t="47154" x="6831013" y="4722813"/>
          <p14:tracePt t="47162" x="6807200" y="4722813"/>
          <p14:tracePt t="47171" x="6783388" y="4711700"/>
          <p14:tracePt t="47179" x="6759575" y="4711700"/>
          <p14:tracePt t="47187" x="6735763" y="4711700"/>
          <p14:tracePt t="47198" x="6711950" y="4711700"/>
          <p14:tracePt t="47204" x="6699250" y="4711700"/>
          <p14:tracePt t="47212" x="6699250" y="4699000"/>
          <p14:tracePt t="47220" x="6688138" y="4699000"/>
          <p14:tracePt t="47648" x="6724650" y="4699000"/>
          <p14:tracePt t="47655" x="6748463" y="4699000"/>
          <p14:tracePt t="47664" x="6783388" y="4699000"/>
          <p14:tracePt t="47671" x="6807200" y="4699000"/>
          <p14:tracePt t="47680" x="6843713" y="4699000"/>
          <p14:tracePt t="47688" x="6915150" y="4711700"/>
          <p14:tracePt t="47697" x="6973888" y="4722813"/>
          <p14:tracePt t="47708" x="6997700" y="4722813"/>
          <p14:tracePt t="47713" x="7045325" y="4735513"/>
          <p14:tracePt t="47721" x="7105650" y="4735513"/>
          <p14:tracePt t="47730" x="7129463" y="4735513"/>
          <p14:tracePt t="47741" x="7153275" y="4746625"/>
          <p14:tracePt t="47747" x="7188200" y="4746625"/>
          <p14:tracePt t="47754" x="7200900" y="4746625"/>
          <p14:tracePt t="47762" x="7212013" y="4746625"/>
          <p14:tracePt t="47779" x="7224713" y="4746625"/>
          <p14:tracePt t="47795" x="7224713" y="4759325"/>
          <p14:tracePt t="47812" x="7235825" y="4759325"/>
          <p14:tracePt t="48962" x="7248525" y="4759325"/>
          <p14:tracePt t="48971" x="7283450" y="4759325"/>
          <p14:tracePt t="48979" x="7343775" y="4759325"/>
          <p14:tracePt t="48987" x="7404100" y="4759325"/>
          <p14:tracePt t="48995" x="7462838" y="4759325"/>
          <p14:tracePt t="49003" x="7534275" y="4759325"/>
          <p14:tracePt t="49012" x="7605713" y="4759325"/>
          <p14:tracePt t="49020" x="7677150" y="4759325"/>
          <p14:tracePt t="49028" x="7748588" y="4759325"/>
          <p14:tracePt t="49037" x="7832725" y="4759325"/>
          <p14:tracePt t="49045" x="7904163" y="4770438"/>
          <p14:tracePt t="49053" x="7975600" y="4794250"/>
          <p14:tracePt t="49061" x="8059738" y="4806950"/>
          <p14:tracePt t="49070" x="8118475" y="4818063"/>
          <p14:tracePt t="49077" x="8178800" y="4841875"/>
          <p14:tracePt t="49087" x="8213725" y="4854575"/>
          <p14:tracePt t="49094" x="8261350" y="4878388"/>
          <p14:tracePt t="49103" x="8297863" y="4902200"/>
          <p14:tracePt t="49110" x="8321675" y="4913313"/>
          <p14:tracePt t="49120" x="8356600" y="4937125"/>
          <p14:tracePt t="49126" x="8380413" y="4949825"/>
          <p14:tracePt t="49136" x="8393113" y="4960938"/>
          <p14:tracePt t="49143" x="8404225" y="4973638"/>
          <p14:tracePt t="49160" x="8416925" y="4984750"/>
          <p14:tracePt t="49176" x="8428038" y="4984750"/>
          <p14:tracePt t="49193" x="8428038" y="4997450"/>
          <p14:tracePt t="49226" x="8428038" y="5008563"/>
          <p14:tracePt t="49242" x="8428038" y="5021263"/>
          <p14:tracePt t="49275" x="8416925" y="5021263"/>
          <p14:tracePt t="49299" x="8404225" y="5021263"/>
          <p14:tracePt t="49324" x="8393113" y="5021263"/>
          <p14:tracePt t="49341" x="8380413" y="5008563"/>
          <p14:tracePt t="49349" x="8369300" y="4997450"/>
          <p14:tracePt t="49356" x="8356600" y="4984750"/>
          <p14:tracePt t="49365" x="8345488" y="4973638"/>
          <p14:tracePt t="49373" x="8332788" y="4960938"/>
          <p14:tracePt t="49382" x="8321675" y="4937125"/>
          <p14:tracePt t="49390" x="8308975" y="4926013"/>
          <p14:tracePt t="49398" x="8285163" y="4902200"/>
          <p14:tracePt t="49406" x="8274050" y="4889500"/>
          <p14:tracePt t="49415" x="8250238" y="4865688"/>
          <p14:tracePt t="49422" x="8237538" y="4841875"/>
          <p14:tracePt t="49431" x="8213725" y="4818063"/>
          <p14:tracePt t="49439" x="8202613" y="4794250"/>
          <p14:tracePt t="49448" x="8178800" y="4770438"/>
          <p14:tracePt t="49455" x="8166100" y="4746625"/>
          <p14:tracePt t="49464" x="8154988" y="4722813"/>
          <p14:tracePt t="49472" x="8142288" y="4711700"/>
          <p14:tracePt t="49480" x="8118475" y="4687888"/>
          <p14:tracePt t="49488" x="8107363" y="4664075"/>
          <p14:tracePt t="49497" x="8107363" y="4651375"/>
          <p14:tracePt t="49505" x="8083550" y="4627563"/>
          <p14:tracePt t="49513" x="8070850" y="4616450"/>
          <p14:tracePt t="49521" x="8059738" y="4592638"/>
          <p14:tracePt t="49529" x="8059738" y="4579938"/>
          <p14:tracePt t="49538" x="8035925" y="4556125"/>
          <p14:tracePt t="49546" x="8023225" y="4532313"/>
          <p14:tracePt t="49554" x="8012113" y="4508500"/>
          <p14:tracePt t="49562" x="7999413" y="4484688"/>
          <p14:tracePt t="49570" x="7988300" y="4460875"/>
          <p14:tracePt t="49579" x="7975600" y="4424363"/>
          <p14:tracePt t="49587" x="7964488" y="4400550"/>
          <p14:tracePt t="49595" x="7951788" y="4376738"/>
          <p14:tracePt t="49603" x="7940675" y="4341813"/>
          <p14:tracePt t="49612" x="7940675" y="4318000"/>
          <p14:tracePt t="49620" x="7927975" y="4294188"/>
          <p14:tracePt t="49628" x="7915275" y="4270375"/>
          <p14:tracePt t="49637" x="7904163" y="4246563"/>
          <p14:tracePt t="49644" x="7904163" y="4233863"/>
          <p14:tracePt t="49654" x="7904163" y="4222750"/>
          <p14:tracePt t="49661" x="7891463" y="4198938"/>
          <p14:tracePt t="49670" x="7891463" y="4186238"/>
          <p14:tracePt t="49678" x="7880350" y="4162425"/>
          <p14:tracePt t="49687" x="7880350" y="4138613"/>
          <p14:tracePt t="49694" x="7880350" y="4127500"/>
          <p14:tracePt t="49704" x="7867650" y="4102100"/>
          <p14:tracePt t="49710" x="7867650" y="4067175"/>
          <p14:tracePt t="49720" x="7856538" y="4043363"/>
          <p14:tracePt t="49727" x="7856538" y="4019550"/>
          <p14:tracePt t="49736" x="7856538" y="3995738"/>
          <p14:tracePt t="49743" x="7843838" y="3959225"/>
          <p14:tracePt t="49753" x="7843838" y="3935413"/>
          <p14:tracePt t="49760" x="7843838" y="3911600"/>
          <p14:tracePt t="49768" x="7832725" y="3876675"/>
          <p14:tracePt t="49776" x="7832725" y="3852863"/>
          <p14:tracePt t="49787" x="7832725" y="3816350"/>
          <p14:tracePt t="49792" x="7820025" y="3781425"/>
          <p14:tracePt t="49801" x="7820025" y="3744913"/>
          <p14:tracePt t="49809" x="7820025" y="3697288"/>
          <p14:tracePt t="49821" x="7820025" y="3636963"/>
          <p14:tracePt t="49826" x="7820025" y="3602038"/>
          <p14:tracePt t="49834" x="7820025" y="3554413"/>
          <p14:tracePt t="49842" x="7820025" y="3494088"/>
          <p14:tracePt t="49853" x="7808913" y="3435350"/>
          <p14:tracePt t="49858" x="7808913" y="3363913"/>
          <p14:tracePt t="49867" x="7808913" y="3303588"/>
          <p14:tracePt t="49875" x="7808913" y="3279775"/>
          <p14:tracePt t="49883" x="7808913" y="3184525"/>
          <p14:tracePt t="49891" x="7808913" y="3160713"/>
          <p14:tracePt t="49900" x="7808913" y="3113088"/>
          <p14:tracePt t="49908" x="7808913" y="3065463"/>
          <p14:tracePt t="49916" x="7808913" y="2981325"/>
          <p14:tracePt t="49924" x="7808913" y="2957513"/>
          <p14:tracePt t="49932" x="7808913" y="2886075"/>
          <p14:tracePt t="49941" x="7808913" y="2838450"/>
          <p14:tracePt t="49949" x="7808913" y="2803525"/>
          <p14:tracePt t="49957" x="7808913" y="2730500"/>
          <p14:tracePt t="49965" x="7808913" y="2682875"/>
          <p14:tracePt t="49973" x="7808913" y="2659063"/>
          <p14:tracePt t="49982" x="7808913" y="2611438"/>
          <p14:tracePt t="49990" x="7808913" y="2576513"/>
          <p14:tracePt t="49998" x="7808913" y="2540000"/>
          <p14:tracePt t="50006" x="7808913" y="2492375"/>
          <p14:tracePt t="50015" x="7808913" y="2468563"/>
          <p14:tracePt t="50023" x="7808913" y="2433638"/>
          <p14:tracePt t="50031" x="7808913" y="2409825"/>
          <p14:tracePt t="50039" x="7808913" y="2373313"/>
          <p14:tracePt t="50047" x="7808913" y="2362200"/>
          <p14:tracePt t="50056" x="7808913" y="2349500"/>
          <p14:tracePt t="50063" x="7808913" y="2338388"/>
          <p14:tracePt t="50072" x="7808913" y="2325688"/>
          <p14:tracePt t="50080" x="7808913" y="2314575"/>
          <p14:tracePt t="50105" x="7808913" y="2301875"/>
          <p14:tracePt t="50220" x="7808913" y="2314575"/>
          <p14:tracePt t="50253" x="7808913" y="2325688"/>
          <p14:tracePt t="50270" x="7808913" y="2338388"/>
          <p14:tracePt t="50286" x="7808913" y="2349500"/>
          <p14:tracePt t="50294" x="7808913" y="2362200"/>
          <p14:tracePt t="50302" x="7796213" y="2362200"/>
          <p14:tracePt t="50310" x="7796213" y="2373313"/>
          <p14:tracePt t="50327" x="7796213" y="2386013"/>
          <p14:tracePt t="50343" x="7796213" y="2397125"/>
          <p14:tracePt t="50360" x="7796213" y="2409825"/>
          <p14:tracePt t="50376" x="7796213" y="2420938"/>
          <p14:tracePt t="50385" x="7796213" y="2433638"/>
          <p14:tracePt t="50393" x="7796213" y="2444750"/>
          <p14:tracePt t="50409" x="7785100" y="2457450"/>
          <p14:tracePt t="50417" x="7785100" y="2468563"/>
          <p14:tracePt t="50426" x="7785100" y="2481263"/>
          <p14:tracePt t="50434" x="7785100" y="2492375"/>
          <p14:tracePt t="50450" x="7785100" y="2505075"/>
          <p14:tracePt t="50467" x="7785100" y="2516188"/>
          <p14:tracePt t="50483" x="7785100" y="2528888"/>
          <p14:tracePt t="50491" x="7785100" y="2540000"/>
          <p14:tracePt t="50508" x="7785100" y="2552700"/>
          <p14:tracePt t="50516" x="7785100" y="2563813"/>
          <p14:tracePt t="50524" x="7785100" y="2576513"/>
          <p14:tracePt t="50533" x="7785100" y="2600325"/>
          <p14:tracePt t="50541" x="7785100" y="2611438"/>
          <p14:tracePt t="50549" x="7785100" y="2624138"/>
          <p14:tracePt t="50557" x="7785100" y="2647950"/>
          <p14:tracePt t="50566" x="7785100" y="2659063"/>
          <p14:tracePt t="50574" x="7772400" y="2671763"/>
          <p14:tracePt t="50582" x="7772400" y="2695575"/>
          <p14:tracePt t="50591" x="7772400" y="2706688"/>
          <p14:tracePt t="50598" x="7772400" y="2719388"/>
          <p14:tracePt t="50607" x="7772400" y="2743200"/>
          <p14:tracePt t="50615" x="7772400" y="2755900"/>
          <p14:tracePt t="50624" x="7772400" y="2767013"/>
          <p14:tracePt t="50631" x="7772400" y="2779713"/>
          <p14:tracePt t="50641" x="7761288" y="2790825"/>
          <p14:tracePt t="50647" x="7761288" y="2803525"/>
          <p14:tracePt t="50657" x="7761288" y="2827338"/>
          <p14:tracePt t="50664" x="7761288" y="2838450"/>
          <p14:tracePt t="50673" x="7761288" y="2851150"/>
          <p14:tracePt t="50680" x="7761288" y="2874963"/>
          <p14:tracePt t="50690" x="7761288" y="2886075"/>
          <p14:tracePt t="50697" x="7761288" y="2898775"/>
          <p14:tracePt t="50707" x="7761288" y="2922588"/>
          <p14:tracePt t="50713" x="7761288" y="2933700"/>
          <p14:tracePt t="50722" x="7761288" y="2957513"/>
          <p14:tracePt t="50730" x="7761288" y="2970213"/>
          <p14:tracePt t="50738" x="7761288" y="2981325"/>
          <p14:tracePt t="50746" x="7761288" y="3005138"/>
          <p14:tracePt t="50755" x="7761288" y="3017838"/>
          <p14:tracePt t="50763" x="7761288" y="3028950"/>
          <p14:tracePt t="50774" x="7761288" y="3041650"/>
          <p14:tracePt t="50779" x="7761288" y="3065463"/>
          <p14:tracePt t="50787" x="7761288" y="3076575"/>
          <p14:tracePt t="50796" x="7761288" y="3089275"/>
          <p14:tracePt t="50804" x="7761288" y="3113088"/>
          <p14:tracePt t="50812" x="7761288" y="3124200"/>
          <p14:tracePt t="50820" x="7761288" y="3148013"/>
          <p14:tracePt t="50828" x="7761288" y="3184525"/>
          <p14:tracePt t="50837" x="7761288" y="3195638"/>
          <p14:tracePt t="50845" x="7761288" y="3232150"/>
          <p14:tracePt t="50853" x="7761288" y="3255963"/>
          <p14:tracePt t="50861" x="7761288" y="3292475"/>
          <p14:tracePt t="50870" x="7761288" y="3351213"/>
          <p14:tracePt t="50878" x="7761288" y="3375025"/>
          <p14:tracePt t="50886" x="7761288" y="3435350"/>
          <p14:tracePt t="50894" x="7761288" y="3482975"/>
          <p14:tracePt t="50902" x="7761288" y="3530600"/>
          <p14:tracePt t="50910" x="7761288" y="3589338"/>
          <p14:tracePt t="50918" x="7761288" y="3649663"/>
          <p14:tracePt t="50927" x="7761288" y="3673475"/>
          <p14:tracePt t="50935" x="7761288" y="3721100"/>
          <p14:tracePt t="50944" x="7761288" y="3768725"/>
          <p14:tracePt t="50952" x="7761288" y="3805238"/>
          <p14:tracePt t="50960" x="7772400" y="3840163"/>
          <p14:tracePt t="50969" x="7772400" y="3876675"/>
          <p14:tracePt t="50976" x="7772400" y="3900488"/>
          <p14:tracePt t="50985" x="7772400" y="3924300"/>
          <p14:tracePt t="50993" x="7772400" y="3948113"/>
          <p14:tracePt t="51001" x="7785100" y="3959225"/>
          <p14:tracePt t="51018" x="7785100" y="3983038"/>
          <p14:tracePt t="51034" x="7785100" y="3995738"/>
          <p14:tracePt t="51051" x="7785100" y="4006850"/>
          <p14:tracePt t="51059" x="7785100" y="4019550"/>
          <p14:tracePt t="52292" x="7785100" y="4030663"/>
          <p14:tracePt t="52302" x="7808913" y="4054475"/>
          <p14:tracePt t="52308" x="7832725" y="4090988"/>
          <p14:tracePt t="52316" x="7867650" y="4127500"/>
          <p14:tracePt t="52325" x="7904163" y="4175125"/>
          <p14:tracePt t="52332" x="7940675" y="4210050"/>
          <p14:tracePt t="52341" x="7999413" y="4281488"/>
          <p14:tracePt t="52349" x="8059738" y="4352925"/>
          <p14:tracePt t="52357" x="8118475" y="4424363"/>
          <p14:tracePt t="52365" x="8189913" y="4495800"/>
          <p14:tracePt t="52373" x="8250238" y="4543425"/>
          <p14:tracePt t="52382" x="8274050" y="4567238"/>
          <p14:tracePt t="52390" x="8321675" y="4603750"/>
          <p14:tracePt t="52398" x="8356600" y="4640263"/>
          <p14:tracePt t="52406" x="8404225" y="4675188"/>
          <p14:tracePt t="52415" x="8428038" y="4687888"/>
          <p14:tracePt t="52423" x="8475663" y="4711700"/>
          <p14:tracePt t="52431" x="8488363" y="4722813"/>
          <p14:tracePt t="52439" x="8512175" y="4722813"/>
          <p14:tracePt t="52448" x="8535988" y="4735513"/>
          <p14:tracePt t="52456" x="8548688" y="4746625"/>
          <p14:tracePt t="52464" x="8559800" y="4746625"/>
          <p14:tracePt t="52481" x="8583613" y="4746625"/>
          <p14:tracePt t="52497" x="8596313" y="4746625"/>
          <p14:tracePt t="52505" x="8607425" y="4746625"/>
          <p14:tracePt t="52514" x="8620125" y="4746625"/>
          <p14:tracePt t="52522" x="8631238" y="4746625"/>
          <p14:tracePt t="52530" x="8643938" y="4746625"/>
          <p14:tracePt t="52538" x="8667750" y="4746625"/>
          <p14:tracePt t="52547" x="8678863" y="4746625"/>
          <p14:tracePt t="52555" x="8691563" y="4746625"/>
          <p14:tracePt t="52563" x="8715375" y="4735513"/>
          <p14:tracePt t="52571" x="8750300" y="4735513"/>
          <p14:tracePt t="52579" x="8763000" y="4722813"/>
          <p14:tracePt t="52588" x="8797925" y="4722813"/>
          <p14:tracePt t="52595" x="8810625" y="4711700"/>
          <p14:tracePt t="52605" x="8845550" y="4711700"/>
          <p14:tracePt t="52612" x="8869363" y="4711700"/>
          <p14:tracePt t="52622" x="8905875" y="4711700"/>
          <p14:tracePt t="52629" x="8916988" y="4711700"/>
          <p14:tracePt t="52638" x="8940800" y="4711700"/>
          <p14:tracePt t="52645" x="8964613" y="4711700"/>
          <p14:tracePt t="52654" x="8988425" y="4711700"/>
          <p14:tracePt t="52671" x="9001125" y="4711700"/>
          <p14:tracePt t="52678" x="9012238" y="4711700"/>
          <p14:tracePt t="52711" x="9024938" y="471170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315200" cy="533400"/>
          </a:xfrm>
        </p:spPr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RESULTADOS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6019800" cy="5410200"/>
          </a:xfrm>
        </p:spPr>
        <p:txBody>
          <a:bodyPr/>
          <a:lstStyle/>
          <a:p>
            <a:r>
              <a:rPr lang="en-US" sz="3100">
                <a:ea typeface="ＭＳ Ｐゴシック" pitchFamily="1" charset="-128"/>
                <a:cs typeface="ＭＳ Ｐゴシック" pitchFamily="1" charset="-128"/>
              </a:rPr>
              <a:t>Predictores de malos resultados</a:t>
            </a:r>
          </a:p>
          <a:p>
            <a:endParaRPr lang="en-US" sz="3100"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US" sz="3100"/>
              <a:t>Fx. Bimaleolares</a:t>
            </a:r>
          </a:p>
          <a:p>
            <a:pPr lvl="1"/>
            <a:r>
              <a:rPr lang="en-US" sz="3100"/>
              <a:t>Fx. Maleolo posterior</a:t>
            </a:r>
          </a:p>
          <a:p>
            <a:pPr lvl="1"/>
            <a:r>
              <a:rPr lang="en-US" sz="3100"/>
              <a:t>luxaciones</a:t>
            </a:r>
          </a:p>
          <a:p>
            <a:pPr lvl="1"/>
            <a:r>
              <a:rPr lang="en-US" sz="3100"/>
              <a:t>LOC talo</a:t>
            </a:r>
          </a:p>
          <a:p>
            <a:pPr lvl="1"/>
            <a:r>
              <a:rPr lang="en-US" sz="3100"/>
              <a:t>Impactación articular</a:t>
            </a:r>
          </a:p>
          <a:p>
            <a:pPr lvl="1"/>
            <a:r>
              <a:rPr lang="en-US" sz="3100"/>
              <a:t>DM</a:t>
            </a:r>
          </a:p>
          <a:p>
            <a:pPr lvl="1"/>
            <a:r>
              <a:rPr lang="en-US" sz="3100"/>
              <a:t>&gt; 50 años</a:t>
            </a:r>
          </a:p>
          <a:p>
            <a:pPr lvl="1"/>
            <a:r>
              <a:rPr lang="en-US" sz="3100"/>
              <a:t>Lesiones asociadas pie</a:t>
            </a:r>
          </a:p>
        </p:txBody>
      </p:sp>
      <p:pic>
        <p:nvPicPr>
          <p:cNvPr id="100356" name="Imagen 3"/>
          <p:cNvPicPr>
            <a:picLocks noChangeAspect="1"/>
          </p:cNvPicPr>
          <p:nvPr/>
        </p:nvPicPr>
        <p:blipFill>
          <a:blip r:embed="rId4"/>
          <a:srcRect l="7159" t="7159" r="9320" b="2161"/>
          <a:stretch>
            <a:fillRect/>
          </a:stretch>
        </p:blipFill>
        <p:spPr bwMode="auto">
          <a:xfrm>
            <a:off x="5562600" y="2438400"/>
            <a:ext cx="3040063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6089F9-0F92-4244-86A7-EC775A57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ítulo 4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867400" cy="944563"/>
          </a:xfrm>
        </p:spPr>
        <p:txBody>
          <a:bodyPr/>
          <a:lstStyle/>
          <a:p>
            <a:r>
              <a:rPr lang="es-ES_tradnl" b="1">
                <a:ea typeface="ＭＳ Ｐゴシック" pitchFamily="1" charset="-128"/>
                <a:cs typeface="ＭＳ Ｐゴシック" pitchFamily="1" charset="-128"/>
              </a:rPr>
              <a:t>RESUMEN</a:t>
            </a:r>
          </a:p>
        </p:txBody>
      </p:sp>
      <p:sp>
        <p:nvSpPr>
          <p:cNvPr id="101379" name="Marcador de contenido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10200"/>
          </a:xfrm>
        </p:spPr>
        <p:txBody>
          <a:bodyPr/>
          <a:lstStyle/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Evalúe al paciente, no solo las imágenes</a:t>
            </a:r>
          </a:p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Revisión adecuada de imágenes</a:t>
            </a:r>
          </a:p>
          <a:p>
            <a:pPr lvl="1"/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Solicite TAC cuando sospeche </a:t>
            </a:r>
            <a:r>
              <a:rPr lang="es-ES_tradnl" dirty="0" err="1">
                <a:ea typeface="ＭＳ Ｐゴシック" pitchFamily="1" charset="-128"/>
                <a:cs typeface="ＭＳ Ｐゴシック" pitchFamily="1" charset="-128"/>
              </a:rPr>
              <a:t>impactación</a:t>
            </a:r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 articular, </a:t>
            </a:r>
            <a:r>
              <a:rPr lang="es-ES_tradnl" dirty="0" err="1">
                <a:ea typeface="ＭＳ Ｐゴシック" pitchFamily="1" charset="-128"/>
                <a:cs typeface="ＭＳ Ｐゴシック" pitchFamily="1" charset="-128"/>
              </a:rPr>
              <a:t>fx</a:t>
            </a:r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 maléolo posterior, luxaciones.</a:t>
            </a:r>
          </a:p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Ojo con Partes Blandas</a:t>
            </a:r>
          </a:p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Restaure anatomía:</a:t>
            </a:r>
          </a:p>
          <a:p>
            <a:pPr lvl="1"/>
            <a:r>
              <a:rPr lang="es-ES_tradnl" dirty="0"/>
              <a:t>Largo </a:t>
            </a:r>
            <a:r>
              <a:rPr lang="es-ES_tradnl" dirty="0" err="1"/>
              <a:t>fibular</a:t>
            </a:r>
            <a:endParaRPr lang="es-ES_tradnl" dirty="0"/>
          </a:p>
          <a:p>
            <a:pPr lvl="1"/>
            <a:r>
              <a:rPr lang="es-ES_tradnl" dirty="0" err="1"/>
              <a:t>Sindesmosis</a:t>
            </a:r>
            <a:r>
              <a:rPr lang="es-ES_tradnl" dirty="0"/>
              <a:t> estable</a:t>
            </a:r>
          </a:p>
          <a:p>
            <a:pPr lvl="1"/>
            <a:r>
              <a:rPr lang="es-ES_tradnl" dirty="0"/>
              <a:t>Congruencia articular</a:t>
            </a:r>
          </a:p>
          <a:p>
            <a:r>
              <a:rPr lang="es-ES_tradnl" dirty="0">
                <a:ea typeface="ＭＳ Ｐゴシック" pitchFamily="1" charset="-128"/>
                <a:cs typeface="ＭＳ Ｐゴシック" pitchFamily="1" charset="-128"/>
              </a:rPr>
              <a:t>PLANIFIQUE</a:t>
            </a:r>
          </a:p>
          <a:p>
            <a:pPr>
              <a:buFont typeface="Arial" pitchFamily="1" charset="0"/>
              <a:buNone/>
            </a:pPr>
            <a:endParaRPr lang="es-ES_tradnl" dirty="0">
              <a:ea typeface="ＭＳ Ｐゴシック" pitchFamily="1" charset="-128"/>
              <a:cs typeface="ＭＳ Ｐゴシック" pitchFamily="1" charset="-128"/>
            </a:endParaRPr>
          </a:p>
          <a:p>
            <a:endParaRPr lang="es-ES_tradnl" dirty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995893-9315-9548-BE1C-0EC66D01D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1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age13.jpeg" descr="image13.jpeg"/>
          <p:cNvPicPr>
            <a:picLocks noChangeAspect="1"/>
          </p:cNvPicPr>
          <p:nvPr/>
        </p:nvPicPr>
        <p:blipFill>
          <a:blip r:embed="rId5"/>
          <a:srcRect l="14803" t="9656" r="10710" b="36551"/>
          <a:stretch>
            <a:fillRect/>
          </a:stretch>
        </p:blipFill>
        <p:spPr bwMode="auto">
          <a:xfrm>
            <a:off x="4003675" y="1214438"/>
            <a:ext cx="4157663" cy="534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02403" name="image14.jpeg" descr="image14.jpeg"/>
          <p:cNvPicPr>
            <a:picLocks noChangeAspect="1"/>
          </p:cNvPicPr>
          <p:nvPr/>
        </p:nvPicPr>
        <p:blipFill>
          <a:blip r:embed="rId6"/>
          <a:srcRect l="19504" t="10760" r="23473" b="36900"/>
          <a:stretch>
            <a:fillRect/>
          </a:stretch>
        </p:blipFill>
        <p:spPr bwMode="auto">
          <a:xfrm>
            <a:off x="738188" y="1217613"/>
            <a:ext cx="3265487" cy="5337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48" name="Shape 362"/>
          <p:cNvSpPr>
            <a:spLocks noChangeArrowheads="1"/>
          </p:cNvSpPr>
          <p:nvPr/>
        </p:nvSpPr>
        <p:spPr bwMode="auto">
          <a:xfrm>
            <a:off x="3048000" y="3105150"/>
            <a:ext cx="501650" cy="846138"/>
          </a:xfrm>
          <a:custGeom>
            <a:avLst/>
            <a:gdLst>
              <a:gd name="T0" fmla="*/ 142023305 w 21088"/>
              <a:gd name="T1" fmla="*/ 653481300 h 21546"/>
              <a:gd name="T2" fmla="*/ 142023305 w 21088"/>
              <a:gd name="T3" fmla="*/ 653481300 h 21546"/>
              <a:gd name="T4" fmla="*/ 142023305 w 21088"/>
              <a:gd name="T5" fmla="*/ 653481300 h 21546"/>
              <a:gd name="T6" fmla="*/ 142023305 w 21088"/>
              <a:gd name="T7" fmla="*/ 653481300 h 21546"/>
              <a:gd name="T8" fmla="*/ 0 60000 65536"/>
              <a:gd name="T9" fmla="*/ 0 60000 65536"/>
              <a:gd name="T10" fmla="*/ 0 60000 65536"/>
              <a:gd name="T11" fmla="*/ 0 60000 65536"/>
              <a:gd name="T12" fmla="*/ 0 w 21088"/>
              <a:gd name="T13" fmla="*/ 0 h 21546"/>
              <a:gd name="T14" fmla="*/ 21088 w 21088"/>
              <a:gd name="T15" fmla="*/ 21546 h 215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88" h="21546" extrusionOk="0">
                <a:moveTo>
                  <a:pt x="1" y="2039"/>
                </a:moveTo>
                <a:cubicBezTo>
                  <a:pt x="38" y="3553"/>
                  <a:pt x="1804" y="8987"/>
                  <a:pt x="2429" y="11258"/>
                </a:cubicBezTo>
                <a:cubicBezTo>
                  <a:pt x="3055" y="13529"/>
                  <a:pt x="3018" y="13952"/>
                  <a:pt x="3754" y="15667"/>
                </a:cubicBezTo>
                <a:cubicBezTo>
                  <a:pt x="4490" y="17382"/>
                  <a:pt x="5815" y="21568"/>
                  <a:pt x="6845" y="21546"/>
                </a:cubicBezTo>
                <a:cubicBezTo>
                  <a:pt x="7875" y="21523"/>
                  <a:pt x="8906" y="17983"/>
                  <a:pt x="9936" y="15533"/>
                </a:cubicBezTo>
                <a:cubicBezTo>
                  <a:pt x="10966" y="13084"/>
                  <a:pt x="11334" y="9254"/>
                  <a:pt x="13027" y="6849"/>
                </a:cubicBezTo>
                <a:cubicBezTo>
                  <a:pt x="14720" y="4444"/>
                  <a:pt x="18915" y="2217"/>
                  <a:pt x="20092" y="1104"/>
                </a:cubicBezTo>
                <a:cubicBezTo>
                  <a:pt x="21270" y="-10"/>
                  <a:pt x="21564" y="347"/>
                  <a:pt x="20092" y="168"/>
                </a:cubicBezTo>
                <a:cubicBezTo>
                  <a:pt x="18620" y="-10"/>
                  <a:pt x="13653" y="-32"/>
                  <a:pt x="11261" y="35"/>
                </a:cubicBezTo>
                <a:cubicBezTo>
                  <a:pt x="8869" y="102"/>
                  <a:pt x="7250" y="213"/>
                  <a:pt x="5741" y="569"/>
                </a:cubicBezTo>
                <a:cubicBezTo>
                  <a:pt x="4232" y="926"/>
                  <a:pt x="2981" y="1839"/>
                  <a:pt x="2209" y="2173"/>
                </a:cubicBezTo>
                <a:cubicBezTo>
                  <a:pt x="1436" y="2507"/>
                  <a:pt x="-36" y="525"/>
                  <a:pt x="1" y="2039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49" name="Shape 363"/>
          <p:cNvSpPr>
            <a:spLocks noChangeArrowheads="1"/>
          </p:cNvSpPr>
          <p:nvPr/>
        </p:nvSpPr>
        <p:spPr bwMode="auto">
          <a:xfrm>
            <a:off x="3071813" y="2668588"/>
            <a:ext cx="514350" cy="428625"/>
          </a:xfrm>
          <a:custGeom>
            <a:avLst/>
            <a:gdLst>
              <a:gd name="T0" fmla="*/ 157580612 w 20798"/>
              <a:gd name="T1" fmla="*/ 86753933 h 21296"/>
              <a:gd name="T2" fmla="*/ 157580612 w 20798"/>
              <a:gd name="T3" fmla="*/ 86753933 h 21296"/>
              <a:gd name="T4" fmla="*/ 157580612 w 20798"/>
              <a:gd name="T5" fmla="*/ 86753933 h 21296"/>
              <a:gd name="T6" fmla="*/ 157580612 w 20798"/>
              <a:gd name="T7" fmla="*/ 86753933 h 21296"/>
              <a:gd name="T8" fmla="*/ 0 60000 65536"/>
              <a:gd name="T9" fmla="*/ 0 60000 65536"/>
              <a:gd name="T10" fmla="*/ 0 60000 65536"/>
              <a:gd name="T11" fmla="*/ 0 60000 65536"/>
              <a:gd name="T12" fmla="*/ 0 w 20798"/>
              <a:gd name="T13" fmla="*/ 0 h 21296"/>
              <a:gd name="T14" fmla="*/ 20798 w 20798"/>
              <a:gd name="T15" fmla="*/ 21296 h 2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798" h="21296" extrusionOk="0">
                <a:moveTo>
                  <a:pt x="119" y="6808"/>
                </a:moveTo>
                <a:cubicBezTo>
                  <a:pt x="-588" y="9116"/>
                  <a:pt x="2063" y="14691"/>
                  <a:pt x="2664" y="16999"/>
                </a:cubicBezTo>
                <a:cubicBezTo>
                  <a:pt x="3265" y="19307"/>
                  <a:pt x="2169" y="19960"/>
                  <a:pt x="3725" y="20657"/>
                </a:cubicBezTo>
                <a:cubicBezTo>
                  <a:pt x="5280" y="21353"/>
                  <a:pt x="9664" y="21397"/>
                  <a:pt x="11997" y="21179"/>
                </a:cubicBezTo>
                <a:cubicBezTo>
                  <a:pt x="14330" y="20962"/>
                  <a:pt x="16275" y="21136"/>
                  <a:pt x="17724" y="19350"/>
                </a:cubicBezTo>
                <a:cubicBezTo>
                  <a:pt x="19174" y="17565"/>
                  <a:pt x="20376" y="12949"/>
                  <a:pt x="20694" y="10466"/>
                </a:cubicBezTo>
                <a:cubicBezTo>
                  <a:pt x="21012" y="7984"/>
                  <a:pt x="20588" y="6199"/>
                  <a:pt x="19633" y="4457"/>
                </a:cubicBezTo>
                <a:cubicBezTo>
                  <a:pt x="18679" y="2715"/>
                  <a:pt x="17088" y="232"/>
                  <a:pt x="14967" y="15"/>
                </a:cubicBezTo>
                <a:cubicBezTo>
                  <a:pt x="12846" y="-203"/>
                  <a:pt x="9275" y="1931"/>
                  <a:pt x="6907" y="3150"/>
                </a:cubicBezTo>
                <a:cubicBezTo>
                  <a:pt x="4538" y="4370"/>
                  <a:pt x="826" y="4500"/>
                  <a:pt x="119" y="6808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0" name="Shape 364"/>
          <p:cNvSpPr>
            <a:spLocks noChangeArrowheads="1"/>
          </p:cNvSpPr>
          <p:nvPr/>
        </p:nvSpPr>
        <p:spPr bwMode="auto">
          <a:xfrm>
            <a:off x="6269038" y="2112963"/>
            <a:ext cx="1425575" cy="1973262"/>
          </a:xfrm>
          <a:custGeom>
            <a:avLst/>
            <a:gdLst>
              <a:gd name="T0" fmla="*/ 2147483647 w 20254"/>
              <a:gd name="T1" fmla="*/ 2147483647 h 18663"/>
              <a:gd name="T2" fmla="*/ 2147483647 w 20254"/>
              <a:gd name="T3" fmla="*/ 2147483647 h 18663"/>
              <a:gd name="T4" fmla="*/ 2147483647 w 20254"/>
              <a:gd name="T5" fmla="*/ 2147483647 h 18663"/>
              <a:gd name="T6" fmla="*/ 2147483647 w 20254"/>
              <a:gd name="T7" fmla="*/ 2147483647 h 18663"/>
              <a:gd name="T8" fmla="*/ 0 60000 65536"/>
              <a:gd name="T9" fmla="*/ 0 60000 65536"/>
              <a:gd name="T10" fmla="*/ 0 60000 65536"/>
              <a:gd name="T11" fmla="*/ 0 60000 65536"/>
              <a:gd name="T12" fmla="*/ 0 w 20254"/>
              <a:gd name="T13" fmla="*/ 0 h 18663"/>
              <a:gd name="T14" fmla="*/ 20254 w 20254"/>
              <a:gd name="T15" fmla="*/ 18663 h 186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54" h="18663" extrusionOk="0">
                <a:moveTo>
                  <a:pt x="462" y="1432"/>
                </a:moveTo>
                <a:cubicBezTo>
                  <a:pt x="1855" y="4259"/>
                  <a:pt x="8275" y="15283"/>
                  <a:pt x="10764" y="17744"/>
                </a:cubicBezTo>
                <a:cubicBezTo>
                  <a:pt x="13252" y="20206"/>
                  <a:pt x="13850" y="17031"/>
                  <a:pt x="15392" y="16203"/>
                </a:cubicBezTo>
                <a:cubicBezTo>
                  <a:pt x="16935" y="15374"/>
                  <a:pt x="19374" y="14147"/>
                  <a:pt x="20021" y="12771"/>
                </a:cubicBezTo>
                <a:cubicBezTo>
                  <a:pt x="20668" y="11395"/>
                  <a:pt x="19822" y="9398"/>
                  <a:pt x="19274" y="7947"/>
                </a:cubicBezTo>
                <a:cubicBezTo>
                  <a:pt x="18727" y="6497"/>
                  <a:pt x="17707" y="5038"/>
                  <a:pt x="16736" y="4068"/>
                </a:cubicBezTo>
                <a:cubicBezTo>
                  <a:pt x="15766" y="3098"/>
                  <a:pt x="14907" y="2643"/>
                  <a:pt x="13451" y="2129"/>
                </a:cubicBezTo>
                <a:cubicBezTo>
                  <a:pt x="11996" y="1615"/>
                  <a:pt x="9843" y="1209"/>
                  <a:pt x="8002" y="985"/>
                </a:cubicBezTo>
                <a:cubicBezTo>
                  <a:pt x="6160" y="761"/>
                  <a:pt x="3647" y="728"/>
                  <a:pt x="2403" y="786"/>
                </a:cubicBezTo>
                <a:cubicBezTo>
                  <a:pt x="1158" y="844"/>
                  <a:pt x="-932" y="-1394"/>
                  <a:pt x="462" y="1432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1" name="Shape 365"/>
          <p:cNvSpPr>
            <a:spLocks noChangeArrowheads="1"/>
          </p:cNvSpPr>
          <p:nvPr/>
        </p:nvSpPr>
        <p:spPr bwMode="auto">
          <a:xfrm>
            <a:off x="1365250" y="1430338"/>
            <a:ext cx="547688" cy="2235200"/>
          </a:xfrm>
          <a:custGeom>
            <a:avLst/>
            <a:gdLst>
              <a:gd name="T0" fmla="*/ 181503602 w 21277"/>
              <a:gd name="T1" fmla="*/ 2147483647 h 20958"/>
              <a:gd name="T2" fmla="*/ 181503602 w 21277"/>
              <a:gd name="T3" fmla="*/ 2147483647 h 20958"/>
              <a:gd name="T4" fmla="*/ 181503602 w 21277"/>
              <a:gd name="T5" fmla="*/ 2147483647 h 20958"/>
              <a:gd name="T6" fmla="*/ 181503602 w 21277"/>
              <a:gd name="T7" fmla="*/ 2147483647 h 20958"/>
              <a:gd name="T8" fmla="*/ 0 60000 65536"/>
              <a:gd name="T9" fmla="*/ 0 60000 65536"/>
              <a:gd name="T10" fmla="*/ 0 60000 65536"/>
              <a:gd name="T11" fmla="*/ 0 60000 65536"/>
              <a:gd name="T12" fmla="*/ 0 w 21277"/>
              <a:gd name="T13" fmla="*/ 0 h 20958"/>
              <a:gd name="T14" fmla="*/ 21277 w 21277"/>
              <a:gd name="T15" fmla="*/ 20958 h 20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77" h="20958" extrusionOk="0">
                <a:moveTo>
                  <a:pt x="8010" y="3189"/>
                </a:moveTo>
                <a:cubicBezTo>
                  <a:pt x="7364" y="4790"/>
                  <a:pt x="5255" y="8856"/>
                  <a:pt x="3928" y="10778"/>
                </a:cubicBezTo>
                <a:cubicBezTo>
                  <a:pt x="2601" y="12700"/>
                  <a:pt x="390" y="13389"/>
                  <a:pt x="50" y="14720"/>
                </a:cubicBezTo>
                <a:cubicBezTo>
                  <a:pt x="-290" y="16050"/>
                  <a:pt x="1173" y="17734"/>
                  <a:pt x="1887" y="18761"/>
                </a:cubicBezTo>
                <a:cubicBezTo>
                  <a:pt x="2601" y="19787"/>
                  <a:pt x="2533" y="20633"/>
                  <a:pt x="4336" y="20880"/>
                </a:cubicBezTo>
                <a:cubicBezTo>
                  <a:pt x="6139" y="21126"/>
                  <a:pt x="10561" y="20756"/>
                  <a:pt x="12704" y="20239"/>
                </a:cubicBezTo>
                <a:cubicBezTo>
                  <a:pt x="14847" y="19722"/>
                  <a:pt x="16072" y="18572"/>
                  <a:pt x="17194" y="17775"/>
                </a:cubicBezTo>
                <a:cubicBezTo>
                  <a:pt x="18317" y="16978"/>
                  <a:pt x="18759" y="16354"/>
                  <a:pt x="19439" y="15459"/>
                </a:cubicBezTo>
                <a:cubicBezTo>
                  <a:pt x="20119" y="14564"/>
                  <a:pt x="21242" y="13743"/>
                  <a:pt x="21276" y="12404"/>
                </a:cubicBezTo>
                <a:cubicBezTo>
                  <a:pt x="21310" y="11065"/>
                  <a:pt x="19915" y="9373"/>
                  <a:pt x="19643" y="7427"/>
                </a:cubicBezTo>
                <a:cubicBezTo>
                  <a:pt x="19371" y="5480"/>
                  <a:pt x="21174" y="1924"/>
                  <a:pt x="19643" y="725"/>
                </a:cubicBezTo>
                <a:cubicBezTo>
                  <a:pt x="18112" y="-474"/>
                  <a:pt x="12432" y="158"/>
                  <a:pt x="10459" y="232"/>
                </a:cubicBezTo>
                <a:cubicBezTo>
                  <a:pt x="8486" y="306"/>
                  <a:pt x="8248" y="725"/>
                  <a:pt x="7806" y="1169"/>
                </a:cubicBezTo>
                <a:cubicBezTo>
                  <a:pt x="7364" y="1612"/>
                  <a:pt x="8656" y="1587"/>
                  <a:pt x="8010" y="3189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2" name="Shape 366"/>
          <p:cNvSpPr>
            <a:spLocks noChangeArrowheads="1"/>
          </p:cNvSpPr>
          <p:nvPr/>
        </p:nvSpPr>
        <p:spPr bwMode="auto">
          <a:xfrm>
            <a:off x="4356100" y="3619500"/>
            <a:ext cx="930275" cy="989013"/>
          </a:xfrm>
          <a:custGeom>
            <a:avLst/>
            <a:gdLst>
              <a:gd name="T0" fmla="*/ 899760503 w 21158"/>
              <a:gd name="T1" fmla="*/ 1099805941 h 20972"/>
              <a:gd name="T2" fmla="*/ 899760503 w 21158"/>
              <a:gd name="T3" fmla="*/ 1099805941 h 20972"/>
              <a:gd name="T4" fmla="*/ 899760503 w 21158"/>
              <a:gd name="T5" fmla="*/ 1099805941 h 20972"/>
              <a:gd name="T6" fmla="*/ 899760503 w 21158"/>
              <a:gd name="T7" fmla="*/ 1099805941 h 20972"/>
              <a:gd name="T8" fmla="*/ 0 60000 65536"/>
              <a:gd name="T9" fmla="*/ 0 60000 65536"/>
              <a:gd name="T10" fmla="*/ 0 60000 65536"/>
              <a:gd name="T11" fmla="*/ 0 60000 65536"/>
              <a:gd name="T12" fmla="*/ 0 w 21158"/>
              <a:gd name="T13" fmla="*/ 0 h 20972"/>
              <a:gd name="T14" fmla="*/ 21158 w 21158"/>
              <a:gd name="T15" fmla="*/ 20972 h 209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58" h="20972" extrusionOk="0">
                <a:moveTo>
                  <a:pt x="2395" y="1136"/>
                </a:moveTo>
                <a:cubicBezTo>
                  <a:pt x="1818" y="2901"/>
                  <a:pt x="962" y="8213"/>
                  <a:pt x="604" y="10720"/>
                </a:cubicBezTo>
                <a:cubicBezTo>
                  <a:pt x="245" y="13227"/>
                  <a:pt x="-332" y="14769"/>
                  <a:pt x="245" y="16180"/>
                </a:cubicBezTo>
                <a:cubicBezTo>
                  <a:pt x="823" y="17592"/>
                  <a:pt x="1699" y="18390"/>
                  <a:pt x="4068" y="19189"/>
                </a:cubicBezTo>
                <a:cubicBezTo>
                  <a:pt x="6437" y="19988"/>
                  <a:pt x="11951" y="20972"/>
                  <a:pt x="14460" y="20972"/>
                </a:cubicBezTo>
                <a:cubicBezTo>
                  <a:pt x="16968" y="20972"/>
                  <a:pt x="18003" y="20266"/>
                  <a:pt x="19118" y="19189"/>
                </a:cubicBezTo>
                <a:cubicBezTo>
                  <a:pt x="20233" y="18112"/>
                  <a:pt x="21268" y="16459"/>
                  <a:pt x="21149" y="14509"/>
                </a:cubicBezTo>
                <a:cubicBezTo>
                  <a:pt x="21029" y="12559"/>
                  <a:pt x="19277" y="9271"/>
                  <a:pt x="18401" y="7488"/>
                </a:cubicBezTo>
                <a:cubicBezTo>
                  <a:pt x="17525" y="5705"/>
                  <a:pt x="16749" y="4814"/>
                  <a:pt x="15893" y="3811"/>
                </a:cubicBezTo>
                <a:cubicBezTo>
                  <a:pt x="15037" y="2808"/>
                  <a:pt x="14818" y="2065"/>
                  <a:pt x="13265" y="1471"/>
                </a:cubicBezTo>
                <a:cubicBezTo>
                  <a:pt x="11712" y="876"/>
                  <a:pt x="8109" y="468"/>
                  <a:pt x="6576" y="245"/>
                </a:cubicBezTo>
                <a:cubicBezTo>
                  <a:pt x="5043" y="22"/>
                  <a:pt x="4685" y="59"/>
                  <a:pt x="4068" y="133"/>
                </a:cubicBezTo>
                <a:cubicBezTo>
                  <a:pt x="3450" y="208"/>
                  <a:pt x="2973" y="-628"/>
                  <a:pt x="2395" y="1136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3" name="Shape 367"/>
          <p:cNvSpPr>
            <a:spLocks noChangeArrowheads="1"/>
          </p:cNvSpPr>
          <p:nvPr/>
        </p:nvSpPr>
        <p:spPr bwMode="auto">
          <a:xfrm>
            <a:off x="1890713" y="1708150"/>
            <a:ext cx="160337" cy="1039813"/>
          </a:xfrm>
          <a:custGeom>
            <a:avLst/>
            <a:gdLst>
              <a:gd name="T0" fmla="*/ 4611991 w 21134"/>
              <a:gd name="T1" fmla="*/ 1274741853 h 20997"/>
              <a:gd name="T2" fmla="*/ 4611991 w 21134"/>
              <a:gd name="T3" fmla="*/ 1274741853 h 20997"/>
              <a:gd name="T4" fmla="*/ 4611991 w 21134"/>
              <a:gd name="T5" fmla="*/ 1274741853 h 20997"/>
              <a:gd name="T6" fmla="*/ 4611991 w 21134"/>
              <a:gd name="T7" fmla="*/ 1274741853 h 20997"/>
              <a:gd name="T8" fmla="*/ 0 60000 65536"/>
              <a:gd name="T9" fmla="*/ 0 60000 65536"/>
              <a:gd name="T10" fmla="*/ 0 60000 65536"/>
              <a:gd name="T11" fmla="*/ 0 60000 65536"/>
              <a:gd name="T12" fmla="*/ 0 w 21134"/>
              <a:gd name="T13" fmla="*/ 0 h 20997"/>
              <a:gd name="T14" fmla="*/ 21134 w 21134"/>
              <a:gd name="T15" fmla="*/ 20997 h 209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34" h="20997" extrusionOk="0">
                <a:moveTo>
                  <a:pt x="219" y="5614"/>
                </a:moveTo>
                <a:cubicBezTo>
                  <a:pt x="-128" y="7136"/>
                  <a:pt x="-12" y="7896"/>
                  <a:pt x="219" y="9435"/>
                </a:cubicBezTo>
                <a:cubicBezTo>
                  <a:pt x="450" y="10975"/>
                  <a:pt x="565" y="13044"/>
                  <a:pt x="1605" y="14849"/>
                </a:cubicBezTo>
                <a:cubicBezTo>
                  <a:pt x="2644" y="16653"/>
                  <a:pt x="3684" y="19289"/>
                  <a:pt x="6456" y="20262"/>
                </a:cubicBezTo>
                <a:cubicBezTo>
                  <a:pt x="9228" y="21235"/>
                  <a:pt x="15812" y="21093"/>
                  <a:pt x="18238" y="20687"/>
                </a:cubicBezTo>
                <a:cubicBezTo>
                  <a:pt x="20664" y="20280"/>
                  <a:pt x="21472" y="19678"/>
                  <a:pt x="21010" y="17821"/>
                </a:cubicBezTo>
                <a:cubicBezTo>
                  <a:pt x="20548" y="15963"/>
                  <a:pt x="16274" y="11806"/>
                  <a:pt x="15466" y="9542"/>
                </a:cubicBezTo>
                <a:cubicBezTo>
                  <a:pt x="14657" y="7277"/>
                  <a:pt x="16505" y="5685"/>
                  <a:pt x="16159" y="4235"/>
                </a:cubicBezTo>
                <a:cubicBezTo>
                  <a:pt x="15812" y="2784"/>
                  <a:pt x="15697" y="1492"/>
                  <a:pt x="13386" y="838"/>
                </a:cubicBezTo>
                <a:cubicBezTo>
                  <a:pt x="11076" y="183"/>
                  <a:pt x="4492" y="-365"/>
                  <a:pt x="2298" y="307"/>
                </a:cubicBezTo>
                <a:cubicBezTo>
                  <a:pt x="103" y="979"/>
                  <a:pt x="565" y="4093"/>
                  <a:pt x="219" y="5614"/>
                </a:cubicBezTo>
                <a:close/>
              </a:path>
            </a:pathLst>
          </a:cu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4" name="Shape 368"/>
          <p:cNvSpPr>
            <a:spLocks noChangeArrowheads="1"/>
          </p:cNvSpPr>
          <p:nvPr/>
        </p:nvSpPr>
        <p:spPr bwMode="auto">
          <a:xfrm>
            <a:off x="4535488" y="3436938"/>
            <a:ext cx="962025" cy="1214437"/>
          </a:xfrm>
          <a:custGeom>
            <a:avLst/>
            <a:gdLst>
              <a:gd name="T0" fmla="*/ 994863684 w 21162"/>
              <a:gd name="T1" fmla="*/ 1969189473 h 21335"/>
              <a:gd name="T2" fmla="*/ 994863684 w 21162"/>
              <a:gd name="T3" fmla="*/ 1969189473 h 21335"/>
              <a:gd name="T4" fmla="*/ 994863684 w 21162"/>
              <a:gd name="T5" fmla="*/ 1969189473 h 21335"/>
              <a:gd name="T6" fmla="*/ 994863684 w 21162"/>
              <a:gd name="T7" fmla="*/ 1969189473 h 21335"/>
              <a:gd name="T8" fmla="*/ 0 60000 65536"/>
              <a:gd name="T9" fmla="*/ 0 60000 65536"/>
              <a:gd name="T10" fmla="*/ 0 60000 65536"/>
              <a:gd name="T11" fmla="*/ 0 60000 65536"/>
              <a:gd name="T12" fmla="*/ 0 w 21162"/>
              <a:gd name="T13" fmla="*/ 0 h 21335"/>
              <a:gd name="T14" fmla="*/ 21162 w 21162"/>
              <a:gd name="T15" fmla="*/ 21335 h 213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62" h="21335" extrusionOk="0">
                <a:moveTo>
                  <a:pt x="1156" y="7"/>
                </a:moveTo>
                <a:cubicBezTo>
                  <a:pt x="2619" y="-70"/>
                  <a:pt x="6797" y="530"/>
                  <a:pt x="8895" y="929"/>
                </a:cubicBezTo>
                <a:cubicBezTo>
                  <a:pt x="10994" y="1329"/>
                  <a:pt x="12572" y="1606"/>
                  <a:pt x="13746" y="2405"/>
                </a:cubicBezTo>
                <a:cubicBezTo>
                  <a:pt x="14921" y="3205"/>
                  <a:pt x="15036" y="4342"/>
                  <a:pt x="15941" y="5726"/>
                </a:cubicBezTo>
                <a:cubicBezTo>
                  <a:pt x="16846" y="7109"/>
                  <a:pt x="18444" y="9123"/>
                  <a:pt x="19175" y="10707"/>
                </a:cubicBezTo>
                <a:cubicBezTo>
                  <a:pt x="19907" y="12290"/>
                  <a:pt x="20003" y="13659"/>
                  <a:pt x="20330" y="15227"/>
                </a:cubicBezTo>
                <a:cubicBezTo>
                  <a:pt x="20658" y="16795"/>
                  <a:pt x="21293" y="19162"/>
                  <a:pt x="21139" y="20116"/>
                </a:cubicBezTo>
                <a:cubicBezTo>
                  <a:pt x="20985" y="21069"/>
                  <a:pt x="20273" y="20761"/>
                  <a:pt x="19406" y="20946"/>
                </a:cubicBezTo>
                <a:cubicBezTo>
                  <a:pt x="18540" y="21130"/>
                  <a:pt x="16711" y="21530"/>
                  <a:pt x="15941" y="21223"/>
                </a:cubicBezTo>
                <a:cubicBezTo>
                  <a:pt x="15171" y="20915"/>
                  <a:pt x="14651" y="19900"/>
                  <a:pt x="14786" y="19101"/>
                </a:cubicBezTo>
                <a:cubicBezTo>
                  <a:pt x="14921" y="18302"/>
                  <a:pt x="16384" y="17410"/>
                  <a:pt x="16750" y="16426"/>
                </a:cubicBezTo>
                <a:cubicBezTo>
                  <a:pt x="17115" y="15442"/>
                  <a:pt x="17500" y="14596"/>
                  <a:pt x="16981" y="13197"/>
                </a:cubicBezTo>
                <a:cubicBezTo>
                  <a:pt x="16461" y="11798"/>
                  <a:pt x="14517" y="9262"/>
                  <a:pt x="13631" y="8032"/>
                </a:cubicBezTo>
                <a:cubicBezTo>
                  <a:pt x="12745" y="6802"/>
                  <a:pt x="12264" y="6510"/>
                  <a:pt x="11667" y="5818"/>
                </a:cubicBezTo>
                <a:cubicBezTo>
                  <a:pt x="11071" y="5126"/>
                  <a:pt x="11148" y="4296"/>
                  <a:pt x="10050" y="3881"/>
                </a:cubicBezTo>
                <a:cubicBezTo>
                  <a:pt x="8953" y="3466"/>
                  <a:pt x="6412" y="3497"/>
                  <a:pt x="5083" y="3328"/>
                </a:cubicBezTo>
                <a:cubicBezTo>
                  <a:pt x="3755" y="3158"/>
                  <a:pt x="2908" y="3189"/>
                  <a:pt x="2080" y="2866"/>
                </a:cubicBezTo>
                <a:cubicBezTo>
                  <a:pt x="1252" y="2544"/>
                  <a:pt x="251" y="1929"/>
                  <a:pt x="117" y="1390"/>
                </a:cubicBezTo>
                <a:cubicBezTo>
                  <a:pt x="-18" y="852"/>
                  <a:pt x="-307" y="84"/>
                  <a:pt x="1156" y="7"/>
                </a:cubicBezTo>
                <a:close/>
              </a:path>
            </a:pathLst>
          </a:cu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5" name="Shape 369"/>
          <p:cNvSpPr>
            <a:spLocks noChangeArrowheads="1"/>
          </p:cNvSpPr>
          <p:nvPr/>
        </p:nvSpPr>
        <p:spPr bwMode="auto">
          <a:xfrm>
            <a:off x="2022475" y="2486025"/>
            <a:ext cx="1073150" cy="336550"/>
          </a:xfrm>
          <a:custGeom>
            <a:avLst/>
            <a:gdLst>
              <a:gd name="T0" fmla="*/ 1464200880 w 20556"/>
              <a:gd name="T1" fmla="*/ 44172630 h 20743"/>
              <a:gd name="T2" fmla="*/ 1464200880 w 20556"/>
              <a:gd name="T3" fmla="*/ 44172630 h 20743"/>
              <a:gd name="T4" fmla="*/ 1464200880 w 20556"/>
              <a:gd name="T5" fmla="*/ 44172630 h 20743"/>
              <a:gd name="T6" fmla="*/ 1464200880 w 20556"/>
              <a:gd name="T7" fmla="*/ 44172630 h 20743"/>
              <a:gd name="T8" fmla="*/ 0 60000 65536"/>
              <a:gd name="T9" fmla="*/ 0 60000 65536"/>
              <a:gd name="T10" fmla="*/ 0 60000 65536"/>
              <a:gd name="T11" fmla="*/ 0 60000 65536"/>
              <a:gd name="T12" fmla="*/ 0 w 20556"/>
              <a:gd name="T13" fmla="*/ 0 h 20743"/>
              <a:gd name="T14" fmla="*/ 20556 w 20556"/>
              <a:gd name="T15" fmla="*/ 20743 h 207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556" h="20743" extrusionOk="0">
                <a:moveTo>
                  <a:pt x="931" y="260"/>
                </a:moveTo>
                <a:cubicBezTo>
                  <a:pt x="2657" y="-714"/>
                  <a:pt x="8036" y="1343"/>
                  <a:pt x="10885" y="1560"/>
                </a:cubicBezTo>
                <a:cubicBezTo>
                  <a:pt x="13733" y="1776"/>
                  <a:pt x="16448" y="152"/>
                  <a:pt x="18023" y="1560"/>
                </a:cubicBezTo>
                <a:cubicBezTo>
                  <a:pt x="19598" y="2967"/>
                  <a:pt x="20051" y="7190"/>
                  <a:pt x="20336" y="10005"/>
                </a:cubicBezTo>
                <a:cubicBezTo>
                  <a:pt x="20621" y="12820"/>
                  <a:pt x="20805" y="16663"/>
                  <a:pt x="19733" y="18450"/>
                </a:cubicBezTo>
                <a:cubicBezTo>
                  <a:pt x="18660" y="20236"/>
                  <a:pt x="15644" y="20561"/>
                  <a:pt x="13901" y="20724"/>
                </a:cubicBezTo>
                <a:cubicBezTo>
                  <a:pt x="12158" y="20886"/>
                  <a:pt x="10667" y="19966"/>
                  <a:pt x="9276" y="19424"/>
                </a:cubicBezTo>
                <a:cubicBezTo>
                  <a:pt x="7885" y="18883"/>
                  <a:pt x="6863" y="18287"/>
                  <a:pt x="5556" y="17475"/>
                </a:cubicBezTo>
                <a:cubicBezTo>
                  <a:pt x="4249" y="16663"/>
                  <a:pt x="2272" y="16230"/>
                  <a:pt x="1434" y="14552"/>
                </a:cubicBezTo>
                <a:cubicBezTo>
                  <a:pt x="596" y="12874"/>
                  <a:pt x="680" y="9355"/>
                  <a:pt x="529" y="7406"/>
                </a:cubicBezTo>
                <a:cubicBezTo>
                  <a:pt x="378" y="5457"/>
                  <a:pt x="-795" y="1235"/>
                  <a:pt x="931" y="260"/>
                </a:cubicBezTo>
                <a:close/>
              </a:path>
            </a:pathLst>
          </a:custGeom>
          <a:solidFill>
            <a:srgbClr val="00B050"/>
          </a:solidFill>
          <a:ln w="12700">
            <a:solidFill>
              <a:srgbClr val="42719B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556" name="Shape 370"/>
          <p:cNvSpPr>
            <a:spLocks noChangeArrowheads="1"/>
          </p:cNvSpPr>
          <p:nvPr/>
        </p:nvSpPr>
        <p:spPr bwMode="auto">
          <a:xfrm>
            <a:off x="5456238" y="3514725"/>
            <a:ext cx="1566862" cy="1227138"/>
          </a:xfrm>
          <a:custGeom>
            <a:avLst/>
            <a:gdLst>
              <a:gd name="T0" fmla="*/ 2147483647 w 21177"/>
              <a:gd name="T1" fmla="*/ 2074582360 h 21103"/>
              <a:gd name="T2" fmla="*/ 2147483647 w 21177"/>
              <a:gd name="T3" fmla="*/ 2074582360 h 21103"/>
              <a:gd name="T4" fmla="*/ 2147483647 w 21177"/>
              <a:gd name="T5" fmla="*/ 2074582360 h 21103"/>
              <a:gd name="T6" fmla="*/ 2147483647 w 21177"/>
              <a:gd name="T7" fmla="*/ 2074582360 h 21103"/>
              <a:gd name="T8" fmla="*/ 0 60000 65536"/>
              <a:gd name="T9" fmla="*/ 0 60000 65536"/>
              <a:gd name="T10" fmla="*/ 0 60000 65536"/>
              <a:gd name="T11" fmla="*/ 0 60000 65536"/>
              <a:gd name="T12" fmla="*/ 0 w 21177"/>
              <a:gd name="T13" fmla="*/ 0 h 21103"/>
              <a:gd name="T14" fmla="*/ 21177 w 21177"/>
              <a:gd name="T15" fmla="*/ 21103 h 211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77" h="21103" extrusionOk="0">
                <a:moveTo>
                  <a:pt x="17455" y="94"/>
                </a:moveTo>
                <a:cubicBezTo>
                  <a:pt x="16105" y="485"/>
                  <a:pt x="12079" y="2669"/>
                  <a:pt x="9781" y="3528"/>
                </a:cubicBezTo>
                <a:cubicBezTo>
                  <a:pt x="7484" y="4387"/>
                  <a:pt x="5258" y="4522"/>
                  <a:pt x="3671" y="5245"/>
                </a:cubicBezTo>
                <a:cubicBezTo>
                  <a:pt x="2084" y="5968"/>
                  <a:pt x="829" y="6465"/>
                  <a:pt x="260" y="7866"/>
                </a:cubicBezTo>
                <a:cubicBezTo>
                  <a:pt x="-308" y="9267"/>
                  <a:pt x="225" y="11918"/>
                  <a:pt x="260" y="13650"/>
                </a:cubicBezTo>
                <a:cubicBezTo>
                  <a:pt x="296" y="15382"/>
                  <a:pt x="189" y="17084"/>
                  <a:pt x="474" y="18259"/>
                </a:cubicBezTo>
                <a:cubicBezTo>
                  <a:pt x="758" y="19434"/>
                  <a:pt x="829" y="20278"/>
                  <a:pt x="1966" y="20699"/>
                </a:cubicBezTo>
                <a:cubicBezTo>
                  <a:pt x="3103" y="21121"/>
                  <a:pt x="5708" y="21302"/>
                  <a:pt x="7295" y="20790"/>
                </a:cubicBezTo>
                <a:cubicBezTo>
                  <a:pt x="8881" y="20278"/>
                  <a:pt x="10018" y="18651"/>
                  <a:pt x="11487" y="17627"/>
                </a:cubicBezTo>
                <a:cubicBezTo>
                  <a:pt x="12955" y="16602"/>
                  <a:pt x="14743" y="15488"/>
                  <a:pt x="16105" y="14644"/>
                </a:cubicBezTo>
                <a:cubicBezTo>
                  <a:pt x="17467" y="13801"/>
                  <a:pt x="18817" y="13379"/>
                  <a:pt x="19658" y="12566"/>
                </a:cubicBezTo>
                <a:cubicBezTo>
                  <a:pt x="20499" y="11752"/>
                  <a:pt x="21008" y="10698"/>
                  <a:pt x="21150" y="9764"/>
                </a:cubicBezTo>
                <a:cubicBezTo>
                  <a:pt x="21292" y="8830"/>
                  <a:pt x="20842" y="7941"/>
                  <a:pt x="20510" y="6962"/>
                </a:cubicBezTo>
                <a:cubicBezTo>
                  <a:pt x="20179" y="5983"/>
                  <a:pt x="19599" y="4853"/>
                  <a:pt x="19160" y="3889"/>
                </a:cubicBezTo>
                <a:cubicBezTo>
                  <a:pt x="18722" y="2925"/>
                  <a:pt x="18178" y="1735"/>
                  <a:pt x="17881" y="1178"/>
                </a:cubicBezTo>
                <a:cubicBezTo>
                  <a:pt x="17585" y="621"/>
                  <a:pt x="18805" y="-298"/>
                  <a:pt x="17455" y="94"/>
                </a:cubicBezTo>
                <a:close/>
              </a:path>
            </a:pathLst>
          </a:custGeom>
          <a:solidFill>
            <a:srgbClr val="00B05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 anchor="ctr">
            <a:prstTxWarp prst="textNoShape">
              <a:avLst/>
            </a:prstTxWarp>
          </a:bodyPr>
          <a:lstStyle/>
          <a:p>
            <a:pPr algn="ctr"/>
            <a:endParaRPr lang="es-ES_tradnl" sz="2400">
              <a:solidFill>
                <a:srgbClr val="FFFFFF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sp>
        <p:nvSpPr>
          <p:cNvPr id="102413" name="Resumen"/>
          <p:cNvSpPr txBox="1">
            <a:spLocks/>
          </p:cNvSpPr>
          <p:nvPr/>
        </p:nvSpPr>
        <p:spPr bwMode="auto">
          <a:xfrm>
            <a:off x="592138" y="163513"/>
            <a:ext cx="78867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s-ES_tradnl" sz="4800">
                <a:solidFill>
                  <a:srgbClr val="000000"/>
                </a:solidFill>
                <a:ea typeface="Arial" pitchFamily="1" charset="0"/>
                <a:cs typeface="Arial" pitchFamily="1" charset="0"/>
                <a:sym typeface="Arial" pitchFamily="1" charset="0"/>
              </a:rPr>
              <a:t>Resumen</a:t>
            </a:r>
          </a:p>
        </p:txBody>
      </p:sp>
      <p:sp>
        <p:nvSpPr>
          <p:cNvPr id="2" name="Forma libre 1">
            <a:extLst>
              <a:ext uri="{FF2B5EF4-FFF2-40B4-BE49-F238E27FC236}">
                <a16:creationId xmlns:a16="http://schemas.microsoft.com/office/drawing/2014/main" id="{1FD84280-606C-CE4A-AC3B-740137C1E2F7}"/>
              </a:ext>
            </a:extLst>
          </p:cNvPr>
          <p:cNvSpPr/>
          <p:nvPr/>
        </p:nvSpPr>
        <p:spPr>
          <a:xfrm>
            <a:off x="4542020" y="2142802"/>
            <a:ext cx="1693888" cy="1330160"/>
          </a:xfrm>
          <a:custGeom>
            <a:avLst/>
            <a:gdLst>
              <a:gd name="connsiteX0" fmla="*/ 74950 w 1693888"/>
              <a:gd name="connsiteY0" fmla="*/ 1259965 h 1330160"/>
              <a:gd name="connsiteX1" fmla="*/ 179882 w 1693888"/>
              <a:gd name="connsiteY1" fmla="*/ 1319926 h 1330160"/>
              <a:gd name="connsiteX2" fmla="*/ 389744 w 1693888"/>
              <a:gd name="connsiteY2" fmla="*/ 1274955 h 1330160"/>
              <a:gd name="connsiteX3" fmla="*/ 419724 w 1693888"/>
              <a:gd name="connsiteY3" fmla="*/ 1229985 h 1330160"/>
              <a:gd name="connsiteX4" fmla="*/ 464695 w 1693888"/>
              <a:gd name="connsiteY4" fmla="*/ 1140044 h 1330160"/>
              <a:gd name="connsiteX5" fmla="*/ 494675 w 1693888"/>
              <a:gd name="connsiteY5" fmla="*/ 1050103 h 1330160"/>
              <a:gd name="connsiteX6" fmla="*/ 524655 w 1693888"/>
              <a:gd name="connsiteY6" fmla="*/ 1005132 h 1330160"/>
              <a:gd name="connsiteX7" fmla="*/ 599606 w 1693888"/>
              <a:gd name="connsiteY7" fmla="*/ 870221 h 1330160"/>
              <a:gd name="connsiteX8" fmla="*/ 674557 w 1693888"/>
              <a:gd name="connsiteY8" fmla="*/ 810260 h 1330160"/>
              <a:gd name="connsiteX9" fmla="*/ 689547 w 1693888"/>
              <a:gd name="connsiteY9" fmla="*/ 765290 h 1330160"/>
              <a:gd name="connsiteX10" fmla="*/ 809469 w 1693888"/>
              <a:gd name="connsiteY10" fmla="*/ 675349 h 1330160"/>
              <a:gd name="connsiteX11" fmla="*/ 899410 w 1693888"/>
              <a:gd name="connsiteY11" fmla="*/ 615388 h 1330160"/>
              <a:gd name="connsiteX12" fmla="*/ 1004341 w 1693888"/>
              <a:gd name="connsiteY12" fmla="*/ 570418 h 1330160"/>
              <a:gd name="connsiteX13" fmla="*/ 1124262 w 1693888"/>
              <a:gd name="connsiteY13" fmla="*/ 525447 h 1330160"/>
              <a:gd name="connsiteX14" fmla="*/ 1514006 w 1693888"/>
              <a:gd name="connsiteY14" fmla="*/ 510457 h 1330160"/>
              <a:gd name="connsiteX15" fmla="*/ 1603947 w 1693888"/>
              <a:gd name="connsiteY15" fmla="*/ 465487 h 1330160"/>
              <a:gd name="connsiteX16" fmla="*/ 1618937 w 1693888"/>
              <a:gd name="connsiteY16" fmla="*/ 420516 h 1330160"/>
              <a:gd name="connsiteX17" fmla="*/ 1663908 w 1693888"/>
              <a:gd name="connsiteY17" fmla="*/ 225644 h 1330160"/>
              <a:gd name="connsiteX18" fmla="*/ 1693888 w 1693888"/>
              <a:gd name="connsiteY18" fmla="*/ 135703 h 1330160"/>
              <a:gd name="connsiteX19" fmla="*/ 1678898 w 1693888"/>
              <a:gd name="connsiteY19" fmla="*/ 30772 h 1330160"/>
              <a:gd name="connsiteX20" fmla="*/ 1648918 w 1693888"/>
              <a:gd name="connsiteY20" fmla="*/ 791 h 1330160"/>
              <a:gd name="connsiteX21" fmla="*/ 1469036 w 1693888"/>
              <a:gd name="connsiteY21" fmla="*/ 15782 h 1330160"/>
              <a:gd name="connsiteX22" fmla="*/ 1364105 w 1693888"/>
              <a:gd name="connsiteY22" fmla="*/ 45762 h 1330160"/>
              <a:gd name="connsiteX23" fmla="*/ 1304144 w 1693888"/>
              <a:gd name="connsiteY23" fmla="*/ 60752 h 1330160"/>
              <a:gd name="connsiteX24" fmla="*/ 1259173 w 1693888"/>
              <a:gd name="connsiteY24" fmla="*/ 75742 h 1330160"/>
              <a:gd name="connsiteX25" fmla="*/ 1199213 w 1693888"/>
              <a:gd name="connsiteY25" fmla="*/ 90732 h 1330160"/>
              <a:gd name="connsiteX26" fmla="*/ 1109272 w 1693888"/>
              <a:gd name="connsiteY26" fmla="*/ 120713 h 1330160"/>
              <a:gd name="connsiteX27" fmla="*/ 1064301 w 1693888"/>
              <a:gd name="connsiteY27" fmla="*/ 135703 h 1330160"/>
              <a:gd name="connsiteX28" fmla="*/ 1019331 w 1693888"/>
              <a:gd name="connsiteY28" fmla="*/ 165683 h 1330160"/>
              <a:gd name="connsiteX29" fmla="*/ 884419 w 1693888"/>
              <a:gd name="connsiteY29" fmla="*/ 210654 h 1330160"/>
              <a:gd name="connsiteX30" fmla="*/ 839449 w 1693888"/>
              <a:gd name="connsiteY30" fmla="*/ 225644 h 1330160"/>
              <a:gd name="connsiteX31" fmla="*/ 794478 w 1693888"/>
              <a:gd name="connsiteY31" fmla="*/ 240634 h 1330160"/>
              <a:gd name="connsiteX32" fmla="*/ 704537 w 1693888"/>
              <a:gd name="connsiteY32" fmla="*/ 285605 h 1330160"/>
              <a:gd name="connsiteX33" fmla="*/ 614596 w 1693888"/>
              <a:gd name="connsiteY33" fmla="*/ 330575 h 1330160"/>
              <a:gd name="connsiteX34" fmla="*/ 524655 w 1693888"/>
              <a:gd name="connsiteY34" fmla="*/ 390536 h 1330160"/>
              <a:gd name="connsiteX35" fmla="*/ 434714 w 1693888"/>
              <a:gd name="connsiteY35" fmla="*/ 420516 h 1330160"/>
              <a:gd name="connsiteX36" fmla="*/ 389744 w 1693888"/>
              <a:gd name="connsiteY36" fmla="*/ 450496 h 1330160"/>
              <a:gd name="connsiteX37" fmla="*/ 344773 w 1693888"/>
              <a:gd name="connsiteY37" fmla="*/ 465487 h 1330160"/>
              <a:gd name="connsiteX38" fmla="*/ 254832 w 1693888"/>
              <a:gd name="connsiteY38" fmla="*/ 525447 h 1330160"/>
              <a:gd name="connsiteX39" fmla="*/ 194872 w 1693888"/>
              <a:gd name="connsiteY39" fmla="*/ 615388 h 1330160"/>
              <a:gd name="connsiteX40" fmla="*/ 134911 w 1693888"/>
              <a:gd name="connsiteY40" fmla="*/ 675349 h 1330160"/>
              <a:gd name="connsiteX41" fmla="*/ 89941 w 1693888"/>
              <a:gd name="connsiteY41" fmla="*/ 750300 h 1330160"/>
              <a:gd name="connsiteX42" fmla="*/ 74950 w 1693888"/>
              <a:gd name="connsiteY42" fmla="*/ 795270 h 1330160"/>
              <a:gd name="connsiteX43" fmla="*/ 44970 w 1693888"/>
              <a:gd name="connsiteY43" fmla="*/ 840241 h 1330160"/>
              <a:gd name="connsiteX44" fmla="*/ 14990 w 1693888"/>
              <a:gd name="connsiteY44" fmla="*/ 930182 h 1330160"/>
              <a:gd name="connsiteX45" fmla="*/ 0 w 1693888"/>
              <a:gd name="connsiteY45" fmla="*/ 1110064 h 1330160"/>
              <a:gd name="connsiteX46" fmla="*/ 14990 w 1693888"/>
              <a:gd name="connsiteY46" fmla="*/ 1259965 h 1330160"/>
              <a:gd name="connsiteX47" fmla="*/ 14990 w 1693888"/>
              <a:gd name="connsiteY47" fmla="*/ 1289946 h 133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93888" h="1330160">
                <a:moveTo>
                  <a:pt x="74950" y="1259965"/>
                </a:moveTo>
                <a:cubicBezTo>
                  <a:pt x="109927" y="1279952"/>
                  <a:pt x="140090" y="1313643"/>
                  <a:pt x="179882" y="1319926"/>
                </a:cubicBezTo>
                <a:cubicBezTo>
                  <a:pt x="285792" y="1336649"/>
                  <a:pt x="337903" y="1339758"/>
                  <a:pt x="389744" y="1274955"/>
                </a:cubicBezTo>
                <a:cubicBezTo>
                  <a:pt x="400998" y="1260887"/>
                  <a:pt x="409731" y="1244975"/>
                  <a:pt x="419724" y="1229985"/>
                </a:cubicBezTo>
                <a:cubicBezTo>
                  <a:pt x="474391" y="1065979"/>
                  <a:pt x="387206" y="1314393"/>
                  <a:pt x="464695" y="1140044"/>
                </a:cubicBezTo>
                <a:cubicBezTo>
                  <a:pt x="477530" y="1111166"/>
                  <a:pt x="477146" y="1076398"/>
                  <a:pt x="494675" y="1050103"/>
                </a:cubicBezTo>
                <a:cubicBezTo>
                  <a:pt x="504668" y="1035113"/>
                  <a:pt x="516598" y="1021246"/>
                  <a:pt x="524655" y="1005132"/>
                </a:cubicBezTo>
                <a:cubicBezTo>
                  <a:pt x="551990" y="950463"/>
                  <a:pt x="528717" y="917479"/>
                  <a:pt x="599606" y="870221"/>
                </a:cubicBezTo>
                <a:cubicBezTo>
                  <a:pt x="656336" y="832402"/>
                  <a:pt x="631838" y="852980"/>
                  <a:pt x="674557" y="810260"/>
                </a:cubicBezTo>
                <a:cubicBezTo>
                  <a:pt x="679554" y="795270"/>
                  <a:pt x="681417" y="778839"/>
                  <a:pt x="689547" y="765290"/>
                </a:cubicBezTo>
                <a:cubicBezTo>
                  <a:pt x="708034" y="734479"/>
                  <a:pt x="802027" y="680310"/>
                  <a:pt x="809469" y="675349"/>
                </a:cubicBezTo>
                <a:lnTo>
                  <a:pt x="899410" y="615388"/>
                </a:lnTo>
                <a:cubicBezTo>
                  <a:pt x="949859" y="598572"/>
                  <a:pt x="952479" y="600054"/>
                  <a:pt x="1004341" y="570418"/>
                </a:cubicBezTo>
                <a:cubicBezTo>
                  <a:pt x="1065441" y="535504"/>
                  <a:pt x="1038814" y="530960"/>
                  <a:pt x="1124262" y="525447"/>
                </a:cubicBezTo>
                <a:cubicBezTo>
                  <a:pt x="1254003" y="517077"/>
                  <a:pt x="1384091" y="515454"/>
                  <a:pt x="1514006" y="510457"/>
                </a:cubicBezTo>
                <a:cubicBezTo>
                  <a:pt x="1543631" y="500582"/>
                  <a:pt x="1582813" y="491904"/>
                  <a:pt x="1603947" y="465487"/>
                </a:cubicBezTo>
                <a:cubicBezTo>
                  <a:pt x="1613818" y="453148"/>
                  <a:pt x="1615105" y="435845"/>
                  <a:pt x="1618937" y="420516"/>
                </a:cubicBezTo>
                <a:cubicBezTo>
                  <a:pt x="1642718" y="325395"/>
                  <a:pt x="1626603" y="337560"/>
                  <a:pt x="1663908" y="225644"/>
                </a:cubicBezTo>
                <a:lnTo>
                  <a:pt x="1693888" y="135703"/>
                </a:lnTo>
                <a:cubicBezTo>
                  <a:pt x="1688891" y="100726"/>
                  <a:pt x="1690071" y="64291"/>
                  <a:pt x="1678898" y="30772"/>
                </a:cubicBezTo>
                <a:cubicBezTo>
                  <a:pt x="1674429" y="17364"/>
                  <a:pt x="1663015" y="1798"/>
                  <a:pt x="1648918" y="791"/>
                </a:cubicBezTo>
                <a:cubicBezTo>
                  <a:pt x="1588902" y="-3496"/>
                  <a:pt x="1528997" y="10785"/>
                  <a:pt x="1469036" y="15782"/>
                </a:cubicBezTo>
                <a:cubicBezTo>
                  <a:pt x="1281586" y="62644"/>
                  <a:pt x="1514641" y="2752"/>
                  <a:pt x="1364105" y="45762"/>
                </a:cubicBezTo>
                <a:cubicBezTo>
                  <a:pt x="1344296" y="51422"/>
                  <a:pt x="1323953" y="55092"/>
                  <a:pt x="1304144" y="60752"/>
                </a:cubicBezTo>
                <a:cubicBezTo>
                  <a:pt x="1288951" y="65093"/>
                  <a:pt x="1274366" y="71401"/>
                  <a:pt x="1259173" y="75742"/>
                </a:cubicBezTo>
                <a:cubicBezTo>
                  <a:pt x="1239364" y="81402"/>
                  <a:pt x="1218946" y="84812"/>
                  <a:pt x="1199213" y="90732"/>
                </a:cubicBezTo>
                <a:cubicBezTo>
                  <a:pt x="1168944" y="99813"/>
                  <a:pt x="1139252" y="110719"/>
                  <a:pt x="1109272" y="120713"/>
                </a:cubicBezTo>
                <a:lnTo>
                  <a:pt x="1064301" y="135703"/>
                </a:lnTo>
                <a:cubicBezTo>
                  <a:pt x="1049311" y="145696"/>
                  <a:pt x="1035794" y="158366"/>
                  <a:pt x="1019331" y="165683"/>
                </a:cubicBezTo>
                <a:cubicBezTo>
                  <a:pt x="1019316" y="165690"/>
                  <a:pt x="906912" y="203156"/>
                  <a:pt x="884419" y="210654"/>
                </a:cubicBezTo>
                <a:lnTo>
                  <a:pt x="839449" y="225644"/>
                </a:lnTo>
                <a:lnTo>
                  <a:pt x="794478" y="240634"/>
                </a:lnTo>
                <a:cubicBezTo>
                  <a:pt x="665602" y="326551"/>
                  <a:pt x="828660" y="223543"/>
                  <a:pt x="704537" y="285605"/>
                </a:cubicBezTo>
                <a:cubicBezTo>
                  <a:pt x="588309" y="343720"/>
                  <a:pt x="727626" y="292899"/>
                  <a:pt x="614596" y="330575"/>
                </a:cubicBezTo>
                <a:cubicBezTo>
                  <a:pt x="584616" y="350562"/>
                  <a:pt x="558838" y="379142"/>
                  <a:pt x="524655" y="390536"/>
                </a:cubicBezTo>
                <a:lnTo>
                  <a:pt x="434714" y="420516"/>
                </a:lnTo>
                <a:cubicBezTo>
                  <a:pt x="419724" y="430509"/>
                  <a:pt x="405858" y="442439"/>
                  <a:pt x="389744" y="450496"/>
                </a:cubicBezTo>
                <a:cubicBezTo>
                  <a:pt x="375611" y="457563"/>
                  <a:pt x="357920" y="456722"/>
                  <a:pt x="344773" y="465487"/>
                </a:cubicBezTo>
                <a:cubicBezTo>
                  <a:pt x="232489" y="540343"/>
                  <a:pt x="361760" y="489805"/>
                  <a:pt x="254832" y="525447"/>
                </a:cubicBezTo>
                <a:cubicBezTo>
                  <a:pt x="234845" y="555427"/>
                  <a:pt x="220350" y="589910"/>
                  <a:pt x="194872" y="615388"/>
                </a:cubicBezTo>
                <a:lnTo>
                  <a:pt x="134911" y="675349"/>
                </a:lnTo>
                <a:cubicBezTo>
                  <a:pt x="92449" y="802735"/>
                  <a:pt x="151668" y="647422"/>
                  <a:pt x="89941" y="750300"/>
                </a:cubicBezTo>
                <a:cubicBezTo>
                  <a:pt x="81811" y="763849"/>
                  <a:pt x="82016" y="781137"/>
                  <a:pt x="74950" y="795270"/>
                </a:cubicBezTo>
                <a:cubicBezTo>
                  <a:pt x="66893" y="811384"/>
                  <a:pt x="52287" y="823778"/>
                  <a:pt x="44970" y="840241"/>
                </a:cubicBezTo>
                <a:cubicBezTo>
                  <a:pt x="32135" y="869119"/>
                  <a:pt x="14990" y="930182"/>
                  <a:pt x="14990" y="930182"/>
                </a:cubicBezTo>
                <a:cubicBezTo>
                  <a:pt x="9993" y="990143"/>
                  <a:pt x="0" y="1049896"/>
                  <a:pt x="0" y="1110064"/>
                </a:cubicBezTo>
                <a:cubicBezTo>
                  <a:pt x="0" y="1160280"/>
                  <a:pt x="10820" y="1209922"/>
                  <a:pt x="14990" y="1259965"/>
                </a:cubicBezTo>
                <a:cubicBezTo>
                  <a:pt x="15820" y="1269924"/>
                  <a:pt x="14990" y="1279952"/>
                  <a:pt x="14990" y="1289946"/>
                </a:cubicBez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A2BC91-8BD7-C549-A12B-A19B9D1DF8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27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8" grpId="0" animBg="1" advAuto="0"/>
      <p:bldP spid="549" grpId="0" animBg="1" advAuto="0"/>
      <p:bldP spid="550" grpId="0" animBg="1" advAuto="0"/>
      <p:bldP spid="551" grpId="0" animBg="1" advAuto="0"/>
      <p:bldP spid="552" grpId="0" animBg="1" advAuto="0"/>
      <p:bldP spid="553" grpId="0" animBg="1" advAuto="0"/>
      <p:bldP spid="554" grpId="0" animBg="1" advAuto="0"/>
      <p:bldP spid="555" grpId="0" animBg="1" advAuto="0"/>
      <p:bldP spid="55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ea typeface="ＭＳ Ｐゴシック" pitchFamily="1" charset="-128"/>
                <a:cs typeface="ＭＳ Ｐゴシック" pitchFamily="1" charset="-128"/>
              </a:rPr>
              <a:t>Anamnesis y Examen Físico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Mecanismo lesional</a:t>
            </a:r>
          </a:p>
          <a:p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Edad</a:t>
            </a:r>
          </a:p>
          <a:p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Lesión o compromiso de partes blandas</a:t>
            </a:r>
          </a:p>
          <a:p>
            <a:r>
              <a:rPr lang="es-CL" dirty="0">
                <a:ea typeface="ＭＳ Ｐゴシック" pitchFamily="1" charset="-128"/>
                <a:cs typeface="ＭＳ Ｐゴシック" pitchFamily="1" charset="-128"/>
              </a:rPr>
              <a:t>Antecedentes médicos relevantes:</a:t>
            </a:r>
          </a:p>
          <a:p>
            <a:pPr lvl="1"/>
            <a:r>
              <a:rPr lang="es-CL" dirty="0"/>
              <a:t>DM</a:t>
            </a:r>
          </a:p>
          <a:p>
            <a:pPr lvl="1"/>
            <a:r>
              <a:rPr lang="es-CL" dirty="0"/>
              <a:t>Osteoporosis</a:t>
            </a:r>
          </a:p>
          <a:p>
            <a:pPr lvl="1"/>
            <a:r>
              <a:rPr lang="es-CL" dirty="0"/>
              <a:t>Tabaco</a:t>
            </a:r>
          </a:p>
          <a:p>
            <a:pPr lvl="1"/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FB2DE4-D9B3-C84C-9ABA-A3C670B4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6875" y="981397"/>
            <a:ext cx="8366125" cy="2087563"/>
          </a:xfrm>
          <a:solidFill>
            <a:srgbClr val="FFFFFF">
              <a:alpha val="51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CL" sz="6000" b="1" dirty="0">
                <a:ea typeface="ＭＳ Ｐゴシック" pitchFamily="1" charset="-128"/>
                <a:cs typeface="ＭＳ Ｐゴシック" pitchFamily="1" charset="-128"/>
              </a:rPr>
              <a:t>Luxofractura de tobillo: </a:t>
            </a:r>
            <a:br>
              <a:rPr lang="es-CL" sz="6000" b="1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s-CL" b="1" dirty="0">
                <a:ea typeface="ＭＳ Ｐゴシック" pitchFamily="1" charset="-128"/>
                <a:cs typeface="ＭＳ Ｐゴシック" pitchFamily="1" charset="-128"/>
              </a:rPr>
              <a:t>Conceptos básicos y controversias</a:t>
            </a:r>
            <a:endParaRPr lang="es-CL" b="1" i="1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387" name="2 Subtítulo"/>
          <p:cNvSpPr>
            <a:spLocks noGrp="1"/>
          </p:cNvSpPr>
          <p:nvPr>
            <p:ph type="subTitle" idx="1"/>
          </p:nvPr>
        </p:nvSpPr>
        <p:spPr>
          <a:xfrm>
            <a:off x="3092896" y="6107955"/>
            <a:ext cx="5943600" cy="633413"/>
          </a:xfrm>
        </p:spPr>
        <p:txBody>
          <a:bodyPr/>
          <a:lstStyle/>
          <a:p>
            <a:pPr eaLnBrk="1" hangingPunct="1"/>
            <a:r>
              <a:rPr lang="es-CL" sz="3600" b="1" dirty="0">
                <a:solidFill>
                  <a:srgbClr val="898989"/>
                </a:solidFill>
                <a:ea typeface="ＭＳ Ｐゴシック" pitchFamily="1" charset="-128"/>
                <a:cs typeface="ＭＳ Ｐゴシック" pitchFamily="1" charset="-128"/>
              </a:rPr>
              <a:t>Dr. Fernando Vargas G.</a:t>
            </a:r>
          </a:p>
        </p:txBody>
      </p:sp>
      <p:sp>
        <p:nvSpPr>
          <p:cNvPr id="16388" name="AutoShape 6" descr="data:image/jpeg;base64,/9j/4AAQSkZJRgABAQAAAQABAAD/2wCEAAkGBxQHBhUUBxMSFhUXGSEaFhYYFRkYHRwdFxwcHRkeGBocHCggGx0lJCEYIjEjJSosLi4vHSI/ODQsNygtLiwBCgoKDg0OGxAQGzUkICQuNCw0MiwsLCwsLzQsLCwsLCwsLCwsLCwsLCwsLCwsLCwsLCwsLCwsLCwsLCwsLCwsLP/AABEIAOEA4QMBEQACEQEDEQH/xAAcAAEAAgMBAQEAAAAAAAAAAAAABQYDBAcCAQj/xABEEAABAwMBAwgFCAkDBQAAAAABAAIDBAURBhIhMQcTIkFRYXGBFDKhsbI2N1Jyc5HB0RUWIzNCYnSS4UNVgjSTovDx/8QAGgEBAAMBAQEAAAAAAAAAAAAAAAIDBAEFBv/EADMRAQACAgECAwcCBQQDAAAAAAABAgMRBBIxITNBEzJRYXGBkRQiNFKh0fAkscHhI0Jy/9oADAMBAAIRAxEAPwDuK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0bxeILLS85dJGxt7+J7mgbye4KdMdrzqsI3vWkbtKiVHKZJcZyzSlHJMfpOBx5tb+JC2xworG8ttMk8qbTrHXbNBLf63e5tHCOx2D7nPUZjiV+M/59konkT8Ib0JvdNvlFvmHZmRh8jw9ihP6We24Sj28d9JCDVLqbdqKlmpv590sXm+POyO9wChOCJ8u2/6T/VOMuvfjX9VihlbPEHQkOaRkEHII7iFRMTHhK6J29rgICCIv2pqXT7R+lJQ0ng0AucfBrQT58Fbjw3ye7Cu+WtPelCnlFpgMuhrA36Xo7sK39Jf4x+UP1FfhP4S9JqinrbBJV0bnOijDi7okO6Ay4Ydjeq7YL1vFJ7ynGWs16o7N+1XBt1tsc1NkMkaHNzuOD2qu9Jpaaz6JVtFo3DR01qWLUkUjraJNhjtkuc3AJ49Hfv3YPmFPLhti1FkceWMnjCZVSwQYqucUtK57wSGtLiBvO4Z3d67EbnTkzqNtSxXZt7trZqdr2tcSMPbsu3HG8KWTHNLdMuUvFo3CQUEhAQEBAQEBAQEFd1rquPS1t2pMOldkRR5xkjiT2NG7J/NX8fBOW2vRTmzRiruVI05o+fWFUKzVz37Dt7It7SR1YH+mzsA3nj3nZl5FcMezxR92XHgtlnry/h1CgoIrbTBlBGyNg4Na0Aezr7151r2tO7TtvrWKxqGyouiAd43oI+O2No5i624Zk5dGNzHHrOzwa4/SHHrypzeZjVkOjXjVIDgoJiCL1PdxYrDLO7BLG9EHrcdzR5nCsw4/aXiqGS/RWbIHQumRFTCrvQElXN03PeMlgd6rW59XAxw8OCv5Gbc9FPCsKsOLw67d5XHG5ZGhB6whbFpCs5prRmCQnAAydg7z2lXYJmctfrCrLH7LfRH2CZtPyZxumLw0U2XFmNoDZOdnO7KsyxvkTEfFGk6wx9G5oqCC36RiNqDxEWmQbeNs53kuxuz/AIUORNrZZ6u7uGKxjjpYqbW9NNY2VMm2wSOc2OMt2pHlpwQ1jSSfJdnjXi80+H4K56zXqaL+UaGnkH6Rpq6Fh4SSQFrfflT/AEdp92Yn6Sh+prHvRMLWK1j7fz0Lg9mztgtOQRjO5Zumerpnu0dUa21tPXdl9tLJ6RrmtfnAcADuJG/BIUsuOcdprKOO8Xr1QjrxrSmtlaYW85NMOMULDI4eONwPcrKca9o6u0fPwRtmrWdd5+THbdaRVleyGeCrhe84bz0DmAnBPHh1JfjWrHVExP0lyuaJnUxMfVuXzU8NmqRHK2aSVw2hHFE6R2M46hu6+Kjjw2vG+0fOUr5YrOkZJrxlMNq40dfCzrkfTnZHiQThWfpZn3bRP3V/qI9azH1haKSpZW0zZKRwcxwy1wOQQexZrVms6lfExMbhmXHRAQEHmR4ijLpDgAZJ7hxSPEck05SHlA1pLVXAE08LgGMPA4J5tvfw2neI6ivUy2/T4opXvLzsdfb5ZvPaHXQMDcvLeigr1qNlvkLKcbcnWOpv1j29wV2PDNvGeyFr68FYq7xVVJzzpaOxgDfbx9q01x449FU2tKJnvFXSnMVRL5kOH3OBCtjHjnvCubXjtLfs3KUYJwzUDBsndzrBjHe5vZ3j7lDJwtxun4cryumdX/Lo9PO2pga+ncHNcMtcDkEHgQV58xMTqWyJiY3DIuOiCj8rzj+rDG9TpmB3hvK2cLzN/Jm5Xua+a6wtDYgG8ABhZJ7tEdntcdQutfkhV/YSfAVdx/Nr9YV5vcn6IOi+aQf0h+Eq238T91VfI+yR0d8gIPsPwKhn86fqnh8qPor/ACOWsCymon6Ti5zI8/wMB3hvZtOyT24HYr+df9/TCnh0/Z1SvtfRsuFG6OraHMeCHA9hWKtprO4a7Vi0alROTGd0vJ1KJDnYMrW+GyD7yVt5kRGePsycW28LJpO4G1ckvPR+syKQt+tl2z7cKOanXyen5pYrdODaT5NbQ236ZjkeMyzjnZHniS/eAT3DHnlV8vJ1ZJj0jwS41NUifWfFayM8VmaHwgNJJwO09w7SgrOotW0sFO+GFwqJntLWwR9MkkfxY3BvaStOLBeZ6p8I+MqcmWsRru0+SFxdoeLaOcOeB4bRUud50ocXy4XRZGkQEBBVuU2uNBoqcxnBcBGP+bg13/jtLTxK9WaFHJtrHOmTk6tgtej4BjDntEjvGTpewYHkucq/Vln8O8enTjhsauvBtNvHMH9pIdlnd2u8veQo4MfXbx7Qlkt0wqFqptvitd5V1hb6GyxzUoM21nuKy2yzE+C2Kw+T6Sp5/X5z+7/CRyLwTjiXGL1Dsk4Xr45eZmjwWHkk1OaK5eh1bv2ch/ZZ/hfxIHc73jvWfnYN19pHeE+Hm1PRLsZOBvXkvTfUFd5QLQ69aVljpwS8DbYBxLmb8DvO8eav42SKZImeynPTrpMQyaKvjb9p+N7D02jYlb1te3ccjv4jxXORinHeYdw5IvXaeVK1C61+SFX9hJ8BV3H82v1hXm9yfog6L5pB/SH4SrbfxP3VV8j7JHR3yAg+w/AqGfzp+qeHyo+jR5I/kTH9d/xlT5vnT9kOJ5ULmsjS5xyW/N9UfXl+Bq9Dm+fH2YuJ5M/56Ptgo3XDkbdHAMudFJsjtIc4geeMLmS0V5W5+KVI3g0sugK5tw0fTOiPCMMd3Oj6Jz93tWfk1muW0LcFt44WFULnPLdTu15eKk3d7xSwSmKOnY4tDyw73S43nqOO/u37rzHHrXp96Y3v+zJWJzWnq7R6LlT2qG1ULm26KOMbJ9VoHV1nrWWb2vO7Tto6K1jwhWuR75DR/Xf8RWjnedKri+WuyxtAgICCj8sbdrRZx1SMz95H4hbOD5rLy/LXKjYI6RgZwDQB5BZLd2mOznWvavndTBh4MjH3uJJ/Bb+NXWPbNln9+k/ouFs8L+daDjGMjxVPImYmFuNa2tDBhowsq19QVXV1hpo9OVD2U8Ie2J5a7YGQQ0kEHtWrBlvOSsb9WfPSvs7Tr0cFpqg0lwZJGcFj2uB72kEe5e1aN1mHj1tq0S/T4xU0u/g5vvC+c7S9/vDXs1Ua21RvfxLRteI3O9uVLJXptMOUndYluqCSpXfRfOXE1Gnp30k7vXLRtMf9dmQD4+zK1U5P7ejJHVDPfB49VJ1LGaG8luPSqIfzc07P3cE6uP8Ayz+TpzfGG9FYaiTTE9Pc6rnpZmvHOFmyG7bdkANB4Dj1KM5aRki1a6iE4x26Jrad7ZYLA6LRgoy9u1zPNbeDjOMZxnOPNRnLE5faa9dkY/8Ax9DZslqNt05HTvcHFkextAYB3YzhRyX6sk2+aVKdNIqwaMsTtOWFsEzw8tc47QBA6RzwJKlnyxkv1RCOHH7OvSnFStVfSOlnWDTclNLI15e55Dg0gDbaAN2TwwtOfPGTJF9KMOH2dOnbf0jZjYLBHTzPDyzPSAwDkk8Ce9V5sntLzaE8VOivSiJtJz2y4vl0nUNhEhzJBIwujLutzcHLT4K2M9bViuWN69Y7q5xWrO6TptW2iuTrkx12qafmmkl0cUZy7cQAXO4DODu7FG1sPTMVid/OUq1yb/dP4as+l6i23qWo0vPGwTHalhlYXMLuJc0g5BOT96lGelqRXJHbtMIzitW02pPdJW2mrn1LjeZabmywgMiY7O0cYJc48AM7h2qu1sWv2xO/mnWL/wDtJomwO01p9tPM9ry0uO0Glo6RzwJKcjLGW/VEO4sfRXSeVKwQEBBBa5thvGk6iKP1izab9ZhDm+0YV3Hv0ZIsqzV6qTDZ0vW/pLTlPKP44mk+OyNoeRyo5q9OSY+aWO3VSJc+5RozTaqDzwkjBHi0kH8Fv4s7x6+EsubwyJ3QNwjihk9Ie1vq4yQM8eCo5NJmY1C7FaF0hmbUMzA4OHaDkLJMTHdeyLgq2r75TSaZqWxzwlxieA0PbknZO4DPFacGK8ZKzr1Z896+ztG/RwGkhNXWMYzeXuDR4uIA969y06iZeNSOq0Q/UkLOahDewAfcvm5ncvoIQOg5/StNMeOBfIR4GV+PYruRGsmvp/srwTum2bVuoP1ctzZTHt7T2sxtY9br4Fcw4vaW1t3Lk6I2mgchUrH1AQEBAQEEFc9Reg6opqQx558OO3tY2dgE8Mb+Cuph6sdr77KrZNXivxTqpWo3UFwktdtMlFA+dwIHNtOCcneeHUrMdItbUzpG9prG4jbT1NqL9Aad9JliLj0Mx7WCC8gYzjqypYsPtMnREoZMnRTq0nI3bbAe0ZVK16QEBAQEBAQV3TrBaq6SnH7qQmanPc45lj7ixxyB2O/lKvy/viLeseE/8T91OP8AbPT6d4/swcoVgde7ODRjM0R2mD6Qx0m+fEd4ClxcsY7+PaUeRjm9dx3hyajr8cV6lqMdMjoOltY01ttAZXOcHbRO5jjuJ3bwsGbj3tbcNdM1YjxScnKPQx+s+T/tP/JVxw8s+n9XZ5WOPVwqtn52U47T717dY08a1tyvXJFpg11z9Lqmnmoj+zz/ABP7R3N95HYVh52fpr0R3lt4WHc9cuo6uuosunJpnHBawhv1nbm+0hebgp15Iq9DLfppMvGiaE27SdNG8YIjGfF28+9d5FurJafmYo1SIQXK58nI/t2firuF78/SVXK92Pqu7PVCxtL492wwk9W9BVW6mrKsZtdsmczqdLLHDnvDXHK1exxx71/xEyonLefdr/w9UGr3C7Mp79TSU0kn7slzXscewPbuyuW48dM2pbcQVzeMVtGpZ9R6qFormU9HDJUVLxtNiZgYbv3ucdwG4/co4sHXE2mdR8XcmXpnpiNyWe+VdTcGx3agkgDgcSCVkjQQM4ds8M967fFjiu633/Qpe8zq1dLGs65Q9TfOjbfqyfC9bcP8Pf7MuTzqr4sTUhdX339W7A+oDOc2COjtbOdpwHHB7Vdgxe1vFd6V5cnRXqQPKvJz2gXO4ZdGceLgruFGs+vqp5U7xLnE7YpgT1N/BZJ7tPoq7dTVlY3atdsmLOp0sscJP/EnK0+xxx71/wARMqPa3nxrX/h7t+rz+l2U1+ppKaWT93lzXscR1B7d2f8A3rXLcf8AbN6W3EO1zfu6bRqWbUOqxa7i2nt8MlRUObtCNmBhva5x3ALmLB116rTqHb5ememI3L1Zb3VVVwEd2oJIAQSJOcZI3I6iW8Cd/wBy5kxUiu623/R2l7TOrV0sSoWiAgr9wLaK5NZVnZjlfmGThzc30Serb6uonaB9YA313au47x3+cf8ASm3hOp7T/Sf+08zOwNvGevCoXKXrDk/jvUpltrhDMfW3dB/1gODv5h5grZg5c4/228YZc3Fi/jXwlza5aUr7c/ElNK8fSiHOA/27x5hehTkYbev58GG2HLX0/CPi07XVkmIqSp/5ROaPvcAFZObFXvaPyr9jlme0rjpjkofJMH6icGtH+kw5cfrP4NHhnxCyZufGtY/y1YuF63dYpKZlHTNjpWtYxow1oGAAOwLy5mbTuXoxERGoc41BV/rzrGOio+lTQO5ydw3tcW7iOzG/Z8S7sXoYq+wxTknvPZjyT7bJFI7R3dN4cF5zao/K58nI/t2fitnC9+fpLNyvdj6ruz1QsbS+oIm76lpbM7Fwnja7qZnLz4MGT7FbTDe/uwhbJWveVA1fe33m70DooJY4G1TAySRpY57iRnZYd4YB1nj5LbgxRSt4mdzr0ZM15tauo8NwmdWNk05qxlyjYZITHzNQAMuYM5Dx3cPu791WHWXFOLtO9wsy7pkjJ6dpXO3V8dzo2y0D2vY4ZDgff2EdnUslqTWdWaK2i0bhsqKSh6m+dG2/Vk+F624f4e/2ZcnnVXxYmpTeVz5BzeLPjatfC86P89GfleXP2/3avKh83XnF8TVLh+f+UeT5K8QfuG+A9yxz3aYRt31LS2Z2LhPG13UzOXnwYMu9isphvf3YRtkrXvKg6tvcl5u9C6KCWOBtQ0MklaWOe4keqw7wwDrPE+C24ccUreJnc69GTLebWrqPDaY1M5+mNXNuGw6SnkYIp9kZMeDud4fl3hVYdZcXst6mPGPmsybx36/RdKCtjuNI2She17HDLXNOQf8APVhZLVms6lpraLRuGwouiAg1rjQsuVE6KtbtMeMOH5HiCOII4KVbTWdw5asWjUqj+nJtGyiPUe3LTE4iqwMuaDwbOB1jhtDju68rV7Kubxx+E/D+zP1zi8L9vj/db6GujuFOH0L2PaeDmkEexZbVms6mGitotG4bCi6INeurY7fTl9a9rGDi5xAClWs2nUQ5a0VjcuZai1tNqiq9D0a1/S3Pl4Et4Ej6DO1x39i9DFxq4o9pl/DDk5Fsk9GL8rrovS7NL2rm4+lI7fK/6R7uxo4AfmsmfPOW2/Rpw4Yx11CwKhco/K58nI/t2fitnC9+fpLNyvdj6ru31QsbSrHKRdpLNpOSSgOy8lrA/wCjtuAJ8cbvNaeLjrfLEWUci81pMw2dM6Xp7NStMDA+VwBfM7pPe47ydo5x4BRy573nx7fBLHirWEJym/8AWW7+rYruJ2v/APKrk96/VeXtD2EPAIO4g9axNTn8dMNHa8hithIp63a2oc5DHs37TR1Df7+wLdM+2wzNu9fVkiPZZYivaXQVha1D1N86Nt+rJ8D1tw/w9/sy5POqvixNSm8rnyDm8WfG1a+F50f56M/K8uft/u1eVD5uvOL4mqXD8/8AKPJ8lJa/uklp0c59A7Zedlgf9EPIBI7D3qvjUi+XUp57zXHuG5prTFPZqVpgYHSOAL5ndJ7id5Jcd/kFHLnvefHt8EseKtYQvKX/ANVb/wCqareJ2v8ARXyO9fqu0kYljLZQCCMEEZBB4ghY4nTSoNFT/qhryOC3k+jVbXO5niI3t35b2A/j3BbrT7bDNrd6+vxZIj2WWKx2l0BYWsQEBB4liE0RbMA5pGCCMgjvC7E68YJjaj3Hk2YyqMump5aSQ9TSSw+W4jwyR3LZXmTrpyR1Qy24sb3SdI+Skv8Ab91PLDOOo5jz57Yb71OLcS3eNITHJr28WB7dRVe5wZH3h0A9xcVL/Rx8/wAo/wCqnw7fgpuTCe6VAk1VVueexhLj4Bzxhvk1J5taRrHUjiWt45LOg2SxwWKk5u1xhg6zxLiOtzuJKw5Mtsk7tLZTHWkarCRVaYghdV6ebqW2iKaR8YDw/abjOW5xxVuHLOK3VEK8uPrjSG/Ueb/dK/8Aub+Su/U1/khX7Gf5pbFJovDZG3WrqamORhY6OVwxvIIcMDc4Ebio25Paa1iJj4Oxh9LTuGOk0lU26AR225TNiAw1r4mPLQOADt3DwXbZ6WndqeLkYbVjUW8G1WaT9PpaVtdUTPdTy87zhDcvdknDt2AOrd1BRrn6ZtqO8aSnFuI3PbxLlpmaa4vltddUQ7eCY8NezIAGWh3DOEpmrFYrasSWxTM7rbT5ZNIihuvpNznlqZ8bLXvwAwHjsNHBMnI6q9FY1BTDq3VM7lZlnXK1qbSIv1yimbUTQviaQ0x7OelxOSPELRi5Hs6zXW4lTkw9cxO9aaP6jzf7pX/3N/JT/U1/khH2M/zS2ajRnpem5aWuq6iQSODucfslzdkg4G7GN3tUY5GskXisRpKcO69MztIaj062/WH0aZ72t6PSaBnoEEcd2/ChizTjv1xCV8cXr0y3rjbI7nbHQVo2mObskcPMHqI45VdbzW3VHdK1YtGpVyk0nVW+ER265TCIbmtfEx7mjsDjhaLZ6WndqeKmMVqxqLNys0oK+lpm1tRK91PJzm2Q3LznPS3YA8FCufpm0xHeNJ2xdURuezHcNMTyXB8trr6iHnDkx4a9gOAOiCOjnj4rtc1emItWJ05bFaZ3W2nqxaRFuupqbhPLUVBbsh78ANHYxo4f/e0pk5E2r0VjUFMPTbqmdysqzrh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H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389" name="Imagen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0"/>
            <a:ext cx="14478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A4D0ED-306D-2342-A5AC-4BC125420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4881" t="35980" r="36915" b="24560"/>
          <a:stretch/>
        </p:blipFill>
        <p:spPr bwMode="auto">
          <a:xfrm>
            <a:off x="1115616" y="3119744"/>
            <a:ext cx="2592288" cy="290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987614B-C32C-D349-B209-93C69306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9695" t="30046" r="39453" b="29280"/>
          <a:stretch/>
        </p:blipFill>
        <p:spPr bwMode="auto">
          <a:xfrm>
            <a:off x="4209443" y="3068960"/>
            <a:ext cx="1946733" cy="303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CBD74F-F91B-3442-91D7-9E0B04588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/>
          <a:stretch/>
        </p:blipFill>
        <p:spPr>
          <a:xfrm>
            <a:off x="7679075" y="44624"/>
            <a:ext cx="1285413" cy="10801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6FEAB9-7E0B-6F42-8241-35F109D10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21271"/>
      </p:ext>
    </p:extLst>
  </p:cSld>
  <p:clrMapOvr>
    <a:masterClrMapping/>
  </p:clrMapOvr>
  <p:transition advTm="10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04" x="9024938" y="4711700"/>
          <p14:tracePt t="8512" x="9048750" y="4687888"/>
          <p14:tracePt t="8522" x="9083675" y="4651375"/>
          <p14:tracePt t="8529" x="9120188" y="4616450"/>
          <p14:tracePt t="8858" x="9083675" y="679450"/>
          <p14:tracePt t="8866" x="9001125" y="560388"/>
          <p14:tracePt t="8875" x="8929688" y="465138"/>
          <p14:tracePt t="8882" x="8882063" y="381000"/>
          <p14:tracePt t="8892" x="8869363" y="346075"/>
          <p14:tracePt t="8898" x="8810625" y="238125"/>
          <p14:tracePt t="8908" x="8786813" y="179388"/>
          <p14:tracePt t="9146" x="8763000" y="166688"/>
          <p14:tracePt t="9153" x="8750300" y="155575"/>
          <p14:tracePt t="9161" x="8726488" y="131763"/>
          <p14:tracePt t="9170" x="8702675" y="107950"/>
          <p14:tracePt t="9178" x="8655050" y="47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Marcador de contenido"/>
          <p:cNvSpPr>
            <a:spLocks noGrp="1"/>
          </p:cNvSpPr>
          <p:nvPr>
            <p:ph idx="1"/>
          </p:nvPr>
        </p:nvSpPr>
        <p:spPr>
          <a:xfrm>
            <a:off x="152400" y="533400"/>
            <a:ext cx="4876800" cy="5715000"/>
          </a:xfrm>
        </p:spPr>
        <p:txBody>
          <a:bodyPr/>
          <a:lstStyle/>
          <a:p>
            <a:r>
              <a:rPr lang="es-CL" b="1" dirty="0">
                <a:ea typeface="ＭＳ Ｐゴシック" pitchFamily="1" charset="-128"/>
                <a:cs typeface="ＭＳ Ｐゴシック" pitchFamily="1" charset="-128"/>
              </a:rPr>
              <a:t>Desplazamiento Fíbula</a:t>
            </a:r>
          </a:p>
          <a:p>
            <a:endParaRPr lang="es-CL" dirty="0"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buFont typeface="Arial" pitchFamily="1" charset="0"/>
              <a:buChar char="•"/>
            </a:pPr>
            <a:r>
              <a:rPr lang="es-CL" sz="3200" dirty="0"/>
              <a:t>Lateral</a:t>
            </a:r>
          </a:p>
          <a:p>
            <a:pPr lvl="1">
              <a:buFont typeface="Arial" pitchFamily="1" charset="0"/>
              <a:buChar char="•"/>
            </a:pPr>
            <a:endParaRPr lang="es-CL" sz="3200" dirty="0"/>
          </a:p>
          <a:p>
            <a:pPr lvl="1">
              <a:buFont typeface="Arial" pitchFamily="1" charset="0"/>
              <a:buChar char="•"/>
            </a:pPr>
            <a:r>
              <a:rPr lang="es-CL" sz="3200" dirty="0"/>
              <a:t>Acortamiento</a:t>
            </a:r>
          </a:p>
          <a:p>
            <a:pPr lvl="2"/>
            <a:r>
              <a:rPr lang="es-CL" dirty="0">
                <a:ea typeface="ＭＳ Ｐゴシック" pitchFamily="1" charset="-128"/>
              </a:rPr>
              <a:t>“Fragmento asciende”</a:t>
            </a:r>
          </a:p>
          <a:p>
            <a:pPr lvl="1">
              <a:buFont typeface="Arial" pitchFamily="1" charset="0"/>
              <a:buNone/>
            </a:pPr>
            <a:endParaRPr lang="es-CL" sz="3200" dirty="0"/>
          </a:p>
          <a:p>
            <a:pPr lvl="1">
              <a:buFont typeface="Arial" pitchFamily="1" charset="0"/>
              <a:buChar char="•"/>
            </a:pPr>
            <a:r>
              <a:rPr lang="es-CL" sz="3200" dirty="0"/>
              <a:t>Posterior</a:t>
            </a:r>
          </a:p>
          <a:p>
            <a:pPr lvl="1">
              <a:buFont typeface="Arial" pitchFamily="1" charset="0"/>
              <a:buChar char="•"/>
            </a:pPr>
            <a:endParaRPr lang="es-CL" sz="3200" dirty="0"/>
          </a:p>
          <a:p>
            <a:pPr lvl="1">
              <a:buFont typeface="Arial" pitchFamily="1" charset="0"/>
              <a:buChar char="•"/>
            </a:pPr>
            <a:r>
              <a:rPr lang="es-CL" sz="3200" dirty="0"/>
              <a:t>Rotación externa</a:t>
            </a:r>
          </a:p>
          <a:p>
            <a:pPr lvl="1">
              <a:buFont typeface="Arial" pitchFamily="1" charset="0"/>
              <a:buChar char="•"/>
            </a:pPr>
            <a:endParaRPr lang="es-CL" sz="3200" dirty="0"/>
          </a:p>
          <a:p>
            <a:endParaRPr lang="es-CL" dirty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505200"/>
            <a:ext cx="299085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9625" y="152400"/>
            <a:ext cx="294957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cto 6"/>
          <p:cNvCxnSpPr>
            <a:cxnSpLocks noChangeShapeType="1"/>
          </p:cNvCxnSpPr>
          <p:nvPr/>
        </p:nvCxnSpPr>
        <p:spPr bwMode="auto">
          <a:xfrm flipV="1">
            <a:off x="2286000" y="1681163"/>
            <a:ext cx="4271963" cy="223837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Conector recto 12"/>
          <p:cNvCxnSpPr>
            <a:cxnSpLocks noChangeShapeType="1"/>
          </p:cNvCxnSpPr>
          <p:nvPr/>
        </p:nvCxnSpPr>
        <p:spPr bwMode="auto">
          <a:xfrm flipV="1">
            <a:off x="2667000" y="4648200"/>
            <a:ext cx="47244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Conector recto 14"/>
          <p:cNvCxnSpPr>
            <a:cxnSpLocks noChangeShapeType="1"/>
          </p:cNvCxnSpPr>
          <p:nvPr/>
        </p:nvCxnSpPr>
        <p:spPr bwMode="auto">
          <a:xfrm flipV="1">
            <a:off x="3352800" y="2514600"/>
            <a:ext cx="3048000" cy="609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5FDEF6-97D3-ED41-B69F-CA844F565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543800" cy="762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b="1" dirty="0" err="1">
                <a:ea typeface="ＭＳ Ｐゴシック" pitchFamily="1" charset="-128"/>
                <a:cs typeface="ＭＳ Ｐゴシック" pitchFamily="1" charset="-128"/>
              </a:rPr>
              <a:t>Clasificación</a:t>
            </a:r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b="1" dirty="0" err="1">
                <a:ea typeface="ＭＳ Ｐゴシック" pitchFamily="1" charset="-128"/>
                <a:cs typeface="ＭＳ Ｐゴシック" pitchFamily="1" charset="-128"/>
              </a:rPr>
              <a:t>Danis</a:t>
            </a:r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-Weber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733800"/>
            <a:ext cx="4495800" cy="2895600"/>
          </a:xfrm>
        </p:spPr>
        <p:txBody>
          <a:bodyPr/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b="1">
                <a:ea typeface="ＭＳ Ｐゴシック" pitchFamily="1" charset="-128"/>
                <a:cs typeface="ＭＳ Ｐゴシック" pitchFamily="1" charset="-128"/>
              </a:rPr>
              <a:t>A:  infrasindesmal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b="1">
                <a:ea typeface="ＭＳ Ｐゴシック" pitchFamily="1" charset="-128"/>
                <a:cs typeface="ＭＳ Ｐゴシック" pitchFamily="1" charset="-128"/>
              </a:rPr>
              <a:t>B:  transindesmal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b="1">
                <a:ea typeface="ＭＳ Ｐゴシック" pitchFamily="1" charset="-128"/>
                <a:cs typeface="ＭＳ Ｐゴシック" pitchFamily="1" charset="-128"/>
              </a:rPr>
              <a:t>C:  suprasindesmal</a:t>
            </a:r>
          </a:p>
          <a:p>
            <a:pPr eaLnBrk="1" hangingPunct="1">
              <a:buFontTx/>
              <a:buNone/>
            </a:pPr>
            <a:endParaRPr lang="en-US" b="1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5604" name="Picture 4" descr="p5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3725" y="1676400"/>
            <a:ext cx="30892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agen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295400"/>
            <a:ext cx="13493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Imagen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0063" y="1295400"/>
            <a:ext cx="13795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CuadroTexto 6"/>
          <p:cNvSpPr txBox="1">
            <a:spLocks noChangeArrowheads="1"/>
          </p:cNvSpPr>
          <p:nvPr/>
        </p:nvSpPr>
        <p:spPr bwMode="auto">
          <a:xfrm>
            <a:off x="2860675" y="3276600"/>
            <a:ext cx="178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200"/>
              <a:t>Bernhard Georg Weber</a:t>
            </a:r>
          </a:p>
        </p:txBody>
      </p:sp>
      <p:sp>
        <p:nvSpPr>
          <p:cNvPr id="25608" name="CuadroTexto 7"/>
          <p:cNvSpPr txBox="1">
            <a:spLocks noChangeArrowheads="1"/>
          </p:cNvSpPr>
          <p:nvPr/>
        </p:nvSpPr>
        <p:spPr bwMode="auto">
          <a:xfrm>
            <a:off x="517525" y="3276600"/>
            <a:ext cx="1082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200"/>
              <a:t>Robert Danis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097C1B-D9CB-6C47-98DB-B85EE46C9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3" descr="Captura de pantalla 2012-04-26 a la(s) 16.56.0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838200"/>
            <a:ext cx="5562600" cy="576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76200" y="6248400"/>
            <a:ext cx="248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www.aofoundation.org</a:t>
            </a:r>
            <a:endParaRPr lang="es-ES_tradnl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543800" cy="762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b="1" dirty="0" err="1">
                <a:ea typeface="ＭＳ Ｐゴシック" pitchFamily="1" charset="-128"/>
                <a:cs typeface="ＭＳ Ｐゴシック" pitchFamily="1" charset="-128"/>
              </a:rPr>
              <a:t>Clasificación</a:t>
            </a:r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 AO)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FC507D-A910-6C44-B0CF-076D0A80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5|1|6.2|7.2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6|4.4|1.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16788</TotalTime>
  <Words>1600</Words>
  <Application>Microsoft Macintosh PowerPoint</Application>
  <PresentationFormat>Presentación en pantalla (4:3)</PresentationFormat>
  <Paragraphs>445</Paragraphs>
  <Slides>60</Slides>
  <Notes>11</Notes>
  <HiddenSlides>0</HiddenSlides>
  <MMClips>60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5" baseType="lpstr">
      <vt:lpstr>Arial</vt:lpstr>
      <vt:lpstr>Calibri</vt:lpstr>
      <vt:lpstr>Helvetica Neue Light</vt:lpstr>
      <vt:lpstr>Wingdings</vt:lpstr>
      <vt:lpstr>Tema de Office</vt:lpstr>
      <vt:lpstr>Luxofractura de tobillo:  Conceptos básicos y controversias</vt:lpstr>
      <vt:lpstr>Presentación de PowerPoint</vt:lpstr>
      <vt:lpstr>Presentación de PowerPoint</vt:lpstr>
      <vt:lpstr>Epidemiología</vt:lpstr>
      <vt:lpstr>Biomecánica</vt:lpstr>
      <vt:lpstr>Anamnesis y Examen Físico</vt:lpstr>
      <vt:lpstr>Presentación de PowerPoint</vt:lpstr>
      <vt:lpstr>Clasificación Danis-Weber</vt:lpstr>
      <vt:lpstr>Clasificación AO)</vt:lpstr>
      <vt:lpstr>Lauge - Hansen</vt:lpstr>
      <vt:lpstr>Supinación – Aducción </vt:lpstr>
      <vt:lpstr>Supinación Rotación externa</vt:lpstr>
      <vt:lpstr>¿SER II  v/s  SER IV?</vt:lpstr>
      <vt:lpstr>Presentación de PowerPoint</vt:lpstr>
      <vt:lpstr>Presentación de PowerPoint</vt:lpstr>
      <vt:lpstr>Pronación – Abducción</vt:lpstr>
      <vt:lpstr>Pronación – Rotación externa </vt:lpstr>
      <vt:lpstr>¿Cuándo operar?</vt:lpstr>
      <vt:lpstr>Criterios Inestabilidad</vt:lpstr>
      <vt:lpstr>¿A quién operar?</vt:lpstr>
      <vt:lpstr>Presentación de PowerPoint</vt:lpstr>
      <vt:lpstr>Tratamiento Quirúrgico</vt:lpstr>
      <vt:lpstr>Enfoque Tratamiento</vt:lpstr>
      <vt:lpstr>MALEOLO LATERAL AISLADO</vt:lpstr>
      <vt:lpstr>Maléolo lateral: sólo tornillos?</vt:lpstr>
      <vt:lpstr>MALEOLO LATERAL</vt:lpstr>
      <vt:lpstr>MALEOLO LATERAL</vt:lpstr>
      <vt:lpstr>MALEOLO LATERAL</vt:lpstr>
      <vt:lpstr>Presentación de PowerPoint</vt:lpstr>
      <vt:lpstr>MALEOLO LATERAL</vt:lpstr>
      <vt:lpstr>Presentación de PowerPoint</vt:lpstr>
      <vt:lpstr>Presentación de PowerPoint</vt:lpstr>
      <vt:lpstr>MALEOLO MEDIAL</vt:lpstr>
      <vt:lpstr>MALEOLO MEDIAL</vt:lpstr>
      <vt:lpstr>MALEOLO MEDIAL</vt:lpstr>
      <vt:lpstr>MALEOLO MEDIAL</vt:lpstr>
      <vt:lpstr>Presentación de PowerPoint</vt:lpstr>
      <vt:lpstr>MALEOLO MEDIAL</vt:lpstr>
      <vt:lpstr>MALEOLO POSTERIOR</vt:lpstr>
      <vt:lpstr>Radiología Maléolo Posterior</vt:lpstr>
      <vt:lpstr>Presentación de PowerPoint</vt:lpstr>
      <vt:lpstr>Presentación de PowerPoint</vt:lpstr>
      <vt:lpstr>Presentación de PowerPoint</vt:lpstr>
      <vt:lpstr>LxFx. tobillo + lesión sindesmal</vt:lpstr>
      <vt:lpstr>Presentación de PowerPoint</vt:lpstr>
      <vt:lpstr>Reducción sindesmal </vt:lpstr>
      <vt:lpstr>Como estabilizamos</vt:lpstr>
      <vt:lpstr>Presentación de PowerPoint</vt:lpstr>
      <vt:lpstr>Sutura o tornillo??</vt:lpstr>
      <vt:lpstr>Cuándo retirar los tornillos?</vt:lpstr>
      <vt:lpstr>Deberíamos sacarlos?</vt:lpstr>
      <vt:lpstr>Reparación del deltoideo</vt:lpstr>
      <vt:lpstr>Presentación de PowerPoint</vt:lpstr>
      <vt:lpstr>Presentación de PowerPoint</vt:lpstr>
      <vt:lpstr>DIABÉTICOS - NEUROPATÍA</vt:lpstr>
      <vt:lpstr>DIABÉTICOS - NEUROPATÍA</vt:lpstr>
      <vt:lpstr>RESULTADOS</vt:lpstr>
      <vt:lpstr>RESUMEN</vt:lpstr>
      <vt:lpstr>Presentación de PowerPoint</vt:lpstr>
      <vt:lpstr>Luxofractura de tobillo:  Conceptos básicos y controversias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FRACTURAS DE TOBILLO CASOS ESPECIALES</dc:title>
  <dc:creator>Catherinne Guiloff</dc:creator>
  <cp:lastModifiedBy>Fernando Vargas</cp:lastModifiedBy>
  <cp:revision>265</cp:revision>
  <dcterms:created xsi:type="dcterms:W3CDTF">2019-09-23T00:12:10Z</dcterms:created>
  <dcterms:modified xsi:type="dcterms:W3CDTF">2021-09-20T23:27:09Z</dcterms:modified>
</cp:coreProperties>
</file>