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layout24.xml" ContentType="application/vnd.openxmlformats-officedocument.drawingml.diagramLayou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diagrams/colors12.xml" ContentType="application/vnd.openxmlformats-officedocument.drawingml.diagramColors+xml"/>
  <Override PartName="/ppt/diagrams/layout20.xml" ContentType="application/vnd.openxmlformats-officedocument.drawingml.diagramLayout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drawing19.xml" ContentType="application/vnd.ms-office.drawingml.diagramDrawing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theme/themeOverride2.xml" ContentType="application/vnd.openxmlformats-officedocument.themeOverride+xml"/>
  <Override PartName="/ppt/diagrams/quickStyle18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layout18.xml" ContentType="application/vnd.openxmlformats-officedocument.drawingml.diagramLayout+xml"/>
  <Override PartName="/ppt/diagrams/quickStyle25.xml" ContentType="application/vnd.openxmlformats-officedocument.drawingml.diagram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slides/slide49.xml" ContentType="application/vnd.openxmlformats-officedocument.presentationml.slide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ppt/diagrams/colors24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notesSlides/notesSlide5.xml" ContentType="application/vnd.openxmlformats-officedocument.presentationml.notesSlide+xml"/>
  <Override PartName="/ppt/diagrams/layout22.xml" ContentType="application/vnd.openxmlformats-officedocument.drawingml.diagramLayout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diagrams/quickStyle1.xml" ContentType="application/vnd.openxmlformats-officedocument.drawingml.diagramStyle+xml"/>
  <Default Extension="jpeg" ContentType="image/jpeg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Default Extension="wav" ContentType="audio/x-wav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278" r:id="rId3"/>
    <p:sldId id="279" r:id="rId4"/>
    <p:sldId id="257" r:id="rId5"/>
    <p:sldId id="265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7" r:id="rId14"/>
    <p:sldId id="266" r:id="rId15"/>
    <p:sldId id="268" r:id="rId16"/>
    <p:sldId id="269" r:id="rId17"/>
    <p:sldId id="270" r:id="rId18"/>
    <p:sldId id="271" r:id="rId19"/>
    <p:sldId id="272" r:id="rId20"/>
    <p:sldId id="273" r:id="rId21"/>
    <p:sldId id="313" r:id="rId22"/>
    <p:sldId id="280" r:id="rId23"/>
    <p:sldId id="281" r:id="rId24"/>
    <p:sldId id="275" r:id="rId25"/>
    <p:sldId id="276" r:id="rId26"/>
    <p:sldId id="277" r:id="rId27"/>
    <p:sldId id="282" r:id="rId28"/>
    <p:sldId id="286" r:id="rId29"/>
    <p:sldId id="283" r:id="rId30"/>
    <p:sldId id="284" r:id="rId31"/>
    <p:sldId id="285" r:id="rId32"/>
    <p:sldId id="287" r:id="rId33"/>
    <p:sldId id="292" r:id="rId34"/>
    <p:sldId id="294" r:id="rId35"/>
    <p:sldId id="289" r:id="rId36"/>
    <p:sldId id="290" r:id="rId37"/>
    <p:sldId id="291" r:id="rId38"/>
    <p:sldId id="302" r:id="rId39"/>
    <p:sldId id="293" r:id="rId40"/>
    <p:sldId id="295" r:id="rId41"/>
    <p:sldId id="296" r:id="rId42"/>
    <p:sldId id="312" r:id="rId43"/>
    <p:sldId id="297" r:id="rId44"/>
    <p:sldId id="298" r:id="rId45"/>
    <p:sldId id="300" r:id="rId46"/>
    <p:sldId id="301" r:id="rId47"/>
    <p:sldId id="305" r:id="rId48"/>
    <p:sldId id="303" r:id="rId49"/>
    <p:sldId id="299" r:id="rId50"/>
    <p:sldId id="306" r:id="rId51"/>
    <p:sldId id="308" r:id="rId52"/>
    <p:sldId id="307" r:id="rId53"/>
    <p:sldId id="309" r:id="rId54"/>
    <p:sldId id="304" r:id="rId55"/>
    <p:sldId id="311" r:id="rId56"/>
    <p:sldId id="310" r:id="rId57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7E51E3-185C-43CF-BD8D-C88AFE08FC12}" type="doc">
      <dgm:prSet loTypeId="urn:microsoft.com/office/officeart/2005/8/layout/radial1" loCatId="relationship" qsTypeId="urn:microsoft.com/office/officeart/2005/8/quickstyle/3d2" qsCatId="3D" csTypeId="urn:microsoft.com/office/officeart/2005/8/colors/colorful1#1" csCatId="colorful" phldr="1"/>
      <dgm:spPr/>
      <dgm:t>
        <a:bodyPr/>
        <a:lstStyle/>
        <a:p>
          <a:endParaRPr lang="es-CL"/>
        </a:p>
      </dgm:t>
    </dgm:pt>
    <dgm:pt modelId="{D487D26B-03D9-42D4-A6B0-B8348ED1AC7A}">
      <dgm:prSet phldrT="[Texto]" custT="1"/>
      <dgm:spPr/>
      <dgm:t>
        <a:bodyPr/>
        <a:lstStyle/>
        <a:p>
          <a:r>
            <a:rPr lang="es-CL" sz="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rPr>
            <a:t>Intensidad de la fuente</a:t>
          </a:r>
          <a:endParaRPr lang="es-CL" sz="9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</a:endParaRPr>
        </a:p>
      </dgm:t>
    </dgm:pt>
    <dgm:pt modelId="{58AD03B3-CB67-413E-B979-A6B0064DEE2B}" type="parTrans" cxnId="{E83A29D9-75D2-4112-8EF2-79CCDF3BA972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</a:endParaRPr>
        </a:p>
      </dgm:t>
    </dgm:pt>
    <dgm:pt modelId="{54FE2BCC-A0BC-4497-9571-DE4A280FCFA5}" type="sibTrans" cxnId="{E83A29D9-75D2-4112-8EF2-79CCDF3BA972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</a:endParaRPr>
        </a:p>
      </dgm:t>
    </dgm:pt>
    <dgm:pt modelId="{2B924E0D-9428-4858-8CA7-0DBF1B3293AA}">
      <dgm:prSet phldrT="[Texto]"/>
      <dgm:spPr/>
      <dgm:t>
        <a:bodyPr/>
        <a:lstStyle/>
        <a:p>
          <a:r>
            <a:rPr lang="es-C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rPr>
            <a:t>Interacción con la materia</a:t>
          </a:r>
          <a:endParaRPr lang="es-CL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</a:endParaRPr>
        </a:p>
      </dgm:t>
    </dgm:pt>
    <dgm:pt modelId="{12D75AC7-AEA5-425B-BC41-F05B86A4CF30}" type="parTrans" cxnId="{0FAF22B9-F5ED-4CD2-86FC-EED19A4214C8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</a:endParaRPr>
        </a:p>
      </dgm:t>
    </dgm:pt>
    <dgm:pt modelId="{BD7A69B9-536F-49EA-BE55-9FD36A2C3C68}" type="sibTrans" cxnId="{0FAF22B9-F5ED-4CD2-86FC-EED19A4214C8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</a:endParaRPr>
        </a:p>
      </dgm:t>
    </dgm:pt>
    <dgm:pt modelId="{FD6D4C90-D356-41E2-8D92-4593B3B4D3A6}">
      <dgm:prSet phldrT="[Texto]"/>
      <dgm:spPr/>
      <dgm:t>
        <a:bodyPr/>
        <a:lstStyle/>
        <a:p>
          <a:r>
            <a:rPr lang="es-C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rPr>
            <a:t>Efectos de la radiación</a:t>
          </a:r>
          <a:endParaRPr lang="es-CL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</a:endParaRPr>
        </a:p>
      </dgm:t>
    </dgm:pt>
    <dgm:pt modelId="{ABE8E02F-9EFB-4E68-805E-12D5506775EC}" type="parTrans" cxnId="{86F42159-B269-4B45-BFA1-F3D283E0E0FE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</a:endParaRPr>
        </a:p>
      </dgm:t>
    </dgm:pt>
    <dgm:pt modelId="{3D358112-2400-41DC-8527-36ACCBE3ED46}" type="sibTrans" cxnId="{86F42159-B269-4B45-BFA1-F3D283E0E0FE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</a:endParaRPr>
        </a:p>
      </dgm:t>
    </dgm:pt>
    <dgm:pt modelId="{3297C0F1-38F6-4DFF-A1AF-0FA5FB16BFC2}">
      <dgm:prSet phldrT="[Texto]"/>
      <dgm:spPr/>
      <dgm:t>
        <a:bodyPr/>
        <a:lstStyle/>
        <a:p>
          <a:r>
            <a:rPr lang="es-C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rPr>
            <a:t>Campo de radiación que genera</a:t>
          </a:r>
          <a:endParaRPr lang="es-CL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</a:endParaRPr>
        </a:p>
      </dgm:t>
    </dgm:pt>
    <dgm:pt modelId="{A2DF34A1-7732-4BCD-8D0B-1D9C8E43AEF7}" type="parTrans" cxnId="{901A359B-35C6-4F3A-9808-E3161DB862DD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</a:endParaRPr>
        </a:p>
      </dgm:t>
    </dgm:pt>
    <dgm:pt modelId="{D6351A84-7E91-496B-996D-5A577887A177}" type="sibTrans" cxnId="{901A359B-35C6-4F3A-9808-E3161DB862DD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</a:endParaRPr>
        </a:p>
      </dgm:t>
    </dgm:pt>
    <dgm:pt modelId="{49395B05-A61D-4074-8040-8C5390487207}">
      <dgm:prSet phldrT="[Texto]"/>
      <dgm:spPr/>
      <dgm:t>
        <a:bodyPr/>
        <a:lstStyle/>
        <a:p>
          <a:r>
            <a:rPr lang="es-C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rPr>
            <a:t>RADIACIÓN</a:t>
          </a:r>
          <a:endParaRPr lang="es-CL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</a:endParaRPr>
        </a:p>
      </dgm:t>
    </dgm:pt>
    <dgm:pt modelId="{2713CCA1-8CE5-494B-9AB5-B8FB112002AE}" type="sibTrans" cxnId="{2B5E4806-8800-4626-824B-7FBA2E0420AE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</a:endParaRPr>
        </a:p>
      </dgm:t>
    </dgm:pt>
    <dgm:pt modelId="{40879DA6-0CC6-4BF9-9920-B503906D794A}" type="parTrans" cxnId="{2B5E4806-8800-4626-824B-7FBA2E0420AE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</a:endParaRPr>
        </a:p>
      </dgm:t>
    </dgm:pt>
    <dgm:pt modelId="{B1E20233-BEA8-424E-834B-DA6ACB7B915D}" type="pres">
      <dgm:prSet presAssocID="{0D7E51E3-185C-43CF-BD8D-C88AFE08FC1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671EDB0A-B9F8-43BB-9868-5DBAB00B7E18}" type="pres">
      <dgm:prSet presAssocID="{49395B05-A61D-4074-8040-8C5390487207}" presName="centerShape" presStyleLbl="node0" presStyleIdx="0" presStyleCnt="1" custScaleX="149592" custScaleY="131993"/>
      <dgm:spPr/>
      <dgm:t>
        <a:bodyPr/>
        <a:lstStyle/>
        <a:p>
          <a:endParaRPr lang="es-CL"/>
        </a:p>
      </dgm:t>
    </dgm:pt>
    <dgm:pt modelId="{7BC43435-2F65-46F6-AD09-8B2BC02D757F}" type="pres">
      <dgm:prSet presAssocID="{58AD03B3-CB67-413E-B979-A6B0064DEE2B}" presName="Name9" presStyleLbl="parChTrans1D2" presStyleIdx="0" presStyleCnt="4"/>
      <dgm:spPr/>
      <dgm:t>
        <a:bodyPr/>
        <a:lstStyle/>
        <a:p>
          <a:endParaRPr lang="es-CL"/>
        </a:p>
      </dgm:t>
    </dgm:pt>
    <dgm:pt modelId="{B4210436-39AC-4BFE-B2CA-8645EADCFF5E}" type="pres">
      <dgm:prSet presAssocID="{58AD03B3-CB67-413E-B979-A6B0064DEE2B}" presName="connTx" presStyleLbl="parChTrans1D2" presStyleIdx="0" presStyleCnt="4"/>
      <dgm:spPr/>
      <dgm:t>
        <a:bodyPr/>
        <a:lstStyle/>
        <a:p>
          <a:endParaRPr lang="es-CL"/>
        </a:p>
      </dgm:t>
    </dgm:pt>
    <dgm:pt modelId="{31FA5ED0-078F-4857-A23B-F2B5E1D24E8C}" type="pres">
      <dgm:prSet presAssocID="{D487D26B-03D9-42D4-A6B0-B8348ED1AC7A}" presName="node" presStyleLbl="node1" presStyleIdx="0" presStyleCnt="4" custScaleX="123444" custScaleY="115079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FEE82C5-208B-425F-A438-1B44F2F6C970}" type="pres">
      <dgm:prSet presAssocID="{12D75AC7-AEA5-425B-BC41-F05B86A4CF30}" presName="Name9" presStyleLbl="parChTrans1D2" presStyleIdx="1" presStyleCnt="4"/>
      <dgm:spPr/>
      <dgm:t>
        <a:bodyPr/>
        <a:lstStyle/>
        <a:p>
          <a:endParaRPr lang="es-CL"/>
        </a:p>
      </dgm:t>
    </dgm:pt>
    <dgm:pt modelId="{FC78C985-A5A0-4ADE-B5B6-6480CE1778AE}" type="pres">
      <dgm:prSet presAssocID="{12D75AC7-AEA5-425B-BC41-F05B86A4CF30}" presName="connTx" presStyleLbl="parChTrans1D2" presStyleIdx="1" presStyleCnt="4"/>
      <dgm:spPr/>
      <dgm:t>
        <a:bodyPr/>
        <a:lstStyle/>
        <a:p>
          <a:endParaRPr lang="es-CL"/>
        </a:p>
      </dgm:t>
    </dgm:pt>
    <dgm:pt modelId="{A7898E4F-A6F4-4DBD-ABE9-37D060748497}" type="pres">
      <dgm:prSet presAssocID="{2B924E0D-9428-4858-8CA7-0DBF1B3293AA}" presName="node" presStyleLbl="node1" presStyleIdx="1" presStyleCnt="4" custScaleX="118794" custScaleY="118528" custRadScaleRad="119578" custRadScaleInc="1311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0C207F22-50A3-4C8B-A293-945F30787FCA}" type="pres">
      <dgm:prSet presAssocID="{ABE8E02F-9EFB-4E68-805E-12D5506775EC}" presName="Name9" presStyleLbl="parChTrans1D2" presStyleIdx="2" presStyleCnt="4"/>
      <dgm:spPr/>
      <dgm:t>
        <a:bodyPr/>
        <a:lstStyle/>
        <a:p>
          <a:endParaRPr lang="es-CL"/>
        </a:p>
      </dgm:t>
    </dgm:pt>
    <dgm:pt modelId="{EC1CA56D-FE82-4754-971C-E1E211F6FB12}" type="pres">
      <dgm:prSet presAssocID="{ABE8E02F-9EFB-4E68-805E-12D5506775EC}" presName="connTx" presStyleLbl="parChTrans1D2" presStyleIdx="2" presStyleCnt="4"/>
      <dgm:spPr/>
      <dgm:t>
        <a:bodyPr/>
        <a:lstStyle/>
        <a:p>
          <a:endParaRPr lang="es-CL"/>
        </a:p>
      </dgm:t>
    </dgm:pt>
    <dgm:pt modelId="{7DBE1519-A28F-4796-AA5A-0BFF11A16426}" type="pres">
      <dgm:prSet presAssocID="{FD6D4C90-D356-41E2-8D92-4593B3B4D3A6}" presName="node" presStyleLbl="node1" presStyleIdx="2" presStyleCnt="4" custScaleX="122596" custScaleY="118199" custRadScaleRad="103497" custRadScaleInc="56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CE547A1-7F12-448E-9A15-105764A1E68D}" type="pres">
      <dgm:prSet presAssocID="{A2DF34A1-7732-4BCD-8D0B-1D9C8E43AEF7}" presName="Name9" presStyleLbl="parChTrans1D2" presStyleIdx="3" presStyleCnt="4"/>
      <dgm:spPr/>
      <dgm:t>
        <a:bodyPr/>
        <a:lstStyle/>
        <a:p>
          <a:endParaRPr lang="es-CL"/>
        </a:p>
      </dgm:t>
    </dgm:pt>
    <dgm:pt modelId="{90BFCAFA-9504-4A0E-94D3-5B43846701EB}" type="pres">
      <dgm:prSet presAssocID="{A2DF34A1-7732-4BCD-8D0B-1D9C8E43AEF7}" presName="connTx" presStyleLbl="parChTrans1D2" presStyleIdx="3" presStyleCnt="4"/>
      <dgm:spPr/>
      <dgm:t>
        <a:bodyPr/>
        <a:lstStyle/>
        <a:p>
          <a:endParaRPr lang="es-CL"/>
        </a:p>
      </dgm:t>
    </dgm:pt>
    <dgm:pt modelId="{D24D4BEF-6B6F-4325-812C-621F179EBE41}" type="pres">
      <dgm:prSet presAssocID="{3297C0F1-38F6-4DFF-A1AF-0FA5FB16BFC2}" presName="node" presStyleLbl="node1" presStyleIdx="3" presStyleCnt="4" custScaleX="119989" custScaleY="117599" custRadScaleRad="123890" custRadScaleInc="2209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E9BDEAD0-44CC-4765-B44C-9959E8318246}" type="presOf" srcId="{49395B05-A61D-4074-8040-8C5390487207}" destId="{671EDB0A-B9F8-43BB-9868-5DBAB00B7E18}" srcOrd="0" destOrd="0" presId="urn:microsoft.com/office/officeart/2005/8/layout/radial1"/>
    <dgm:cxn modelId="{05661227-B98C-40F0-81B4-D5461C01664E}" type="presOf" srcId="{D487D26B-03D9-42D4-A6B0-B8348ED1AC7A}" destId="{31FA5ED0-078F-4857-A23B-F2B5E1D24E8C}" srcOrd="0" destOrd="0" presId="urn:microsoft.com/office/officeart/2005/8/layout/radial1"/>
    <dgm:cxn modelId="{9B4E8F8F-81A3-4869-99F4-67506E8F1A8E}" type="presOf" srcId="{FD6D4C90-D356-41E2-8D92-4593B3B4D3A6}" destId="{7DBE1519-A28F-4796-AA5A-0BFF11A16426}" srcOrd="0" destOrd="0" presId="urn:microsoft.com/office/officeart/2005/8/layout/radial1"/>
    <dgm:cxn modelId="{99823C9A-A801-417B-8E4F-40673BB544D8}" type="presOf" srcId="{ABE8E02F-9EFB-4E68-805E-12D5506775EC}" destId="{EC1CA56D-FE82-4754-971C-E1E211F6FB12}" srcOrd="1" destOrd="0" presId="urn:microsoft.com/office/officeart/2005/8/layout/radial1"/>
    <dgm:cxn modelId="{CDD4BCAF-8AA9-4E0F-AA89-8AE250C5DACE}" type="presOf" srcId="{2B924E0D-9428-4858-8CA7-0DBF1B3293AA}" destId="{A7898E4F-A6F4-4DBD-ABE9-37D060748497}" srcOrd="0" destOrd="0" presId="urn:microsoft.com/office/officeart/2005/8/layout/radial1"/>
    <dgm:cxn modelId="{E83A29D9-75D2-4112-8EF2-79CCDF3BA972}" srcId="{49395B05-A61D-4074-8040-8C5390487207}" destId="{D487D26B-03D9-42D4-A6B0-B8348ED1AC7A}" srcOrd="0" destOrd="0" parTransId="{58AD03B3-CB67-413E-B979-A6B0064DEE2B}" sibTransId="{54FE2BCC-A0BC-4497-9571-DE4A280FCFA5}"/>
    <dgm:cxn modelId="{901A359B-35C6-4F3A-9808-E3161DB862DD}" srcId="{49395B05-A61D-4074-8040-8C5390487207}" destId="{3297C0F1-38F6-4DFF-A1AF-0FA5FB16BFC2}" srcOrd="3" destOrd="0" parTransId="{A2DF34A1-7732-4BCD-8D0B-1D9C8E43AEF7}" sibTransId="{D6351A84-7E91-496B-996D-5A577887A177}"/>
    <dgm:cxn modelId="{C4F65AA3-DD61-41F0-9409-9FBB403895DC}" type="presOf" srcId="{58AD03B3-CB67-413E-B979-A6B0064DEE2B}" destId="{7BC43435-2F65-46F6-AD09-8B2BC02D757F}" srcOrd="0" destOrd="0" presId="urn:microsoft.com/office/officeart/2005/8/layout/radial1"/>
    <dgm:cxn modelId="{0FAF22B9-F5ED-4CD2-86FC-EED19A4214C8}" srcId="{49395B05-A61D-4074-8040-8C5390487207}" destId="{2B924E0D-9428-4858-8CA7-0DBF1B3293AA}" srcOrd="1" destOrd="0" parTransId="{12D75AC7-AEA5-425B-BC41-F05B86A4CF30}" sibTransId="{BD7A69B9-536F-49EA-BE55-9FD36A2C3C68}"/>
    <dgm:cxn modelId="{C3E46025-BCD8-4EB6-A9A3-2FF89B431123}" type="presOf" srcId="{12D75AC7-AEA5-425B-BC41-F05B86A4CF30}" destId="{9FEE82C5-208B-425F-A438-1B44F2F6C970}" srcOrd="0" destOrd="0" presId="urn:microsoft.com/office/officeart/2005/8/layout/radial1"/>
    <dgm:cxn modelId="{FF1A237E-104D-494F-AE18-953E931F4C82}" type="presOf" srcId="{A2DF34A1-7732-4BCD-8D0B-1D9C8E43AEF7}" destId="{90BFCAFA-9504-4A0E-94D3-5B43846701EB}" srcOrd="1" destOrd="0" presId="urn:microsoft.com/office/officeart/2005/8/layout/radial1"/>
    <dgm:cxn modelId="{86F42159-B269-4B45-BFA1-F3D283E0E0FE}" srcId="{49395B05-A61D-4074-8040-8C5390487207}" destId="{FD6D4C90-D356-41E2-8D92-4593B3B4D3A6}" srcOrd="2" destOrd="0" parTransId="{ABE8E02F-9EFB-4E68-805E-12D5506775EC}" sibTransId="{3D358112-2400-41DC-8527-36ACCBE3ED46}"/>
    <dgm:cxn modelId="{0F145189-AE74-41CB-BF25-5C6F2C404968}" type="presOf" srcId="{3297C0F1-38F6-4DFF-A1AF-0FA5FB16BFC2}" destId="{D24D4BEF-6B6F-4325-812C-621F179EBE41}" srcOrd="0" destOrd="0" presId="urn:microsoft.com/office/officeart/2005/8/layout/radial1"/>
    <dgm:cxn modelId="{2B5E4806-8800-4626-824B-7FBA2E0420AE}" srcId="{0D7E51E3-185C-43CF-BD8D-C88AFE08FC12}" destId="{49395B05-A61D-4074-8040-8C5390487207}" srcOrd="0" destOrd="0" parTransId="{40879DA6-0CC6-4BF9-9920-B503906D794A}" sibTransId="{2713CCA1-8CE5-494B-9AB5-B8FB112002AE}"/>
    <dgm:cxn modelId="{C103455F-9FE6-42E8-9882-6AC7A66F9548}" type="presOf" srcId="{58AD03B3-CB67-413E-B979-A6B0064DEE2B}" destId="{B4210436-39AC-4BFE-B2CA-8645EADCFF5E}" srcOrd="1" destOrd="0" presId="urn:microsoft.com/office/officeart/2005/8/layout/radial1"/>
    <dgm:cxn modelId="{3AC20386-B63B-48AD-9088-6DF3D54F794E}" type="presOf" srcId="{0D7E51E3-185C-43CF-BD8D-C88AFE08FC12}" destId="{B1E20233-BEA8-424E-834B-DA6ACB7B915D}" srcOrd="0" destOrd="0" presId="urn:microsoft.com/office/officeart/2005/8/layout/radial1"/>
    <dgm:cxn modelId="{B047718E-E06C-4FBB-A4B8-62086DA87114}" type="presOf" srcId="{ABE8E02F-9EFB-4E68-805E-12D5506775EC}" destId="{0C207F22-50A3-4C8B-A293-945F30787FCA}" srcOrd="0" destOrd="0" presId="urn:microsoft.com/office/officeart/2005/8/layout/radial1"/>
    <dgm:cxn modelId="{1350003A-206C-4AC7-AC45-F482FBB2674E}" type="presOf" srcId="{12D75AC7-AEA5-425B-BC41-F05B86A4CF30}" destId="{FC78C985-A5A0-4ADE-B5B6-6480CE1778AE}" srcOrd="1" destOrd="0" presId="urn:microsoft.com/office/officeart/2005/8/layout/radial1"/>
    <dgm:cxn modelId="{155D56F5-8E74-4DD6-B841-1DECA7AB6231}" type="presOf" srcId="{A2DF34A1-7732-4BCD-8D0B-1D9C8E43AEF7}" destId="{7CE547A1-7F12-448E-9A15-105764A1E68D}" srcOrd="0" destOrd="0" presId="urn:microsoft.com/office/officeart/2005/8/layout/radial1"/>
    <dgm:cxn modelId="{C361C255-9EAA-4C48-A1FF-BC543FBCD6E8}" type="presParOf" srcId="{B1E20233-BEA8-424E-834B-DA6ACB7B915D}" destId="{671EDB0A-B9F8-43BB-9868-5DBAB00B7E18}" srcOrd="0" destOrd="0" presId="urn:microsoft.com/office/officeart/2005/8/layout/radial1"/>
    <dgm:cxn modelId="{00E34285-A4F9-4B16-81F6-D2BFC2552900}" type="presParOf" srcId="{B1E20233-BEA8-424E-834B-DA6ACB7B915D}" destId="{7BC43435-2F65-46F6-AD09-8B2BC02D757F}" srcOrd="1" destOrd="0" presId="urn:microsoft.com/office/officeart/2005/8/layout/radial1"/>
    <dgm:cxn modelId="{9C9DAB25-9A0F-4B8B-9928-235197CD7C15}" type="presParOf" srcId="{7BC43435-2F65-46F6-AD09-8B2BC02D757F}" destId="{B4210436-39AC-4BFE-B2CA-8645EADCFF5E}" srcOrd="0" destOrd="0" presId="urn:microsoft.com/office/officeart/2005/8/layout/radial1"/>
    <dgm:cxn modelId="{C4B9E9A1-CBCE-4D8B-9127-054B55D8F03E}" type="presParOf" srcId="{B1E20233-BEA8-424E-834B-DA6ACB7B915D}" destId="{31FA5ED0-078F-4857-A23B-F2B5E1D24E8C}" srcOrd="2" destOrd="0" presId="urn:microsoft.com/office/officeart/2005/8/layout/radial1"/>
    <dgm:cxn modelId="{6263F2B4-DBF7-4929-B48C-058C4FC7F65F}" type="presParOf" srcId="{B1E20233-BEA8-424E-834B-DA6ACB7B915D}" destId="{9FEE82C5-208B-425F-A438-1B44F2F6C970}" srcOrd="3" destOrd="0" presId="urn:microsoft.com/office/officeart/2005/8/layout/radial1"/>
    <dgm:cxn modelId="{C01FED1E-642D-45D4-B4F9-F3E785B91698}" type="presParOf" srcId="{9FEE82C5-208B-425F-A438-1B44F2F6C970}" destId="{FC78C985-A5A0-4ADE-B5B6-6480CE1778AE}" srcOrd="0" destOrd="0" presId="urn:microsoft.com/office/officeart/2005/8/layout/radial1"/>
    <dgm:cxn modelId="{75C7A96D-A318-47D4-8A2F-B721B8EEF448}" type="presParOf" srcId="{B1E20233-BEA8-424E-834B-DA6ACB7B915D}" destId="{A7898E4F-A6F4-4DBD-ABE9-37D060748497}" srcOrd="4" destOrd="0" presId="urn:microsoft.com/office/officeart/2005/8/layout/radial1"/>
    <dgm:cxn modelId="{58B588FF-A93E-485F-835F-AE5866617867}" type="presParOf" srcId="{B1E20233-BEA8-424E-834B-DA6ACB7B915D}" destId="{0C207F22-50A3-4C8B-A293-945F30787FCA}" srcOrd="5" destOrd="0" presId="urn:microsoft.com/office/officeart/2005/8/layout/radial1"/>
    <dgm:cxn modelId="{A41C25E4-B1EC-4290-9FD5-A77592DD4832}" type="presParOf" srcId="{0C207F22-50A3-4C8B-A293-945F30787FCA}" destId="{EC1CA56D-FE82-4754-971C-E1E211F6FB12}" srcOrd="0" destOrd="0" presId="urn:microsoft.com/office/officeart/2005/8/layout/radial1"/>
    <dgm:cxn modelId="{EC546726-3CC2-47EC-A678-338435A3BF75}" type="presParOf" srcId="{B1E20233-BEA8-424E-834B-DA6ACB7B915D}" destId="{7DBE1519-A28F-4796-AA5A-0BFF11A16426}" srcOrd="6" destOrd="0" presId="urn:microsoft.com/office/officeart/2005/8/layout/radial1"/>
    <dgm:cxn modelId="{EE52DF0F-B5EF-47E3-90F5-ACFF3C496359}" type="presParOf" srcId="{B1E20233-BEA8-424E-834B-DA6ACB7B915D}" destId="{7CE547A1-7F12-448E-9A15-105764A1E68D}" srcOrd="7" destOrd="0" presId="urn:microsoft.com/office/officeart/2005/8/layout/radial1"/>
    <dgm:cxn modelId="{3BCD59A7-69E1-4B95-93F6-8E7450E40666}" type="presParOf" srcId="{7CE547A1-7F12-448E-9A15-105764A1E68D}" destId="{90BFCAFA-9504-4A0E-94D3-5B43846701EB}" srcOrd="0" destOrd="0" presId="urn:microsoft.com/office/officeart/2005/8/layout/radial1"/>
    <dgm:cxn modelId="{4D7A1EC0-CFB3-4718-8928-E57245F8FBCF}" type="presParOf" srcId="{B1E20233-BEA8-424E-834B-DA6ACB7B915D}" destId="{D24D4BEF-6B6F-4325-812C-621F179EBE41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0A21F50-36D0-489C-89A8-9C413C86DC44}" type="doc">
      <dgm:prSet loTypeId="urn:microsoft.com/office/officeart/2005/8/layout/vList2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s-CL"/>
        </a:p>
      </dgm:t>
    </dgm:pt>
    <dgm:pt modelId="{8B1776A6-B84F-4ED7-B097-83682ACBABA2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s-CL" dirty="0" smtClean="0"/>
            <a:t>Predominan en R.I de bajo </a:t>
          </a:r>
          <a:r>
            <a:rPr lang="es-CL" dirty="0" err="1" smtClean="0"/>
            <a:t>LET</a:t>
          </a:r>
          <a:r>
            <a:rPr lang="es-CL" dirty="0" err="1" smtClean="0">
              <a:sym typeface="Wingdings"/>
            </a:rPr>
            <a:t></a:t>
          </a:r>
          <a:r>
            <a:rPr lang="es-CL" dirty="0" err="1" smtClean="0"/>
            <a:t>Rayos</a:t>
          </a:r>
          <a:r>
            <a:rPr lang="es-CL" dirty="0" smtClean="0"/>
            <a:t> X y Fotones Gama</a:t>
          </a:r>
          <a:endParaRPr lang="es-CL" dirty="0"/>
        </a:p>
      </dgm:t>
    </dgm:pt>
    <dgm:pt modelId="{07357723-FEE1-4F94-BA6A-9B12256013BE}" type="parTrans" cxnId="{116A5820-D6F5-4885-B8F5-B8C6DA9FFE87}">
      <dgm:prSet/>
      <dgm:spPr/>
      <dgm:t>
        <a:bodyPr/>
        <a:lstStyle/>
        <a:p>
          <a:endParaRPr lang="es-CL"/>
        </a:p>
      </dgm:t>
    </dgm:pt>
    <dgm:pt modelId="{AF8A61FD-8151-4209-BF63-9D6FF2C8851B}" type="sibTrans" cxnId="{116A5820-D6F5-4885-B8F5-B8C6DA9FFE87}">
      <dgm:prSet/>
      <dgm:spPr/>
      <dgm:t>
        <a:bodyPr/>
        <a:lstStyle/>
        <a:p>
          <a:endParaRPr lang="es-CL"/>
        </a:p>
      </dgm:t>
    </dgm:pt>
    <dgm:pt modelId="{BADCC82F-3A4A-42DC-9E94-E6740293284F}" type="pres">
      <dgm:prSet presAssocID="{00A21F50-36D0-489C-89A8-9C413C86DC4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9BDBEBE1-EED4-44B4-A6B6-652C7F2F441A}" type="pres">
      <dgm:prSet presAssocID="{8B1776A6-B84F-4ED7-B097-83682ACBABA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00C09EAF-2DE5-49E3-AA4F-7DBA16CA7222}" type="presOf" srcId="{00A21F50-36D0-489C-89A8-9C413C86DC44}" destId="{BADCC82F-3A4A-42DC-9E94-E6740293284F}" srcOrd="0" destOrd="0" presId="urn:microsoft.com/office/officeart/2005/8/layout/vList2"/>
    <dgm:cxn modelId="{C6466D36-166D-4B69-BDFB-9B3EF9B430D9}" type="presOf" srcId="{8B1776A6-B84F-4ED7-B097-83682ACBABA2}" destId="{9BDBEBE1-EED4-44B4-A6B6-652C7F2F441A}" srcOrd="0" destOrd="0" presId="urn:microsoft.com/office/officeart/2005/8/layout/vList2"/>
    <dgm:cxn modelId="{116A5820-D6F5-4885-B8F5-B8C6DA9FFE87}" srcId="{00A21F50-36D0-489C-89A8-9C413C86DC44}" destId="{8B1776A6-B84F-4ED7-B097-83682ACBABA2}" srcOrd="0" destOrd="0" parTransId="{07357723-FEE1-4F94-BA6A-9B12256013BE}" sibTransId="{AF8A61FD-8151-4209-BF63-9D6FF2C8851B}"/>
    <dgm:cxn modelId="{18D77458-5B01-4859-8D71-BCC8A8E8F794}" type="presParOf" srcId="{BADCC82F-3A4A-42DC-9E94-E6740293284F}" destId="{9BDBEBE1-EED4-44B4-A6B6-652C7F2F441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0D74DB4-3982-43AD-8ABE-2251917B1C52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s-CL"/>
        </a:p>
      </dgm:t>
    </dgm:pt>
    <dgm:pt modelId="{41F6C59D-4B47-4C13-A307-7AC658D4CF3B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s-CL" dirty="0" smtClean="0"/>
            <a:t>Tipos de Lesiones al DNA</a:t>
          </a:r>
          <a:endParaRPr lang="es-CL" dirty="0"/>
        </a:p>
      </dgm:t>
    </dgm:pt>
    <dgm:pt modelId="{95CB4B38-549D-4578-8190-FF36E61D7E28}" type="parTrans" cxnId="{A6A40EEB-C543-40B4-9409-35FAE9E6E2ED}">
      <dgm:prSet/>
      <dgm:spPr/>
      <dgm:t>
        <a:bodyPr/>
        <a:lstStyle/>
        <a:p>
          <a:endParaRPr lang="es-CL"/>
        </a:p>
      </dgm:t>
    </dgm:pt>
    <dgm:pt modelId="{8E447BFE-7C3C-48AA-9207-B63E029BB960}" type="sibTrans" cxnId="{A6A40EEB-C543-40B4-9409-35FAE9E6E2ED}">
      <dgm:prSet/>
      <dgm:spPr/>
      <dgm:t>
        <a:bodyPr/>
        <a:lstStyle/>
        <a:p>
          <a:endParaRPr lang="es-CL"/>
        </a:p>
      </dgm:t>
    </dgm:pt>
    <dgm:pt modelId="{BC2B6D1E-8354-41D6-B359-CEBB2023F604}" type="pres">
      <dgm:prSet presAssocID="{90D74DB4-3982-43AD-8ABE-2251917B1C5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CE256444-C538-4A3A-BDFC-A5B4C08EE633}" type="pres">
      <dgm:prSet presAssocID="{41F6C59D-4B47-4C13-A307-7AC658D4CF3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81E00C60-FFB8-4ABB-9E98-08C54F779478}" type="presOf" srcId="{41F6C59D-4B47-4C13-A307-7AC658D4CF3B}" destId="{CE256444-C538-4A3A-BDFC-A5B4C08EE633}" srcOrd="0" destOrd="0" presId="urn:microsoft.com/office/officeart/2005/8/layout/vList2"/>
    <dgm:cxn modelId="{A6A40EEB-C543-40B4-9409-35FAE9E6E2ED}" srcId="{90D74DB4-3982-43AD-8ABE-2251917B1C52}" destId="{41F6C59D-4B47-4C13-A307-7AC658D4CF3B}" srcOrd="0" destOrd="0" parTransId="{95CB4B38-549D-4578-8190-FF36E61D7E28}" sibTransId="{8E447BFE-7C3C-48AA-9207-B63E029BB960}"/>
    <dgm:cxn modelId="{B0539B70-DFE5-4E53-BC29-9604D6E9B7B8}" type="presOf" srcId="{90D74DB4-3982-43AD-8ABE-2251917B1C52}" destId="{BC2B6D1E-8354-41D6-B359-CEBB2023F604}" srcOrd="0" destOrd="0" presId="urn:microsoft.com/office/officeart/2005/8/layout/vList2"/>
    <dgm:cxn modelId="{A903BC79-E71D-41EE-812A-FA724687CBEB}" type="presParOf" srcId="{BC2B6D1E-8354-41D6-B359-CEBB2023F604}" destId="{CE256444-C538-4A3A-BDFC-A5B4C08EE63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06337C3-0AB4-4088-8D61-11C3BFE01D06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s-CL"/>
        </a:p>
      </dgm:t>
    </dgm:pt>
    <dgm:pt modelId="{2C99FA0E-2552-4C4B-B9E4-2A08F88AD859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s-CL" smtClean="0"/>
            <a:t>Radiosensibilidad</a:t>
          </a:r>
          <a:endParaRPr lang="es-CL"/>
        </a:p>
      </dgm:t>
    </dgm:pt>
    <dgm:pt modelId="{1FD6F2EE-57A7-4E7F-93BD-169281F611A9}" type="parTrans" cxnId="{B49D0334-5C71-4EFC-BB32-2B6013942E2E}">
      <dgm:prSet/>
      <dgm:spPr/>
      <dgm:t>
        <a:bodyPr/>
        <a:lstStyle/>
        <a:p>
          <a:endParaRPr lang="es-CL"/>
        </a:p>
      </dgm:t>
    </dgm:pt>
    <dgm:pt modelId="{8DC3845C-9146-4673-8558-4E3C470EEDCA}" type="sibTrans" cxnId="{B49D0334-5C71-4EFC-BB32-2B6013942E2E}">
      <dgm:prSet/>
      <dgm:spPr/>
      <dgm:t>
        <a:bodyPr/>
        <a:lstStyle/>
        <a:p>
          <a:endParaRPr lang="es-CL"/>
        </a:p>
      </dgm:t>
    </dgm:pt>
    <dgm:pt modelId="{E4C0C9B5-FE6E-40FD-B151-58CD22F192FB}" type="pres">
      <dgm:prSet presAssocID="{206337C3-0AB4-4088-8D61-11C3BFE01D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8CAD6037-23E1-457B-87F0-EC72397148D7}" type="pres">
      <dgm:prSet presAssocID="{2C99FA0E-2552-4C4B-B9E4-2A08F88AD85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EB830A72-CD95-45E4-946A-0F0383795D4F}" type="presOf" srcId="{206337C3-0AB4-4088-8D61-11C3BFE01D06}" destId="{E4C0C9B5-FE6E-40FD-B151-58CD22F192FB}" srcOrd="0" destOrd="0" presId="urn:microsoft.com/office/officeart/2005/8/layout/vList2"/>
    <dgm:cxn modelId="{59D19568-3A11-41CC-8BDD-A5916D3DEE0B}" type="presOf" srcId="{2C99FA0E-2552-4C4B-B9E4-2A08F88AD859}" destId="{8CAD6037-23E1-457B-87F0-EC72397148D7}" srcOrd="0" destOrd="0" presId="urn:microsoft.com/office/officeart/2005/8/layout/vList2"/>
    <dgm:cxn modelId="{B49D0334-5C71-4EFC-BB32-2B6013942E2E}" srcId="{206337C3-0AB4-4088-8D61-11C3BFE01D06}" destId="{2C99FA0E-2552-4C4B-B9E4-2A08F88AD859}" srcOrd="0" destOrd="0" parTransId="{1FD6F2EE-57A7-4E7F-93BD-169281F611A9}" sibTransId="{8DC3845C-9146-4673-8558-4E3C470EEDCA}"/>
    <dgm:cxn modelId="{7A598673-0625-4864-A17F-B5CC56A4C714}" type="presParOf" srcId="{E4C0C9B5-FE6E-40FD-B151-58CD22F192FB}" destId="{8CAD6037-23E1-457B-87F0-EC72397148D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2FE482A-80D2-4F91-A753-AC1FFBB8073D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s-CL"/>
        </a:p>
      </dgm:t>
    </dgm:pt>
    <dgm:pt modelId="{A3E0CE40-D637-40AB-9511-AEC316C215F5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s-CL" smtClean="0"/>
            <a:t>Radiosensibilidad</a:t>
          </a:r>
          <a:endParaRPr lang="es-CL"/>
        </a:p>
      </dgm:t>
    </dgm:pt>
    <dgm:pt modelId="{382F2DEA-4F71-49EC-9C6C-6E094C87F2BC}" type="parTrans" cxnId="{5FFA2536-ED87-4555-8F02-14E519BD91FF}">
      <dgm:prSet/>
      <dgm:spPr/>
      <dgm:t>
        <a:bodyPr/>
        <a:lstStyle/>
        <a:p>
          <a:endParaRPr lang="es-CL"/>
        </a:p>
      </dgm:t>
    </dgm:pt>
    <dgm:pt modelId="{29E90F01-4457-4AAC-923F-18645706A7B3}" type="sibTrans" cxnId="{5FFA2536-ED87-4555-8F02-14E519BD91FF}">
      <dgm:prSet/>
      <dgm:spPr/>
      <dgm:t>
        <a:bodyPr/>
        <a:lstStyle/>
        <a:p>
          <a:endParaRPr lang="es-CL"/>
        </a:p>
      </dgm:t>
    </dgm:pt>
    <dgm:pt modelId="{C2D4006F-E49D-4A6F-BCD5-778CEDEDEEAD}" type="pres">
      <dgm:prSet presAssocID="{02FE482A-80D2-4F91-A753-AC1FFBB8073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FBCAA071-E41B-4664-9101-9898D05B33B5}" type="pres">
      <dgm:prSet presAssocID="{A3E0CE40-D637-40AB-9511-AEC316C215F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5EE74401-3DA5-45BE-BCD4-505E027DDB1F}" type="presOf" srcId="{02FE482A-80D2-4F91-A753-AC1FFBB8073D}" destId="{C2D4006F-E49D-4A6F-BCD5-778CEDEDEEAD}" srcOrd="0" destOrd="0" presId="urn:microsoft.com/office/officeart/2005/8/layout/vList2"/>
    <dgm:cxn modelId="{DFF94BB5-C29A-4C56-8E7D-888E1889A984}" type="presOf" srcId="{A3E0CE40-D637-40AB-9511-AEC316C215F5}" destId="{FBCAA071-E41B-4664-9101-9898D05B33B5}" srcOrd="0" destOrd="0" presId="urn:microsoft.com/office/officeart/2005/8/layout/vList2"/>
    <dgm:cxn modelId="{5FFA2536-ED87-4555-8F02-14E519BD91FF}" srcId="{02FE482A-80D2-4F91-A753-AC1FFBB8073D}" destId="{A3E0CE40-D637-40AB-9511-AEC316C215F5}" srcOrd="0" destOrd="0" parTransId="{382F2DEA-4F71-49EC-9C6C-6E094C87F2BC}" sibTransId="{29E90F01-4457-4AAC-923F-18645706A7B3}"/>
    <dgm:cxn modelId="{1BE32303-5CDB-410E-A137-DF32D06519C8}" type="presParOf" srcId="{C2D4006F-E49D-4A6F-BCD5-778CEDEDEEAD}" destId="{FBCAA071-E41B-4664-9101-9898D05B33B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92B681E-4EEA-46E3-93ED-9039D9C49482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s-CL"/>
        </a:p>
      </dgm:t>
    </dgm:pt>
    <dgm:pt modelId="{5A08166C-41D4-4BF6-BC88-0A0B1DB700D8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s-CL" smtClean="0"/>
            <a:t>Radiosensibilidad</a:t>
          </a:r>
          <a:endParaRPr lang="es-CL"/>
        </a:p>
      </dgm:t>
    </dgm:pt>
    <dgm:pt modelId="{6B6EF06F-AAC3-4AFC-9393-46F51166E354}" type="parTrans" cxnId="{5F19B4D8-DFF8-4BAE-8494-8E42443120E9}">
      <dgm:prSet/>
      <dgm:spPr/>
      <dgm:t>
        <a:bodyPr/>
        <a:lstStyle/>
        <a:p>
          <a:endParaRPr lang="es-CL"/>
        </a:p>
      </dgm:t>
    </dgm:pt>
    <dgm:pt modelId="{7C07974E-A947-45EE-91F9-E14AD8D1BA0B}" type="sibTrans" cxnId="{5F19B4D8-DFF8-4BAE-8494-8E42443120E9}">
      <dgm:prSet/>
      <dgm:spPr/>
      <dgm:t>
        <a:bodyPr/>
        <a:lstStyle/>
        <a:p>
          <a:endParaRPr lang="es-CL"/>
        </a:p>
      </dgm:t>
    </dgm:pt>
    <dgm:pt modelId="{CA336C6A-6519-40DE-9DB7-77127CCCF465}" type="pres">
      <dgm:prSet presAssocID="{692B681E-4EEA-46E3-93ED-9039D9C4948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1DE82BD3-9B6F-49AD-A6DB-B0AF651CCAF2}" type="pres">
      <dgm:prSet presAssocID="{5A08166C-41D4-4BF6-BC88-0A0B1DB700D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B13B4BD9-27F9-4468-BC75-2FE774A75221}" type="presOf" srcId="{5A08166C-41D4-4BF6-BC88-0A0B1DB700D8}" destId="{1DE82BD3-9B6F-49AD-A6DB-B0AF651CCAF2}" srcOrd="0" destOrd="0" presId="urn:microsoft.com/office/officeart/2005/8/layout/vList2"/>
    <dgm:cxn modelId="{5F19B4D8-DFF8-4BAE-8494-8E42443120E9}" srcId="{692B681E-4EEA-46E3-93ED-9039D9C49482}" destId="{5A08166C-41D4-4BF6-BC88-0A0B1DB700D8}" srcOrd="0" destOrd="0" parTransId="{6B6EF06F-AAC3-4AFC-9393-46F51166E354}" sibTransId="{7C07974E-A947-45EE-91F9-E14AD8D1BA0B}"/>
    <dgm:cxn modelId="{FFC0EFAE-8C5A-4720-AC7B-0B9F9B10092C}" type="presOf" srcId="{692B681E-4EEA-46E3-93ED-9039D9C49482}" destId="{CA336C6A-6519-40DE-9DB7-77127CCCF465}" srcOrd="0" destOrd="0" presId="urn:microsoft.com/office/officeart/2005/8/layout/vList2"/>
    <dgm:cxn modelId="{47470B82-A9BA-49BF-B89A-90BF0C61C522}" type="presParOf" srcId="{CA336C6A-6519-40DE-9DB7-77127CCCF465}" destId="{1DE82BD3-9B6F-49AD-A6DB-B0AF651CCAF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D8AD74A-E214-473D-A32E-84A858B4C2E2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s-CL"/>
        </a:p>
      </dgm:t>
    </dgm:pt>
    <dgm:pt modelId="{D4F0D25E-C776-4262-A700-89E1F7E85C58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s-CL" dirty="0" smtClean="0"/>
            <a:t>Efectos Determinísticos</a:t>
          </a:r>
          <a:endParaRPr lang="es-CL" dirty="0"/>
        </a:p>
      </dgm:t>
    </dgm:pt>
    <dgm:pt modelId="{DBACA054-6A48-415B-8843-B7A51B2D461B}" type="parTrans" cxnId="{856406BD-8479-40C1-9CCD-CEDCE2A939FD}">
      <dgm:prSet/>
      <dgm:spPr/>
      <dgm:t>
        <a:bodyPr/>
        <a:lstStyle/>
        <a:p>
          <a:endParaRPr lang="es-CL"/>
        </a:p>
      </dgm:t>
    </dgm:pt>
    <dgm:pt modelId="{591C4F3A-C837-4337-8D08-6A159F09F01E}" type="sibTrans" cxnId="{856406BD-8479-40C1-9CCD-CEDCE2A939FD}">
      <dgm:prSet/>
      <dgm:spPr/>
      <dgm:t>
        <a:bodyPr/>
        <a:lstStyle/>
        <a:p>
          <a:endParaRPr lang="es-CL"/>
        </a:p>
      </dgm:t>
    </dgm:pt>
    <dgm:pt modelId="{D9B88AFE-D405-469C-BE0D-0B1C97EFF7A7}" type="pres">
      <dgm:prSet presAssocID="{DD8AD74A-E214-473D-A32E-84A858B4C2E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BA78E3BC-E156-49E0-905E-CF6839F5E9BF}" type="pres">
      <dgm:prSet presAssocID="{D4F0D25E-C776-4262-A700-89E1F7E85C5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856406BD-8479-40C1-9CCD-CEDCE2A939FD}" srcId="{DD8AD74A-E214-473D-A32E-84A858B4C2E2}" destId="{D4F0D25E-C776-4262-A700-89E1F7E85C58}" srcOrd="0" destOrd="0" parTransId="{DBACA054-6A48-415B-8843-B7A51B2D461B}" sibTransId="{591C4F3A-C837-4337-8D08-6A159F09F01E}"/>
    <dgm:cxn modelId="{09BA3D2B-BC3A-4C88-852C-C716E4C173AB}" type="presOf" srcId="{D4F0D25E-C776-4262-A700-89E1F7E85C58}" destId="{BA78E3BC-E156-49E0-905E-CF6839F5E9BF}" srcOrd="0" destOrd="0" presId="urn:microsoft.com/office/officeart/2005/8/layout/vList2"/>
    <dgm:cxn modelId="{80E4BAE0-4326-401F-A6E2-11AAE68F2250}" type="presOf" srcId="{DD8AD74A-E214-473D-A32E-84A858B4C2E2}" destId="{D9B88AFE-D405-469C-BE0D-0B1C97EFF7A7}" srcOrd="0" destOrd="0" presId="urn:microsoft.com/office/officeart/2005/8/layout/vList2"/>
    <dgm:cxn modelId="{13E182E1-111D-46E9-8F84-3C48D60AFC1B}" type="presParOf" srcId="{D9B88AFE-D405-469C-BE0D-0B1C97EFF7A7}" destId="{BA78E3BC-E156-49E0-905E-CF6839F5E9B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8A7F127-AC5F-4ED3-8EE1-0F7F1B2BC0FD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s-CL"/>
        </a:p>
      </dgm:t>
    </dgm:pt>
    <dgm:pt modelId="{7B773BE9-CE1C-445F-A84E-CFF29B7B115B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s-CL" dirty="0" smtClean="0"/>
            <a:t>Efectos Determinísticos  Globales en adultos</a:t>
          </a:r>
          <a:br>
            <a:rPr lang="es-CL" dirty="0" smtClean="0"/>
          </a:br>
          <a:endParaRPr lang="es-CL" dirty="0"/>
        </a:p>
      </dgm:t>
    </dgm:pt>
    <dgm:pt modelId="{DE078F40-AA55-4502-81B6-7605D3EC331C}" type="parTrans" cxnId="{31C0F4FF-8EF4-4275-BF19-C19DA17CD440}">
      <dgm:prSet/>
      <dgm:spPr/>
      <dgm:t>
        <a:bodyPr/>
        <a:lstStyle/>
        <a:p>
          <a:endParaRPr lang="es-CL"/>
        </a:p>
      </dgm:t>
    </dgm:pt>
    <dgm:pt modelId="{55A6F4F4-67D6-455D-9D0C-D54B7617DB73}" type="sibTrans" cxnId="{31C0F4FF-8EF4-4275-BF19-C19DA17CD440}">
      <dgm:prSet/>
      <dgm:spPr/>
      <dgm:t>
        <a:bodyPr/>
        <a:lstStyle/>
        <a:p>
          <a:endParaRPr lang="es-CL"/>
        </a:p>
      </dgm:t>
    </dgm:pt>
    <dgm:pt modelId="{5C97E147-6B9B-490C-9EF6-5F9E5089AE0D}" type="pres">
      <dgm:prSet presAssocID="{08A7F127-AC5F-4ED3-8EE1-0F7F1B2BC0F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AB88FFA8-2A17-4DA8-9CB8-CD9A0A2BEF01}" type="pres">
      <dgm:prSet presAssocID="{7B773BE9-CE1C-445F-A84E-CFF29B7B115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DA40D878-BC08-409F-B07F-747023F8C2D8}" type="presOf" srcId="{08A7F127-AC5F-4ED3-8EE1-0F7F1B2BC0FD}" destId="{5C97E147-6B9B-490C-9EF6-5F9E5089AE0D}" srcOrd="0" destOrd="0" presId="urn:microsoft.com/office/officeart/2005/8/layout/vList2"/>
    <dgm:cxn modelId="{FBBA9F19-07AE-4A7D-A95B-F5EDADD91B79}" type="presOf" srcId="{7B773BE9-CE1C-445F-A84E-CFF29B7B115B}" destId="{AB88FFA8-2A17-4DA8-9CB8-CD9A0A2BEF01}" srcOrd="0" destOrd="0" presId="urn:microsoft.com/office/officeart/2005/8/layout/vList2"/>
    <dgm:cxn modelId="{31C0F4FF-8EF4-4275-BF19-C19DA17CD440}" srcId="{08A7F127-AC5F-4ED3-8EE1-0F7F1B2BC0FD}" destId="{7B773BE9-CE1C-445F-A84E-CFF29B7B115B}" srcOrd="0" destOrd="0" parTransId="{DE078F40-AA55-4502-81B6-7605D3EC331C}" sibTransId="{55A6F4F4-67D6-455D-9D0C-D54B7617DB73}"/>
    <dgm:cxn modelId="{4D2D0099-22B6-4A02-BC1E-E4CB61D48854}" type="presParOf" srcId="{5C97E147-6B9B-490C-9EF6-5F9E5089AE0D}" destId="{AB88FFA8-2A17-4DA8-9CB8-CD9A0A2BEF0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8A7F127-AC5F-4ED3-8EE1-0F7F1B2BC0FD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s-CL"/>
        </a:p>
      </dgm:t>
    </dgm:pt>
    <dgm:pt modelId="{7B773BE9-CE1C-445F-A84E-CFF29B7B115B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s-CL" dirty="0" smtClean="0"/>
            <a:t>Efectos Determinísticos  Globales en adultos</a:t>
          </a:r>
          <a:br>
            <a:rPr lang="es-CL" dirty="0" smtClean="0"/>
          </a:br>
          <a:endParaRPr lang="es-CL" dirty="0"/>
        </a:p>
      </dgm:t>
    </dgm:pt>
    <dgm:pt modelId="{DE078F40-AA55-4502-81B6-7605D3EC331C}" type="parTrans" cxnId="{31C0F4FF-8EF4-4275-BF19-C19DA17CD440}">
      <dgm:prSet/>
      <dgm:spPr/>
      <dgm:t>
        <a:bodyPr/>
        <a:lstStyle/>
        <a:p>
          <a:endParaRPr lang="es-CL"/>
        </a:p>
      </dgm:t>
    </dgm:pt>
    <dgm:pt modelId="{55A6F4F4-67D6-455D-9D0C-D54B7617DB73}" type="sibTrans" cxnId="{31C0F4FF-8EF4-4275-BF19-C19DA17CD440}">
      <dgm:prSet/>
      <dgm:spPr/>
      <dgm:t>
        <a:bodyPr/>
        <a:lstStyle/>
        <a:p>
          <a:endParaRPr lang="es-CL"/>
        </a:p>
      </dgm:t>
    </dgm:pt>
    <dgm:pt modelId="{5C97E147-6B9B-490C-9EF6-5F9E5089AE0D}" type="pres">
      <dgm:prSet presAssocID="{08A7F127-AC5F-4ED3-8EE1-0F7F1B2BC0F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AB88FFA8-2A17-4DA8-9CB8-CD9A0A2BEF01}" type="pres">
      <dgm:prSet presAssocID="{7B773BE9-CE1C-445F-A84E-CFF29B7B115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2CF76D8E-49B7-44BC-BDBD-49E6A5A50F64}" type="presOf" srcId="{7B773BE9-CE1C-445F-A84E-CFF29B7B115B}" destId="{AB88FFA8-2A17-4DA8-9CB8-CD9A0A2BEF01}" srcOrd="0" destOrd="0" presId="urn:microsoft.com/office/officeart/2005/8/layout/vList2"/>
    <dgm:cxn modelId="{31C0F4FF-8EF4-4275-BF19-C19DA17CD440}" srcId="{08A7F127-AC5F-4ED3-8EE1-0F7F1B2BC0FD}" destId="{7B773BE9-CE1C-445F-A84E-CFF29B7B115B}" srcOrd="0" destOrd="0" parTransId="{DE078F40-AA55-4502-81B6-7605D3EC331C}" sibTransId="{55A6F4F4-67D6-455D-9D0C-D54B7617DB73}"/>
    <dgm:cxn modelId="{C2B1A524-DAEB-4927-AA32-9BA42A48C38B}" type="presOf" srcId="{08A7F127-AC5F-4ED3-8EE1-0F7F1B2BC0FD}" destId="{5C97E147-6B9B-490C-9EF6-5F9E5089AE0D}" srcOrd="0" destOrd="0" presId="urn:microsoft.com/office/officeart/2005/8/layout/vList2"/>
    <dgm:cxn modelId="{DCA736D5-BEA4-48D3-A87F-E20EC5EDEBD2}" type="presParOf" srcId="{5C97E147-6B9B-490C-9EF6-5F9E5089AE0D}" destId="{AB88FFA8-2A17-4DA8-9CB8-CD9A0A2BEF0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3AD64DD-EE8C-4D23-9626-829EAC159283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s-CL"/>
        </a:p>
      </dgm:t>
    </dgm:pt>
    <dgm:pt modelId="{2EED5C18-57FF-4B0E-994C-8FA9267D7153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s-CL" dirty="0" smtClean="0"/>
            <a:t>Síndrome Hematopoyético</a:t>
          </a:r>
          <a:endParaRPr lang="es-CL" dirty="0"/>
        </a:p>
      </dgm:t>
    </dgm:pt>
    <dgm:pt modelId="{2AB1E57A-6FB4-42A3-BEF5-5829D0E6241E}" type="parTrans" cxnId="{7EC26270-5B42-4F7B-876B-6B6E8CF4448D}">
      <dgm:prSet/>
      <dgm:spPr/>
      <dgm:t>
        <a:bodyPr/>
        <a:lstStyle/>
        <a:p>
          <a:endParaRPr lang="es-CL"/>
        </a:p>
      </dgm:t>
    </dgm:pt>
    <dgm:pt modelId="{352BA177-0963-44AC-BDFA-5545DD00AE8D}" type="sibTrans" cxnId="{7EC26270-5B42-4F7B-876B-6B6E8CF4448D}">
      <dgm:prSet/>
      <dgm:spPr/>
      <dgm:t>
        <a:bodyPr/>
        <a:lstStyle/>
        <a:p>
          <a:endParaRPr lang="es-CL"/>
        </a:p>
      </dgm:t>
    </dgm:pt>
    <dgm:pt modelId="{DCAA3B55-BBB2-4BA1-B761-879456E07494}" type="pres">
      <dgm:prSet presAssocID="{03AD64DD-EE8C-4D23-9626-829EAC15928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78B4B4B0-039F-4224-9404-2F4DD8CD4EBC}" type="pres">
      <dgm:prSet presAssocID="{2EED5C18-57FF-4B0E-994C-8FA9267D715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C96F5AC6-2CFA-401E-958D-8BE90B51F55F}" type="presOf" srcId="{2EED5C18-57FF-4B0E-994C-8FA9267D7153}" destId="{78B4B4B0-039F-4224-9404-2F4DD8CD4EBC}" srcOrd="0" destOrd="0" presId="urn:microsoft.com/office/officeart/2005/8/layout/vList2"/>
    <dgm:cxn modelId="{7EC26270-5B42-4F7B-876B-6B6E8CF4448D}" srcId="{03AD64DD-EE8C-4D23-9626-829EAC159283}" destId="{2EED5C18-57FF-4B0E-994C-8FA9267D7153}" srcOrd="0" destOrd="0" parTransId="{2AB1E57A-6FB4-42A3-BEF5-5829D0E6241E}" sibTransId="{352BA177-0963-44AC-BDFA-5545DD00AE8D}"/>
    <dgm:cxn modelId="{83C92AA5-128D-4FA2-86C6-82D73FCEE68B}" type="presOf" srcId="{03AD64DD-EE8C-4D23-9626-829EAC159283}" destId="{DCAA3B55-BBB2-4BA1-B761-879456E07494}" srcOrd="0" destOrd="0" presId="urn:microsoft.com/office/officeart/2005/8/layout/vList2"/>
    <dgm:cxn modelId="{446AAE02-1F40-44CA-BB42-5D3CB81468B5}" type="presParOf" srcId="{DCAA3B55-BBB2-4BA1-B761-879456E07494}" destId="{78B4B4B0-039F-4224-9404-2F4DD8CD4EB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752C858-AA43-4C65-89BF-DA51A6A1D51A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s-CL"/>
        </a:p>
      </dgm:t>
    </dgm:pt>
    <dgm:pt modelId="{1188D77D-167C-4629-985F-DE77DE0D9477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s-CL" smtClean="0"/>
            <a:t>Síndrome Gastrointestinal</a:t>
          </a:r>
          <a:endParaRPr lang="es-CL"/>
        </a:p>
      </dgm:t>
    </dgm:pt>
    <dgm:pt modelId="{42940285-FF4A-42DA-9F63-625335F3AC01}" type="parTrans" cxnId="{3DA20029-E825-48DB-99FF-02A834F5822B}">
      <dgm:prSet/>
      <dgm:spPr/>
      <dgm:t>
        <a:bodyPr/>
        <a:lstStyle/>
        <a:p>
          <a:endParaRPr lang="es-CL"/>
        </a:p>
      </dgm:t>
    </dgm:pt>
    <dgm:pt modelId="{D4240DC2-B887-41F5-9E38-BCEEB4CFD5D7}" type="sibTrans" cxnId="{3DA20029-E825-48DB-99FF-02A834F5822B}">
      <dgm:prSet/>
      <dgm:spPr/>
      <dgm:t>
        <a:bodyPr/>
        <a:lstStyle/>
        <a:p>
          <a:endParaRPr lang="es-CL"/>
        </a:p>
      </dgm:t>
    </dgm:pt>
    <dgm:pt modelId="{ACF3F5AA-0DBB-40F6-8377-37C9BD0C2076}" type="pres">
      <dgm:prSet presAssocID="{3752C858-AA43-4C65-89BF-DA51A6A1D5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812D9C86-0D09-4B30-86AC-3D5BADACCC17}" type="pres">
      <dgm:prSet presAssocID="{1188D77D-167C-4629-985F-DE77DE0D947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FE7D6F04-7CE7-40A7-916A-CE2975BD042C}" type="presOf" srcId="{1188D77D-167C-4629-985F-DE77DE0D9477}" destId="{812D9C86-0D09-4B30-86AC-3D5BADACCC17}" srcOrd="0" destOrd="0" presId="urn:microsoft.com/office/officeart/2005/8/layout/vList2"/>
    <dgm:cxn modelId="{42E84F32-87B7-412C-84AB-6097E90CFDD7}" type="presOf" srcId="{3752C858-AA43-4C65-89BF-DA51A6A1D51A}" destId="{ACF3F5AA-0DBB-40F6-8377-37C9BD0C2076}" srcOrd="0" destOrd="0" presId="urn:microsoft.com/office/officeart/2005/8/layout/vList2"/>
    <dgm:cxn modelId="{3DA20029-E825-48DB-99FF-02A834F5822B}" srcId="{3752C858-AA43-4C65-89BF-DA51A6A1D51A}" destId="{1188D77D-167C-4629-985F-DE77DE0D9477}" srcOrd="0" destOrd="0" parTransId="{42940285-FF4A-42DA-9F63-625335F3AC01}" sibTransId="{D4240DC2-B887-41F5-9E38-BCEEB4CFD5D7}"/>
    <dgm:cxn modelId="{01B74365-4988-42E3-ABF3-292498B1046C}" type="presParOf" srcId="{ACF3F5AA-0DBB-40F6-8377-37C9BD0C2076}" destId="{812D9C86-0D09-4B30-86AC-3D5BADACCC1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B08E6D-94EF-4824-A4DD-A5B553A99EAC}" type="doc">
      <dgm:prSet loTypeId="urn:microsoft.com/office/officeart/2005/8/layout/orgChart1" loCatId="hierarchy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CL"/>
        </a:p>
      </dgm:t>
    </dgm:pt>
    <dgm:pt modelId="{3B3E409C-E7DB-430A-8D15-C38C51CD58B1}">
      <dgm:prSet phldrT="[Texto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s-CL" sz="1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rPr>
            <a:t>MAGNITUDES DE PROTECCION </a:t>
          </a:r>
          <a:endParaRPr lang="es-CL" sz="18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</a:endParaRPr>
        </a:p>
      </dgm:t>
    </dgm:pt>
    <dgm:pt modelId="{CA506B31-2F1B-443E-9898-CC629F80BB0A}" type="parTrans" cxnId="{A2A1DB85-BD3D-4A96-B1E2-D699FA6A1979}">
      <dgm:prSet/>
      <dgm:spPr/>
      <dgm:t>
        <a:bodyPr/>
        <a:lstStyle/>
        <a:p>
          <a:endParaRPr lang="es-CL">
            <a:latin typeface="Calibri" pitchFamily="34" charset="0"/>
          </a:endParaRPr>
        </a:p>
      </dgm:t>
    </dgm:pt>
    <dgm:pt modelId="{41BA34CA-45AA-4147-A889-2C4CCE313E7A}" type="sibTrans" cxnId="{A2A1DB85-BD3D-4A96-B1E2-D699FA6A1979}">
      <dgm:prSet/>
      <dgm:spPr/>
      <dgm:t>
        <a:bodyPr/>
        <a:lstStyle/>
        <a:p>
          <a:endParaRPr lang="es-CL">
            <a:latin typeface="Calibri" pitchFamily="34" charset="0"/>
          </a:endParaRPr>
        </a:p>
      </dgm:t>
    </dgm:pt>
    <dgm:pt modelId="{20008949-3328-4FCA-B730-C4F00949F16A}">
      <dgm:prSet phldrT="[Texto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s-CL" sz="1100" dirty="0" smtClean="0">
              <a:solidFill>
                <a:schemeClr val="tx1"/>
              </a:solidFill>
              <a:latin typeface="Calibri" pitchFamily="34" charset="0"/>
            </a:rPr>
            <a:t>Dosis Equivalente</a:t>
          </a:r>
        </a:p>
        <a:p>
          <a:r>
            <a:rPr lang="es-CL" sz="1100" dirty="0" smtClean="0">
              <a:solidFill>
                <a:schemeClr val="tx1"/>
              </a:solidFill>
              <a:latin typeface="Calibri" pitchFamily="34" charset="0"/>
            </a:rPr>
            <a:t>Dosis Efectiva</a:t>
          </a:r>
        </a:p>
        <a:p>
          <a:r>
            <a:rPr lang="es-CL" sz="1100" dirty="0" smtClean="0">
              <a:solidFill>
                <a:schemeClr val="tx1"/>
              </a:solidFill>
              <a:latin typeface="Calibri" pitchFamily="34" charset="0"/>
            </a:rPr>
            <a:t>Dosis Colectiva</a:t>
          </a:r>
        </a:p>
      </dgm:t>
    </dgm:pt>
    <dgm:pt modelId="{32433DFE-563C-447F-A2F0-846877F22D85}" type="parTrans" cxnId="{98A23CF9-D0BC-4DAB-9558-162DBFBF5ACA}">
      <dgm:prSet/>
      <dgm:spPr/>
      <dgm:t>
        <a:bodyPr/>
        <a:lstStyle/>
        <a:p>
          <a:endParaRPr lang="es-CL">
            <a:latin typeface="Calibri" pitchFamily="34" charset="0"/>
          </a:endParaRPr>
        </a:p>
      </dgm:t>
    </dgm:pt>
    <dgm:pt modelId="{609948C4-6A61-415C-BF4C-CB37B136E477}" type="sibTrans" cxnId="{98A23CF9-D0BC-4DAB-9558-162DBFBF5ACA}">
      <dgm:prSet/>
      <dgm:spPr/>
      <dgm:t>
        <a:bodyPr/>
        <a:lstStyle/>
        <a:p>
          <a:endParaRPr lang="es-CL">
            <a:latin typeface="Calibri" pitchFamily="34" charset="0"/>
          </a:endParaRPr>
        </a:p>
      </dgm:t>
    </dgm:pt>
    <dgm:pt modelId="{8A2D37DE-05DC-4B02-AA2E-1EAAE8798339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CL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rPr>
            <a:t>MAGNITUDES USADAS EN PROTECCION RADIOLOGICA</a:t>
          </a:r>
          <a:endParaRPr lang="es-CL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</a:endParaRPr>
        </a:p>
      </dgm:t>
    </dgm:pt>
    <dgm:pt modelId="{B848B4D7-50B4-41CD-B78C-0D0950308DCA}" type="sibTrans" cxnId="{A4FE5A57-4A46-46A9-B634-67366933CFEA}">
      <dgm:prSet/>
      <dgm:spPr/>
      <dgm:t>
        <a:bodyPr/>
        <a:lstStyle/>
        <a:p>
          <a:endParaRPr lang="es-CL">
            <a:latin typeface="Calibri" pitchFamily="34" charset="0"/>
          </a:endParaRPr>
        </a:p>
      </dgm:t>
    </dgm:pt>
    <dgm:pt modelId="{5386586D-67EA-4F0E-A6D5-EA7D329BAD72}" type="parTrans" cxnId="{A4FE5A57-4A46-46A9-B634-67366933CFEA}">
      <dgm:prSet/>
      <dgm:spPr/>
      <dgm:t>
        <a:bodyPr/>
        <a:lstStyle/>
        <a:p>
          <a:endParaRPr lang="es-CL">
            <a:latin typeface="Calibri" pitchFamily="34" charset="0"/>
          </a:endParaRPr>
        </a:p>
      </dgm:t>
    </dgm:pt>
    <dgm:pt modelId="{53151886-138F-4D56-BE0D-7CB5C50BE2BF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s-CL" sz="1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rPr>
            <a:t>MAGNITUDES FISICAS</a:t>
          </a:r>
          <a:endParaRPr lang="es-CL" sz="18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</a:endParaRPr>
        </a:p>
      </dgm:t>
    </dgm:pt>
    <dgm:pt modelId="{A15931BB-338B-4391-BD45-DB81A8E08BDF}" type="parTrans" cxnId="{7E2E4164-90BB-4848-949E-8D226A486AAD}">
      <dgm:prSet/>
      <dgm:spPr/>
      <dgm:t>
        <a:bodyPr/>
        <a:lstStyle/>
        <a:p>
          <a:endParaRPr lang="es-CL">
            <a:latin typeface="Calibri" pitchFamily="34" charset="0"/>
          </a:endParaRPr>
        </a:p>
      </dgm:t>
    </dgm:pt>
    <dgm:pt modelId="{EE93A693-C61A-4C96-B7E0-2487103F2FD0}" type="sibTrans" cxnId="{7E2E4164-90BB-4848-949E-8D226A486AAD}">
      <dgm:prSet/>
      <dgm:spPr/>
      <dgm:t>
        <a:bodyPr/>
        <a:lstStyle/>
        <a:p>
          <a:endParaRPr lang="es-CL">
            <a:latin typeface="Calibri" pitchFamily="34" charset="0"/>
          </a:endParaRPr>
        </a:p>
      </dgm:t>
    </dgm:pt>
    <dgm:pt modelId="{483D2516-52A4-482A-A81D-85A77186471A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s-CL" sz="1600" dirty="0" smtClean="0">
              <a:solidFill>
                <a:schemeClr val="tx1"/>
              </a:solidFill>
              <a:latin typeface="Calibri" pitchFamily="34" charset="0"/>
            </a:rPr>
            <a:t>Actividad</a:t>
          </a:r>
        </a:p>
        <a:p>
          <a:r>
            <a:rPr lang="es-CL" sz="1600" dirty="0" smtClean="0">
              <a:solidFill>
                <a:schemeClr val="tx1"/>
              </a:solidFill>
              <a:latin typeface="Calibri" pitchFamily="34" charset="0"/>
            </a:rPr>
            <a:t>Exposición</a:t>
          </a:r>
        </a:p>
        <a:p>
          <a:r>
            <a:rPr lang="es-CL" sz="1600" b="1" dirty="0" smtClean="0">
              <a:solidFill>
                <a:schemeClr val="tx1"/>
              </a:solidFill>
              <a:latin typeface="Calibri" pitchFamily="34" charset="0"/>
            </a:rPr>
            <a:t>Dosis Absorbida</a:t>
          </a:r>
        </a:p>
      </dgm:t>
    </dgm:pt>
    <dgm:pt modelId="{48BFCFA7-47B9-4833-B5E0-68EC061B81F0}" type="parTrans" cxnId="{0AAFE640-7272-4A30-8514-C2C9E8A58330}">
      <dgm:prSet/>
      <dgm:spPr/>
      <dgm:t>
        <a:bodyPr/>
        <a:lstStyle/>
        <a:p>
          <a:endParaRPr lang="es-CL">
            <a:latin typeface="Calibri" pitchFamily="34" charset="0"/>
          </a:endParaRPr>
        </a:p>
      </dgm:t>
    </dgm:pt>
    <dgm:pt modelId="{44EADE71-AB6F-469F-9961-EC4073234A9A}" type="sibTrans" cxnId="{0AAFE640-7272-4A30-8514-C2C9E8A58330}">
      <dgm:prSet/>
      <dgm:spPr/>
      <dgm:t>
        <a:bodyPr/>
        <a:lstStyle/>
        <a:p>
          <a:endParaRPr lang="es-CL">
            <a:latin typeface="Calibri" pitchFamily="34" charset="0"/>
          </a:endParaRPr>
        </a:p>
      </dgm:t>
    </dgm:pt>
    <dgm:pt modelId="{505D2324-A49D-4AD6-B913-B6FCF5AC7996}" type="pres">
      <dgm:prSet presAssocID="{12B08E6D-94EF-4824-A4DD-A5B553A99EA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L"/>
        </a:p>
      </dgm:t>
    </dgm:pt>
    <dgm:pt modelId="{420AF284-B546-4201-965C-D043A86B66B3}" type="pres">
      <dgm:prSet presAssocID="{8A2D37DE-05DC-4B02-AA2E-1EAAE8798339}" presName="hierRoot1" presStyleCnt="0">
        <dgm:presLayoutVars>
          <dgm:hierBranch val="init"/>
        </dgm:presLayoutVars>
      </dgm:prSet>
      <dgm:spPr/>
    </dgm:pt>
    <dgm:pt modelId="{0FB7EB07-85C9-4595-878E-2AAF3F753B82}" type="pres">
      <dgm:prSet presAssocID="{8A2D37DE-05DC-4B02-AA2E-1EAAE8798339}" presName="rootComposite1" presStyleCnt="0"/>
      <dgm:spPr/>
    </dgm:pt>
    <dgm:pt modelId="{E29F1962-B6F1-4B1B-B620-3B44D595B027}" type="pres">
      <dgm:prSet presAssocID="{8A2D37DE-05DC-4B02-AA2E-1EAAE8798339}" presName="rootText1" presStyleLbl="node0" presStyleIdx="0" presStyleCnt="1" custScaleX="133400" custScaleY="91290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8EFDCFE9-5A31-4595-8510-E608F3AD945A}" type="pres">
      <dgm:prSet presAssocID="{8A2D37DE-05DC-4B02-AA2E-1EAAE8798339}" presName="rootConnector1" presStyleLbl="node1" presStyleIdx="0" presStyleCnt="0"/>
      <dgm:spPr/>
      <dgm:t>
        <a:bodyPr/>
        <a:lstStyle/>
        <a:p>
          <a:endParaRPr lang="es-CL"/>
        </a:p>
      </dgm:t>
    </dgm:pt>
    <dgm:pt modelId="{AACF3929-BD2A-40EF-9DCB-3A7429897B1A}" type="pres">
      <dgm:prSet presAssocID="{8A2D37DE-05DC-4B02-AA2E-1EAAE8798339}" presName="hierChild2" presStyleCnt="0"/>
      <dgm:spPr/>
    </dgm:pt>
    <dgm:pt modelId="{81EC1184-15EA-46B4-AF72-B39F0E900A87}" type="pres">
      <dgm:prSet presAssocID="{A15931BB-338B-4391-BD45-DB81A8E08BDF}" presName="Name37" presStyleLbl="parChTrans1D2" presStyleIdx="0" presStyleCnt="2"/>
      <dgm:spPr/>
      <dgm:t>
        <a:bodyPr/>
        <a:lstStyle/>
        <a:p>
          <a:endParaRPr lang="es-CL"/>
        </a:p>
      </dgm:t>
    </dgm:pt>
    <dgm:pt modelId="{33D26818-5C63-49C3-BA68-474577C4B451}" type="pres">
      <dgm:prSet presAssocID="{53151886-138F-4D56-BE0D-7CB5C50BE2BF}" presName="hierRoot2" presStyleCnt="0">
        <dgm:presLayoutVars>
          <dgm:hierBranch val="init"/>
        </dgm:presLayoutVars>
      </dgm:prSet>
      <dgm:spPr/>
    </dgm:pt>
    <dgm:pt modelId="{6729AC10-A728-4832-A1C8-0A62D0C0DB05}" type="pres">
      <dgm:prSet presAssocID="{53151886-138F-4D56-BE0D-7CB5C50BE2BF}" presName="rootComposite" presStyleCnt="0"/>
      <dgm:spPr/>
    </dgm:pt>
    <dgm:pt modelId="{3768CF27-6A8C-44A0-9CBF-776F588BEE86}" type="pres">
      <dgm:prSet presAssocID="{53151886-138F-4D56-BE0D-7CB5C50BE2BF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EE098C1C-CE72-41C6-8C5B-F47D82A50BF1}" type="pres">
      <dgm:prSet presAssocID="{53151886-138F-4D56-BE0D-7CB5C50BE2BF}" presName="rootConnector" presStyleLbl="node2" presStyleIdx="0" presStyleCnt="2"/>
      <dgm:spPr/>
      <dgm:t>
        <a:bodyPr/>
        <a:lstStyle/>
        <a:p>
          <a:endParaRPr lang="es-CL"/>
        </a:p>
      </dgm:t>
    </dgm:pt>
    <dgm:pt modelId="{4D77C7E4-1440-4CC2-8506-B4C0A497A661}" type="pres">
      <dgm:prSet presAssocID="{53151886-138F-4D56-BE0D-7CB5C50BE2BF}" presName="hierChild4" presStyleCnt="0"/>
      <dgm:spPr/>
    </dgm:pt>
    <dgm:pt modelId="{71F21D4B-19BC-49A2-ADFE-33F2244A2691}" type="pres">
      <dgm:prSet presAssocID="{48BFCFA7-47B9-4833-B5E0-68EC061B81F0}" presName="Name37" presStyleLbl="parChTrans1D3" presStyleIdx="0" presStyleCnt="2"/>
      <dgm:spPr/>
      <dgm:t>
        <a:bodyPr/>
        <a:lstStyle/>
        <a:p>
          <a:endParaRPr lang="es-CL"/>
        </a:p>
      </dgm:t>
    </dgm:pt>
    <dgm:pt modelId="{52B0E5FD-F3C5-4CE0-A568-4BC6DD3D6C49}" type="pres">
      <dgm:prSet presAssocID="{483D2516-52A4-482A-A81D-85A77186471A}" presName="hierRoot2" presStyleCnt="0">
        <dgm:presLayoutVars>
          <dgm:hierBranch val="init"/>
        </dgm:presLayoutVars>
      </dgm:prSet>
      <dgm:spPr/>
    </dgm:pt>
    <dgm:pt modelId="{D89FD52E-81C1-42B7-A96D-70494F047FEF}" type="pres">
      <dgm:prSet presAssocID="{483D2516-52A4-482A-A81D-85A77186471A}" presName="rootComposite" presStyleCnt="0"/>
      <dgm:spPr/>
    </dgm:pt>
    <dgm:pt modelId="{02C73588-7A70-4472-99AD-E2C335AACD1E}" type="pres">
      <dgm:prSet presAssocID="{483D2516-52A4-482A-A81D-85A77186471A}" presName="rootText" presStyleLbl="node3" presStyleIdx="0" presStyleCnt="2" custScaleX="90631" custScaleY="165535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B8ADEBC9-E12B-42D9-80E1-C524956BF6AB}" type="pres">
      <dgm:prSet presAssocID="{483D2516-52A4-482A-A81D-85A77186471A}" presName="rootConnector" presStyleLbl="node3" presStyleIdx="0" presStyleCnt="2"/>
      <dgm:spPr/>
      <dgm:t>
        <a:bodyPr/>
        <a:lstStyle/>
        <a:p>
          <a:endParaRPr lang="es-CL"/>
        </a:p>
      </dgm:t>
    </dgm:pt>
    <dgm:pt modelId="{9D750B4D-0BB5-40A3-913F-1BF885E81F5C}" type="pres">
      <dgm:prSet presAssocID="{483D2516-52A4-482A-A81D-85A77186471A}" presName="hierChild4" presStyleCnt="0"/>
      <dgm:spPr/>
    </dgm:pt>
    <dgm:pt modelId="{50185031-B181-4767-ADD8-7B8DE7BBA91A}" type="pres">
      <dgm:prSet presAssocID="{483D2516-52A4-482A-A81D-85A77186471A}" presName="hierChild5" presStyleCnt="0"/>
      <dgm:spPr/>
    </dgm:pt>
    <dgm:pt modelId="{4DBB9E5A-9A08-4D80-9368-8AF568AB4B10}" type="pres">
      <dgm:prSet presAssocID="{53151886-138F-4D56-BE0D-7CB5C50BE2BF}" presName="hierChild5" presStyleCnt="0"/>
      <dgm:spPr/>
    </dgm:pt>
    <dgm:pt modelId="{011B5A8A-1D40-4F27-A15B-38FB6DD48DCA}" type="pres">
      <dgm:prSet presAssocID="{CA506B31-2F1B-443E-9898-CC629F80BB0A}" presName="Name37" presStyleLbl="parChTrans1D2" presStyleIdx="1" presStyleCnt="2"/>
      <dgm:spPr/>
      <dgm:t>
        <a:bodyPr/>
        <a:lstStyle/>
        <a:p>
          <a:endParaRPr lang="es-CL"/>
        </a:p>
      </dgm:t>
    </dgm:pt>
    <dgm:pt modelId="{2949E961-D0B2-4543-AD97-CA49B1268A04}" type="pres">
      <dgm:prSet presAssocID="{3B3E409C-E7DB-430A-8D15-C38C51CD58B1}" presName="hierRoot2" presStyleCnt="0">
        <dgm:presLayoutVars>
          <dgm:hierBranch val="init"/>
        </dgm:presLayoutVars>
      </dgm:prSet>
      <dgm:spPr/>
    </dgm:pt>
    <dgm:pt modelId="{B2DD9BC5-95B3-4D70-B55B-4320996BCE8C}" type="pres">
      <dgm:prSet presAssocID="{3B3E409C-E7DB-430A-8D15-C38C51CD58B1}" presName="rootComposite" presStyleCnt="0"/>
      <dgm:spPr/>
    </dgm:pt>
    <dgm:pt modelId="{45F1DACC-47FB-43B7-986B-79A434334921}" type="pres">
      <dgm:prSet presAssocID="{3B3E409C-E7DB-430A-8D15-C38C51CD58B1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23ADB9D1-C2FF-4E2B-8217-3A1B55849341}" type="pres">
      <dgm:prSet presAssocID="{3B3E409C-E7DB-430A-8D15-C38C51CD58B1}" presName="rootConnector" presStyleLbl="node2" presStyleIdx="1" presStyleCnt="2"/>
      <dgm:spPr/>
      <dgm:t>
        <a:bodyPr/>
        <a:lstStyle/>
        <a:p>
          <a:endParaRPr lang="es-CL"/>
        </a:p>
      </dgm:t>
    </dgm:pt>
    <dgm:pt modelId="{344EE039-D02C-4B44-ADE7-F292DADAB7B5}" type="pres">
      <dgm:prSet presAssocID="{3B3E409C-E7DB-430A-8D15-C38C51CD58B1}" presName="hierChild4" presStyleCnt="0"/>
      <dgm:spPr/>
    </dgm:pt>
    <dgm:pt modelId="{7D78D96C-BE79-458D-9A3A-FC2E81F5D61F}" type="pres">
      <dgm:prSet presAssocID="{32433DFE-563C-447F-A2F0-846877F22D85}" presName="Name37" presStyleLbl="parChTrans1D3" presStyleIdx="1" presStyleCnt="2"/>
      <dgm:spPr/>
      <dgm:t>
        <a:bodyPr/>
        <a:lstStyle/>
        <a:p>
          <a:endParaRPr lang="es-CL"/>
        </a:p>
      </dgm:t>
    </dgm:pt>
    <dgm:pt modelId="{455E3B3F-B5F3-40AF-8DB9-140E76E754BF}" type="pres">
      <dgm:prSet presAssocID="{20008949-3328-4FCA-B730-C4F00949F16A}" presName="hierRoot2" presStyleCnt="0">
        <dgm:presLayoutVars>
          <dgm:hierBranch val="init"/>
        </dgm:presLayoutVars>
      </dgm:prSet>
      <dgm:spPr/>
    </dgm:pt>
    <dgm:pt modelId="{FAA2048D-2BA2-4364-8E77-DA7A22FCA3C5}" type="pres">
      <dgm:prSet presAssocID="{20008949-3328-4FCA-B730-C4F00949F16A}" presName="rootComposite" presStyleCnt="0"/>
      <dgm:spPr/>
    </dgm:pt>
    <dgm:pt modelId="{BB679DA6-97F3-424E-9CF0-E9FA267A3368}" type="pres">
      <dgm:prSet presAssocID="{20008949-3328-4FCA-B730-C4F00949F16A}" presName="rootText" presStyleLbl="node3" presStyleIdx="1" presStyleCnt="2" custScaleX="89616" custScaleY="172293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AFCDD73A-48A5-4FE1-A947-35DAA910096A}" type="pres">
      <dgm:prSet presAssocID="{20008949-3328-4FCA-B730-C4F00949F16A}" presName="rootConnector" presStyleLbl="node3" presStyleIdx="1" presStyleCnt="2"/>
      <dgm:spPr/>
      <dgm:t>
        <a:bodyPr/>
        <a:lstStyle/>
        <a:p>
          <a:endParaRPr lang="es-CL"/>
        </a:p>
      </dgm:t>
    </dgm:pt>
    <dgm:pt modelId="{E486A071-D75D-42DA-B0E3-33F95156132F}" type="pres">
      <dgm:prSet presAssocID="{20008949-3328-4FCA-B730-C4F00949F16A}" presName="hierChild4" presStyleCnt="0"/>
      <dgm:spPr/>
    </dgm:pt>
    <dgm:pt modelId="{CCDD6786-D763-4E9C-A575-EDBCBAD53E90}" type="pres">
      <dgm:prSet presAssocID="{20008949-3328-4FCA-B730-C4F00949F16A}" presName="hierChild5" presStyleCnt="0"/>
      <dgm:spPr/>
    </dgm:pt>
    <dgm:pt modelId="{7ED230D5-064B-47D5-A7F3-88FDA0645CF0}" type="pres">
      <dgm:prSet presAssocID="{3B3E409C-E7DB-430A-8D15-C38C51CD58B1}" presName="hierChild5" presStyleCnt="0"/>
      <dgm:spPr/>
    </dgm:pt>
    <dgm:pt modelId="{BCC7A613-8AE5-4C47-8928-546E146D8880}" type="pres">
      <dgm:prSet presAssocID="{8A2D37DE-05DC-4B02-AA2E-1EAAE8798339}" presName="hierChild3" presStyleCnt="0"/>
      <dgm:spPr/>
    </dgm:pt>
  </dgm:ptLst>
  <dgm:cxnLst>
    <dgm:cxn modelId="{98A23CF9-D0BC-4DAB-9558-162DBFBF5ACA}" srcId="{3B3E409C-E7DB-430A-8D15-C38C51CD58B1}" destId="{20008949-3328-4FCA-B730-C4F00949F16A}" srcOrd="0" destOrd="0" parTransId="{32433DFE-563C-447F-A2F0-846877F22D85}" sibTransId="{609948C4-6A61-415C-BF4C-CB37B136E477}"/>
    <dgm:cxn modelId="{582FF281-DA74-407E-B23D-1289DF600388}" type="presOf" srcId="{32433DFE-563C-447F-A2F0-846877F22D85}" destId="{7D78D96C-BE79-458D-9A3A-FC2E81F5D61F}" srcOrd="0" destOrd="0" presId="urn:microsoft.com/office/officeart/2005/8/layout/orgChart1"/>
    <dgm:cxn modelId="{A2A1DB85-BD3D-4A96-B1E2-D699FA6A1979}" srcId="{8A2D37DE-05DC-4B02-AA2E-1EAAE8798339}" destId="{3B3E409C-E7DB-430A-8D15-C38C51CD58B1}" srcOrd="1" destOrd="0" parTransId="{CA506B31-2F1B-443E-9898-CC629F80BB0A}" sibTransId="{41BA34CA-45AA-4147-A889-2C4CCE313E7A}"/>
    <dgm:cxn modelId="{71EFE035-E324-4B61-9617-B2D5D997A3C5}" type="presOf" srcId="{483D2516-52A4-482A-A81D-85A77186471A}" destId="{B8ADEBC9-E12B-42D9-80E1-C524956BF6AB}" srcOrd="1" destOrd="0" presId="urn:microsoft.com/office/officeart/2005/8/layout/orgChart1"/>
    <dgm:cxn modelId="{CEB3BDCB-3BA7-4861-8D47-4F7A7EA73352}" type="presOf" srcId="{53151886-138F-4D56-BE0D-7CB5C50BE2BF}" destId="{EE098C1C-CE72-41C6-8C5B-F47D82A50BF1}" srcOrd="1" destOrd="0" presId="urn:microsoft.com/office/officeart/2005/8/layout/orgChart1"/>
    <dgm:cxn modelId="{A4FE5A57-4A46-46A9-B634-67366933CFEA}" srcId="{12B08E6D-94EF-4824-A4DD-A5B553A99EAC}" destId="{8A2D37DE-05DC-4B02-AA2E-1EAAE8798339}" srcOrd="0" destOrd="0" parTransId="{5386586D-67EA-4F0E-A6D5-EA7D329BAD72}" sibTransId="{B848B4D7-50B4-41CD-B78C-0D0950308DCA}"/>
    <dgm:cxn modelId="{6913CBC9-2E59-48B4-82CA-8E67EF8042D2}" type="presOf" srcId="{8A2D37DE-05DC-4B02-AA2E-1EAAE8798339}" destId="{E29F1962-B6F1-4B1B-B620-3B44D595B027}" srcOrd="0" destOrd="0" presId="urn:microsoft.com/office/officeart/2005/8/layout/orgChart1"/>
    <dgm:cxn modelId="{7E2E4164-90BB-4848-949E-8D226A486AAD}" srcId="{8A2D37DE-05DC-4B02-AA2E-1EAAE8798339}" destId="{53151886-138F-4D56-BE0D-7CB5C50BE2BF}" srcOrd="0" destOrd="0" parTransId="{A15931BB-338B-4391-BD45-DB81A8E08BDF}" sibTransId="{EE93A693-C61A-4C96-B7E0-2487103F2FD0}"/>
    <dgm:cxn modelId="{9ECF41BC-F5F1-4028-9FC4-3FED4EF8F3B0}" type="presOf" srcId="{48BFCFA7-47B9-4833-B5E0-68EC061B81F0}" destId="{71F21D4B-19BC-49A2-ADFE-33F2244A2691}" srcOrd="0" destOrd="0" presId="urn:microsoft.com/office/officeart/2005/8/layout/orgChart1"/>
    <dgm:cxn modelId="{0AAFE640-7272-4A30-8514-C2C9E8A58330}" srcId="{53151886-138F-4D56-BE0D-7CB5C50BE2BF}" destId="{483D2516-52A4-482A-A81D-85A77186471A}" srcOrd="0" destOrd="0" parTransId="{48BFCFA7-47B9-4833-B5E0-68EC061B81F0}" sibTransId="{44EADE71-AB6F-469F-9961-EC4073234A9A}"/>
    <dgm:cxn modelId="{DFAECA3E-6BF7-4339-9A70-450A1AF441B5}" type="presOf" srcId="{A15931BB-338B-4391-BD45-DB81A8E08BDF}" destId="{81EC1184-15EA-46B4-AF72-B39F0E900A87}" srcOrd="0" destOrd="0" presId="urn:microsoft.com/office/officeart/2005/8/layout/orgChart1"/>
    <dgm:cxn modelId="{AE37A72F-0C64-438A-840A-047BDE8AA479}" type="presOf" srcId="{53151886-138F-4D56-BE0D-7CB5C50BE2BF}" destId="{3768CF27-6A8C-44A0-9CBF-776F588BEE86}" srcOrd="0" destOrd="0" presId="urn:microsoft.com/office/officeart/2005/8/layout/orgChart1"/>
    <dgm:cxn modelId="{26465B22-ECCC-4151-9F97-9D37DD311F0A}" type="presOf" srcId="{483D2516-52A4-482A-A81D-85A77186471A}" destId="{02C73588-7A70-4472-99AD-E2C335AACD1E}" srcOrd="0" destOrd="0" presId="urn:microsoft.com/office/officeart/2005/8/layout/orgChart1"/>
    <dgm:cxn modelId="{CC8BAF6C-6243-475A-BAE1-648E279BC63D}" type="presOf" srcId="{20008949-3328-4FCA-B730-C4F00949F16A}" destId="{BB679DA6-97F3-424E-9CF0-E9FA267A3368}" srcOrd="0" destOrd="0" presId="urn:microsoft.com/office/officeart/2005/8/layout/orgChart1"/>
    <dgm:cxn modelId="{0C49556B-440E-43EE-94AE-619E23839AE1}" type="presOf" srcId="{8A2D37DE-05DC-4B02-AA2E-1EAAE8798339}" destId="{8EFDCFE9-5A31-4595-8510-E608F3AD945A}" srcOrd="1" destOrd="0" presId="urn:microsoft.com/office/officeart/2005/8/layout/orgChart1"/>
    <dgm:cxn modelId="{BA5EEA2B-525A-4851-BCD7-3D5B839F9589}" type="presOf" srcId="{12B08E6D-94EF-4824-A4DD-A5B553A99EAC}" destId="{505D2324-A49D-4AD6-B913-B6FCF5AC7996}" srcOrd="0" destOrd="0" presId="urn:microsoft.com/office/officeart/2005/8/layout/orgChart1"/>
    <dgm:cxn modelId="{8A990DF7-8298-4E94-A5A6-0D544ADBB7A4}" type="presOf" srcId="{3B3E409C-E7DB-430A-8D15-C38C51CD58B1}" destId="{45F1DACC-47FB-43B7-986B-79A434334921}" srcOrd="0" destOrd="0" presId="urn:microsoft.com/office/officeart/2005/8/layout/orgChart1"/>
    <dgm:cxn modelId="{952158E1-5BC9-4B3E-81F3-7118F6BCDA77}" type="presOf" srcId="{CA506B31-2F1B-443E-9898-CC629F80BB0A}" destId="{011B5A8A-1D40-4F27-A15B-38FB6DD48DCA}" srcOrd="0" destOrd="0" presId="urn:microsoft.com/office/officeart/2005/8/layout/orgChart1"/>
    <dgm:cxn modelId="{6D823C98-0837-4BF4-A091-A025C644EE6B}" type="presOf" srcId="{20008949-3328-4FCA-B730-C4F00949F16A}" destId="{AFCDD73A-48A5-4FE1-A947-35DAA910096A}" srcOrd="1" destOrd="0" presId="urn:microsoft.com/office/officeart/2005/8/layout/orgChart1"/>
    <dgm:cxn modelId="{F120BBD7-6CF7-4993-86E5-98BB95BDD872}" type="presOf" srcId="{3B3E409C-E7DB-430A-8D15-C38C51CD58B1}" destId="{23ADB9D1-C2FF-4E2B-8217-3A1B55849341}" srcOrd="1" destOrd="0" presId="urn:microsoft.com/office/officeart/2005/8/layout/orgChart1"/>
    <dgm:cxn modelId="{51CFE8C3-13D7-4D04-8094-1D346585233E}" type="presParOf" srcId="{505D2324-A49D-4AD6-B913-B6FCF5AC7996}" destId="{420AF284-B546-4201-965C-D043A86B66B3}" srcOrd="0" destOrd="0" presId="urn:microsoft.com/office/officeart/2005/8/layout/orgChart1"/>
    <dgm:cxn modelId="{B98D7975-55CF-43F7-B2FA-F96FAB0A32AC}" type="presParOf" srcId="{420AF284-B546-4201-965C-D043A86B66B3}" destId="{0FB7EB07-85C9-4595-878E-2AAF3F753B82}" srcOrd="0" destOrd="0" presId="urn:microsoft.com/office/officeart/2005/8/layout/orgChart1"/>
    <dgm:cxn modelId="{C6C40296-D532-409A-B8F4-B34FB59206B4}" type="presParOf" srcId="{0FB7EB07-85C9-4595-878E-2AAF3F753B82}" destId="{E29F1962-B6F1-4B1B-B620-3B44D595B027}" srcOrd="0" destOrd="0" presId="urn:microsoft.com/office/officeart/2005/8/layout/orgChart1"/>
    <dgm:cxn modelId="{1EDE24FC-C3AE-4CAB-B400-3D4E496F9B65}" type="presParOf" srcId="{0FB7EB07-85C9-4595-878E-2AAF3F753B82}" destId="{8EFDCFE9-5A31-4595-8510-E608F3AD945A}" srcOrd="1" destOrd="0" presId="urn:microsoft.com/office/officeart/2005/8/layout/orgChart1"/>
    <dgm:cxn modelId="{64069D8D-7E6B-4F67-8DDA-8635138C3F07}" type="presParOf" srcId="{420AF284-B546-4201-965C-D043A86B66B3}" destId="{AACF3929-BD2A-40EF-9DCB-3A7429897B1A}" srcOrd="1" destOrd="0" presId="urn:microsoft.com/office/officeart/2005/8/layout/orgChart1"/>
    <dgm:cxn modelId="{0A77D2C4-78ED-41F2-91C4-FB935022BF70}" type="presParOf" srcId="{AACF3929-BD2A-40EF-9DCB-3A7429897B1A}" destId="{81EC1184-15EA-46B4-AF72-B39F0E900A87}" srcOrd="0" destOrd="0" presId="urn:microsoft.com/office/officeart/2005/8/layout/orgChart1"/>
    <dgm:cxn modelId="{57C19E5F-DD8A-4612-8846-5C82834926B9}" type="presParOf" srcId="{AACF3929-BD2A-40EF-9DCB-3A7429897B1A}" destId="{33D26818-5C63-49C3-BA68-474577C4B451}" srcOrd="1" destOrd="0" presId="urn:microsoft.com/office/officeart/2005/8/layout/orgChart1"/>
    <dgm:cxn modelId="{0DB9616F-9B55-49A2-B27E-683F723E3EAB}" type="presParOf" srcId="{33D26818-5C63-49C3-BA68-474577C4B451}" destId="{6729AC10-A728-4832-A1C8-0A62D0C0DB05}" srcOrd="0" destOrd="0" presId="urn:microsoft.com/office/officeart/2005/8/layout/orgChart1"/>
    <dgm:cxn modelId="{FD53DCA9-BD5D-4AB5-A33F-87CCFF921537}" type="presParOf" srcId="{6729AC10-A728-4832-A1C8-0A62D0C0DB05}" destId="{3768CF27-6A8C-44A0-9CBF-776F588BEE86}" srcOrd="0" destOrd="0" presId="urn:microsoft.com/office/officeart/2005/8/layout/orgChart1"/>
    <dgm:cxn modelId="{73B1BE28-AB04-479F-85D8-E72A956D89A4}" type="presParOf" srcId="{6729AC10-A728-4832-A1C8-0A62D0C0DB05}" destId="{EE098C1C-CE72-41C6-8C5B-F47D82A50BF1}" srcOrd="1" destOrd="0" presId="urn:microsoft.com/office/officeart/2005/8/layout/orgChart1"/>
    <dgm:cxn modelId="{9BFA9546-CB58-46DB-81FF-3936DA9096BD}" type="presParOf" srcId="{33D26818-5C63-49C3-BA68-474577C4B451}" destId="{4D77C7E4-1440-4CC2-8506-B4C0A497A661}" srcOrd="1" destOrd="0" presId="urn:microsoft.com/office/officeart/2005/8/layout/orgChart1"/>
    <dgm:cxn modelId="{024733C3-FCCC-4361-A738-89E374734557}" type="presParOf" srcId="{4D77C7E4-1440-4CC2-8506-B4C0A497A661}" destId="{71F21D4B-19BC-49A2-ADFE-33F2244A2691}" srcOrd="0" destOrd="0" presId="urn:microsoft.com/office/officeart/2005/8/layout/orgChart1"/>
    <dgm:cxn modelId="{AA3BC9F6-767B-468E-B561-5414432D8362}" type="presParOf" srcId="{4D77C7E4-1440-4CC2-8506-B4C0A497A661}" destId="{52B0E5FD-F3C5-4CE0-A568-4BC6DD3D6C49}" srcOrd="1" destOrd="0" presId="urn:microsoft.com/office/officeart/2005/8/layout/orgChart1"/>
    <dgm:cxn modelId="{83151205-CA5C-4586-9DBB-6BCFA391455F}" type="presParOf" srcId="{52B0E5FD-F3C5-4CE0-A568-4BC6DD3D6C49}" destId="{D89FD52E-81C1-42B7-A96D-70494F047FEF}" srcOrd="0" destOrd="0" presId="urn:microsoft.com/office/officeart/2005/8/layout/orgChart1"/>
    <dgm:cxn modelId="{4E14E5C9-353F-4280-AAB6-25EE4910FBB5}" type="presParOf" srcId="{D89FD52E-81C1-42B7-A96D-70494F047FEF}" destId="{02C73588-7A70-4472-99AD-E2C335AACD1E}" srcOrd="0" destOrd="0" presId="urn:microsoft.com/office/officeart/2005/8/layout/orgChart1"/>
    <dgm:cxn modelId="{F4DDD58C-5FB4-4A71-B090-446D46015434}" type="presParOf" srcId="{D89FD52E-81C1-42B7-A96D-70494F047FEF}" destId="{B8ADEBC9-E12B-42D9-80E1-C524956BF6AB}" srcOrd="1" destOrd="0" presId="urn:microsoft.com/office/officeart/2005/8/layout/orgChart1"/>
    <dgm:cxn modelId="{EC6D91D2-11D5-407B-9CF3-15DBCF657792}" type="presParOf" srcId="{52B0E5FD-F3C5-4CE0-A568-4BC6DD3D6C49}" destId="{9D750B4D-0BB5-40A3-913F-1BF885E81F5C}" srcOrd="1" destOrd="0" presId="urn:microsoft.com/office/officeart/2005/8/layout/orgChart1"/>
    <dgm:cxn modelId="{7B7994F4-6D6E-41AF-B239-E616CAFDE477}" type="presParOf" srcId="{52B0E5FD-F3C5-4CE0-A568-4BC6DD3D6C49}" destId="{50185031-B181-4767-ADD8-7B8DE7BBA91A}" srcOrd="2" destOrd="0" presId="urn:microsoft.com/office/officeart/2005/8/layout/orgChart1"/>
    <dgm:cxn modelId="{9D7145C8-B184-4B76-82C4-1C31BE821AAD}" type="presParOf" srcId="{33D26818-5C63-49C3-BA68-474577C4B451}" destId="{4DBB9E5A-9A08-4D80-9368-8AF568AB4B10}" srcOrd="2" destOrd="0" presId="urn:microsoft.com/office/officeart/2005/8/layout/orgChart1"/>
    <dgm:cxn modelId="{89DC977A-1821-442D-843A-D1B2F36CFCE0}" type="presParOf" srcId="{AACF3929-BD2A-40EF-9DCB-3A7429897B1A}" destId="{011B5A8A-1D40-4F27-A15B-38FB6DD48DCA}" srcOrd="2" destOrd="0" presId="urn:microsoft.com/office/officeart/2005/8/layout/orgChart1"/>
    <dgm:cxn modelId="{C9962B5E-2FFB-410D-9953-A21E08C6B49E}" type="presParOf" srcId="{AACF3929-BD2A-40EF-9DCB-3A7429897B1A}" destId="{2949E961-D0B2-4543-AD97-CA49B1268A04}" srcOrd="3" destOrd="0" presId="urn:microsoft.com/office/officeart/2005/8/layout/orgChart1"/>
    <dgm:cxn modelId="{DB3E6823-FBD5-48F4-B661-3F2CD9BBDAB7}" type="presParOf" srcId="{2949E961-D0B2-4543-AD97-CA49B1268A04}" destId="{B2DD9BC5-95B3-4D70-B55B-4320996BCE8C}" srcOrd="0" destOrd="0" presId="urn:microsoft.com/office/officeart/2005/8/layout/orgChart1"/>
    <dgm:cxn modelId="{ADAB1601-14E8-46C2-BC23-14A58096AB40}" type="presParOf" srcId="{B2DD9BC5-95B3-4D70-B55B-4320996BCE8C}" destId="{45F1DACC-47FB-43B7-986B-79A434334921}" srcOrd="0" destOrd="0" presId="urn:microsoft.com/office/officeart/2005/8/layout/orgChart1"/>
    <dgm:cxn modelId="{EDA9196F-9531-486D-922F-82629F8127F3}" type="presParOf" srcId="{B2DD9BC5-95B3-4D70-B55B-4320996BCE8C}" destId="{23ADB9D1-C2FF-4E2B-8217-3A1B55849341}" srcOrd="1" destOrd="0" presId="urn:microsoft.com/office/officeart/2005/8/layout/orgChart1"/>
    <dgm:cxn modelId="{6B581EBE-48E0-4B50-965B-AA6884334319}" type="presParOf" srcId="{2949E961-D0B2-4543-AD97-CA49B1268A04}" destId="{344EE039-D02C-4B44-ADE7-F292DADAB7B5}" srcOrd="1" destOrd="0" presId="urn:microsoft.com/office/officeart/2005/8/layout/orgChart1"/>
    <dgm:cxn modelId="{363ED8D8-2BAE-4C86-A74E-9B10CCE063EF}" type="presParOf" srcId="{344EE039-D02C-4B44-ADE7-F292DADAB7B5}" destId="{7D78D96C-BE79-458D-9A3A-FC2E81F5D61F}" srcOrd="0" destOrd="0" presId="urn:microsoft.com/office/officeart/2005/8/layout/orgChart1"/>
    <dgm:cxn modelId="{B318891A-65B1-4E53-9A9A-18E3DB3A6B02}" type="presParOf" srcId="{344EE039-D02C-4B44-ADE7-F292DADAB7B5}" destId="{455E3B3F-B5F3-40AF-8DB9-140E76E754BF}" srcOrd="1" destOrd="0" presId="urn:microsoft.com/office/officeart/2005/8/layout/orgChart1"/>
    <dgm:cxn modelId="{FB5454B7-47DF-40A8-91F0-89C1EA972614}" type="presParOf" srcId="{455E3B3F-B5F3-40AF-8DB9-140E76E754BF}" destId="{FAA2048D-2BA2-4364-8E77-DA7A22FCA3C5}" srcOrd="0" destOrd="0" presId="urn:microsoft.com/office/officeart/2005/8/layout/orgChart1"/>
    <dgm:cxn modelId="{3318156F-F480-444C-A47F-4727003F3B4E}" type="presParOf" srcId="{FAA2048D-2BA2-4364-8E77-DA7A22FCA3C5}" destId="{BB679DA6-97F3-424E-9CF0-E9FA267A3368}" srcOrd="0" destOrd="0" presId="urn:microsoft.com/office/officeart/2005/8/layout/orgChart1"/>
    <dgm:cxn modelId="{DE1CFFD9-C050-478D-9261-26BE3E0B9498}" type="presParOf" srcId="{FAA2048D-2BA2-4364-8E77-DA7A22FCA3C5}" destId="{AFCDD73A-48A5-4FE1-A947-35DAA910096A}" srcOrd="1" destOrd="0" presId="urn:microsoft.com/office/officeart/2005/8/layout/orgChart1"/>
    <dgm:cxn modelId="{5BA4723F-34AA-4355-AEB1-9C111349A024}" type="presParOf" srcId="{455E3B3F-B5F3-40AF-8DB9-140E76E754BF}" destId="{E486A071-D75D-42DA-B0E3-33F95156132F}" srcOrd="1" destOrd="0" presId="urn:microsoft.com/office/officeart/2005/8/layout/orgChart1"/>
    <dgm:cxn modelId="{BE53DA15-A65C-4068-969A-991230138438}" type="presParOf" srcId="{455E3B3F-B5F3-40AF-8DB9-140E76E754BF}" destId="{CCDD6786-D763-4E9C-A575-EDBCBAD53E90}" srcOrd="2" destOrd="0" presId="urn:microsoft.com/office/officeart/2005/8/layout/orgChart1"/>
    <dgm:cxn modelId="{07980B6B-137C-4E3E-97A0-644E4BCD88D0}" type="presParOf" srcId="{2949E961-D0B2-4543-AD97-CA49B1268A04}" destId="{7ED230D5-064B-47D5-A7F3-88FDA0645CF0}" srcOrd="2" destOrd="0" presId="urn:microsoft.com/office/officeart/2005/8/layout/orgChart1"/>
    <dgm:cxn modelId="{90045123-B50F-4D52-95B1-91F254A96B40}" type="presParOf" srcId="{420AF284-B546-4201-965C-D043A86B66B3}" destId="{BCC7A613-8AE5-4C47-8928-546E146D888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59A225B-89DC-4934-8296-E30DE4C9B279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s-CL"/>
        </a:p>
      </dgm:t>
    </dgm:pt>
    <dgm:pt modelId="{38E6B77B-3263-481F-84E9-E8AF97DDA8DA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s-CL" smtClean="0"/>
            <a:t>Síndrome Neurológico</a:t>
          </a:r>
          <a:endParaRPr lang="es-CL"/>
        </a:p>
      </dgm:t>
    </dgm:pt>
    <dgm:pt modelId="{1A70D453-F7BD-40C1-8E9C-C6612304C147}" type="parTrans" cxnId="{CCD4DF9C-3341-4C58-B68A-75729E7B4920}">
      <dgm:prSet/>
      <dgm:spPr/>
      <dgm:t>
        <a:bodyPr/>
        <a:lstStyle/>
        <a:p>
          <a:endParaRPr lang="es-CL"/>
        </a:p>
      </dgm:t>
    </dgm:pt>
    <dgm:pt modelId="{AB231D0A-2F12-4A48-AC44-43B6699B9403}" type="sibTrans" cxnId="{CCD4DF9C-3341-4C58-B68A-75729E7B4920}">
      <dgm:prSet/>
      <dgm:spPr/>
      <dgm:t>
        <a:bodyPr/>
        <a:lstStyle/>
        <a:p>
          <a:endParaRPr lang="es-CL"/>
        </a:p>
      </dgm:t>
    </dgm:pt>
    <dgm:pt modelId="{F544F49C-0CE0-4DE9-BA54-84E102123A96}" type="pres">
      <dgm:prSet presAssocID="{E59A225B-89DC-4934-8296-E30DE4C9B27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7F7A9AC3-FB1F-4458-8AF1-8F725ECCFDDB}" type="pres">
      <dgm:prSet presAssocID="{38E6B77B-3263-481F-84E9-E8AF97DDA8D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1C8B9915-97C5-494B-B731-98A1FBEABE2A}" type="presOf" srcId="{38E6B77B-3263-481F-84E9-E8AF97DDA8DA}" destId="{7F7A9AC3-FB1F-4458-8AF1-8F725ECCFDDB}" srcOrd="0" destOrd="0" presId="urn:microsoft.com/office/officeart/2005/8/layout/vList2"/>
    <dgm:cxn modelId="{35D6DCED-1FB7-4F5F-8FFB-AFE445BA7E45}" type="presOf" srcId="{E59A225B-89DC-4934-8296-E30DE4C9B279}" destId="{F544F49C-0CE0-4DE9-BA54-84E102123A96}" srcOrd="0" destOrd="0" presId="urn:microsoft.com/office/officeart/2005/8/layout/vList2"/>
    <dgm:cxn modelId="{CCD4DF9C-3341-4C58-B68A-75729E7B4920}" srcId="{E59A225B-89DC-4934-8296-E30DE4C9B279}" destId="{38E6B77B-3263-481F-84E9-E8AF97DDA8DA}" srcOrd="0" destOrd="0" parTransId="{1A70D453-F7BD-40C1-8E9C-C6612304C147}" sibTransId="{AB231D0A-2F12-4A48-AC44-43B6699B9403}"/>
    <dgm:cxn modelId="{2EAA17DF-B028-4AE7-BC45-D5CC2D38D15C}" type="presParOf" srcId="{F544F49C-0CE0-4DE9-BA54-84E102123A96}" destId="{7F7A9AC3-FB1F-4458-8AF1-8F725ECCFDD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55AB7751-4D4A-44BE-8632-ACE401D3AFDA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s-CL"/>
        </a:p>
      </dgm:t>
    </dgm:pt>
    <dgm:pt modelId="{E3CAA3C4-5AFE-429D-810D-82ED737351A8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s-CL" dirty="0" smtClean="0"/>
            <a:t>Efectos Determinísticos  Globales Prenatales </a:t>
          </a:r>
          <a:br>
            <a:rPr lang="es-CL" dirty="0" smtClean="0"/>
          </a:br>
          <a:endParaRPr lang="es-CL" dirty="0"/>
        </a:p>
      </dgm:t>
    </dgm:pt>
    <dgm:pt modelId="{CA7E3C9A-F3BC-4C1C-AB86-65251479AECF}" type="parTrans" cxnId="{7D7D1663-221A-460C-A8A6-2203C09D43A5}">
      <dgm:prSet/>
      <dgm:spPr/>
      <dgm:t>
        <a:bodyPr/>
        <a:lstStyle/>
        <a:p>
          <a:endParaRPr lang="es-CL"/>
        </a:p>
      </dgm:t>
    </dgm:pt>
    <dgm:pt modelId="{33762131-FCEC-4C28-AB39-B39B54AC5078}" type="sibTrans" cxnId="{7D7D1663-221A-460C-A8A6-2203C09D43A5}">
      <dgm:prSet/>
      <dgm:spPr/>
      <dgm:t>
        <a:bodyPr/>
        <a:lstStyle/>
        <a:p>
          <a:endParaRPr lang="es-CL"/>
        </a:p>
      </dgm:t>
    </dgm:pt>
    <dgm:pt modelId="{09A06068-B920-4A71-9E91-6B92D410A246}" type="pres">
      <dgm:prSet presAssocID="{55AB7751-4D4A-44BE-8632-ACE401D3AFD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E3C6AC52-BB9B-4B46-80FA-F46DBB70EAFF}" type="pres">
      <dgm:prSet presAssocID="{E3CAA3C4-5AFE-429D-810D-82ED737351A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7D7D1663-221A-460C-A8A6-2203C09D43A5}" srcId="{55AB7751-4D4A-44BE-8632-ACE401D3AFDA}" destId="{E3CAA3C4-5AFE-429D-810D-82ED737351A8}" srcOrd="0" destOrd="0" parTransId="{CA7E3C9A-F3BC-4C1C-AB86-65251479AECF}" sibTransId="{33762131-FCEC-4C28-AB39-B39B54AC5078}"/>
    <dgm:cxn modelId="{1D3A0CFA-C801-48D5-9241-99E54FA10192}" type="presOf" srcId="{E3CAA3C4-5AFE-429D-810D-82ED737351A8}" destId="{E3C6AC52-BB9B-4B46-80FA-F46DBB70EAFF}" srcOrd="0" destOrd="0" presId="urn:microsoft.com/office/officeart/2005/8/layout/vList2"/>
    <dgm:cxn modelId="{CB696D4E-6580-42E9-B95D-8EF1981DAA06}" type="presOf" srcId="{55AB7751-4D4A-44BE-8632-ACE401D3AFDA}" destId="{09A06068-B920-4A71-9E91-6B92D410A246}" srcOrd="0" destOrd="0" presId="urn:microsoft.com/office/officeart/2005/8/layout/vList2"/>
    <dgm:cxn modelId="{FEAA056B-6E66-4F00-AEBC-0DAA6DE41FF4}" type="presParOf" srcId="{09A06068-B920-4A71-9E91-6B92D410A246}" destId="{E3C6AC52-BB9B-4B46-80FA-F46DBB70EAF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BC411A5C-5DDA-4540-90F3-C0EE88C2E471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s-CL"/>
        </a:p>
      </dgm:t>
    </dgm:pt>
    <dgm:pt modelId="{FEDF00F2-2DED-49CF-923D-69C62FAAFB1E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s-CL" sz="3600" dirty="0" smtClean="0"/>
            <a:t>Efectos Estocásticos</a:t>
          </a:r>
          <a:r>
            <a:rPr lang="es-CL" sz="2800" dirty="0" smtClean="0"/>
            <a:t/>
          </a:r>
          <a:br>
            <a:rPr lang="es-CL" sz="2800" dirty="0" smtClean="0"/>
          </a:br>
          <a:endParaRPr lang="es-CL" sz="2800" dirty="0"/>
        </a:p>
      </dgm:t>
    </dgm:pt>
    <dgm:pt modelId="{1BA927AB-B4E6-43C9-82CF-D242B4F93471}" type="parTrans" cxnId="{000E7667-E866-4AFD-8E40-E17454F08F57}">
      <dgm:prSet/>
      <dgm:spPr/>
      <dgm:t>
        <a:bodyPr/>
        <a:lstStyle/>
        <a:p>
          <a:endParaRPr lang="es-CL"/>
        </a:p>
      </dgm:t>
    </dgm:pt>
    <dgm:pt modelId="{4E351F54-0913-4017-9E69-87B8D73289A8}" type="sibTrans" cxnId="{000E7667-E866-4AFD-8E40-E17454F08F57}">
      <dgm:prSet/>
      <dgm:spPr/>
      <dgm:t>
        <a:bodyPr/>
        <a:lstStyle/>
        <a:p>
          <a:endParaRPr lang="es-CL"/>
        </a:p>
      </dgm:t>
    </dgm:pt>
    <dgm:pt modelId="{019F3D2C-A9FC-4CFF-BB7B-A4A99DF00E9B}" type="pres">
      <dgm:prSet presAssocID="{BC411A5C-5DDA-4540-90F3-C0EE88C2E47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884D9E9F-48F6-4C51-A0A4-ACA36BF89CB9}" type="pres">
      <dgm:prSet presAssocID="{FEDF00F2-2DED-49CF-923D-69C62FAAFB1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000E7667-E866-4AFD-8E40-E17454F08F57}" srcId="{BC411A5C-5DDA-4540-90F3-C0EE88C2E471}" destId="{FEDF00F2-2DED-49CF-923D-69C62FAAFB1E}" srcOrd="0" destOrd="0" parTransId="{1BA927AB-B4E6-43C9-82CF-D242B4F93471}" sibTransId="{4E351F54-0913-4017-9E69-87B8D73289A8}"/>
    <dgm:cxn modelId="{37975948-3516-49E3-9FCE-B2323D2DCF9B}" type="presOf" srcId="{BC411A5C-5DDA-4540-90F3-C0EE88C2E471}" destId="{019F3D2C-A9FC-4CFF-BB7B-A4A99DF00E9B}" srcOrd="0" destOrd="0" presId="urn:microsoft.com/office/officeart/2005/8/layout/vList2"/>
    <dgm:cxn modelId="{13B6B167-BEB5-426E-9FBD-2A3B1A2EDA05}" type="presOf" srcId="{FEDF00F2-2DED-49CF-923D-69C62FAAFB1E}" destId="{884D9E9F-48F6-4C51-A0A4-ACA36BF89CB9}" srcOrd="0" destOrd="0" presId="urn:microsoft.com/office/officeart/2005/8/layout/vList2"/>
    <dgm:cxn modelId="{0CD9571A-D45E-4DD2-B4C0-DD718BBD8B30}" type="presParOf" srcId="{019F3D2C-A9FC-4CFF-BB7B-A4A99DF00E9B}" destId="{884D9E9F-48F6-4C51-A0A4-ACA36BF89CB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E432A497-B32C-4570-9699-1D7EDF2AFA28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s-CL"/>
        </a:p>
      </dgm:t>
    </dgm:pt>
    <dgm:pt modelId="{6EA0B327-F6F2-448B-9A17-866B63438DE5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s-CL" smtClean="0"/>
            <a:t>Efectos Estocásticos</a:t>
          </a:r>
          <a:endParaRPr lang="es-CL"/>
        </a:p>
      </dgm:t>
    </dgm:pt>
    <dgm:pt modelId="{21504CF5-D256-4BAB-98C1-FB04E4138389}" type="parTrans" cxnId="{C813CC11-AFD8-4923-8011-AD70C75BE536}">
      <dgm:prSet/>
      <dgm:spPr/>
      <dgm:t>
        <a:bodyPr/>
        <a:lstStyle/>
        <a:p>
          <a:endParaRPr lang="es-CL"/>
        </a:p>
      </dgm:t>
    </dgm:pt>
    <dgm:pt modelId="{416D7D71-78FE-41BA-B29C-BC42DAC363FD}" type="sibTrans" cxnId="{C813CC11-AFD8-4923-8011-AD70C75BE536}">
      <dgm:prSet/>
      <dgm:spPr/>
      <dgm:t>
        <a:bodyPr/>
        <a:lstStyle/>
        <a:p>
          <a:endParaRPr lang="es-CL"/>
        </a:p>
      </dgm:t>
    </dgm:pt>
    <dgm:pt modelId="{B32B839E-7499-4ACA-AAC7-77EA8AF77149}" type="pres">
      <dgm:prSet presAssocID="{E432A497-B32C-4570-9699-1D7EDF2AFA2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572B913D-6401-4F7D-85DC-A775A9955ED6}" type="pres">
      <dgm:prSet presAssocID="{6EA0B327-F6F2-448B-9A17-866B63438DE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C813CC11-AFD8-4923-8011-AD70C75BE536}" srcId="{E432A497-B32C-4570-9699-1D7EDF2AFA28}" destId="{6EA0B327-F6F2-448B-9A17-866B63438DE5}" srcOrd="0" destOrd="0" parTransId="{21504CF5-D256-4BAB-98C1-FB04E4138389}" sibTransId="{416D7D71-78FE-41BA-B29C-BC42DAC363FD}"/>
    <dgm:cxn modelId="{F83D3754-D066-4EB6-92BB-E37928DA3976}" type="presOf" srcId="{E432A497-B32C-4570-9699-1D7EDF2AFA28}" destId="{B32B839E-7499-4ACA-AAC7-77EA8AF77149}" srcOrd="0" destOrd="0" presId="urn:microsoft.com/office/officeart/2005/8/layout/vList2"/>
    <dgm:cxn modelId="{B6971A13-4385-4E67-94AC-A8AD28664F1A}" type="presOf" srcId="{6EA0B327-F6F2-448B-9A17-866B63438DE5}" destId="{572B913D-6401-4F7D-85DC-A775A9955ED6}" srcOrd="0" destOrd="0" presId="urn:microsoft.com/office/officeart/2005/8/layout/vList2"/>
    <dgm:cxn modelId="{3E9D725E-4C8D-45AE-89DB-44D394BF178D}" type="presParOf" srcId="{B32B839E-7499-4ACA-AAC7-77EA8AF77149}" destId="{572B913D-6401-4F7D-85DC-A775A9955ED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C94A6D03-0D06-491E-BC63-B60C32CC400B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s-CL"/>
        </a:p>
      </dgm:t>
    </dgm:pt>
    <dgm:pt modelId="{E4876EAB-E70F-4213-BA58-DACA3CE9F1FA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s-CL" dirty="0" smtClean="0"/>
            <a:t>Efectos estocásticos somáticos</a:t>
          </a:r>
          <a:endParaRPr lang="es-CL" dirty="0"/>
        </a:p>
      </dgm:t>
    </dgm:pt>
    <dgm:pt modelId="{0899372D-D06F-4384-962D-E695E3ADEC6F}" type="parTrans" cxnId="{92727D99-6C5F-47E1-A0FD-255B65830459}">
      <dgm:prSet/>
      <dgm:spPr/>
      <dgm:t>
        <a:bodyPr/>
        <a:lstStyle/>
        <a:p>
          <a:endParaRPr lang="es-CL"/>
        </a:p>
      </dgm:t>
    </dgm:pt>
    <dgm:pt modelId="{888E5E38-C847-4FA1-9CF0-033B48C2C6A4}" type="sibTrans" cxnId="{92727D99-6C5F-47E1-A0FD-255B65830459}">
      <dgm:prSet/>
      <dgm:spPr/>
      <dgm:t>
        <a:bodyPr/>
        <a:lstStyle/>
        <a:p>
          <a:endParaRPr lang="es-CL"/>
        </a:p>
      </dgm:t>
    </dgm:pt>
    <dgm:pt modelId="{0554BA44-D94A-46CA-9385-8C8503A62A2D}" type="pres">
      <dgm:prSet presAssocID="{C94A6D03-0D06-491E-BC63-B60C32CC400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A41E27EC-887C-47D8-AFF0-629F34FC41F6}" type="pres">
      <dgm:prSet presAssocID="{E4876EAB-E70F-4213-BA58-DACA3CE9F1F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BDD0024A-54ED-410F-911B-4292CD652257}" type="presOf" srcId="{E4876EAB-E70F-4213-BA58-DACA3CE9F1FA}" destId="{A41E27EC-887C-47D8-AFF0-629F34FC41F6}" srcOrd="0" destOrd="0" presId="urn:microsoft.com/office/officeart/2005/8/layout/vList2"/>
    <dgm:cxn modelId="{589621C4-1603-4384-8DDE-99D429459A6A}" type="presOf" srcId="{C94A6D03-0D06-491E-BC63-B60C32CC400B}" destId="{0554BA44-D94A-46CA-9385-8C8503A62A2D}" srcOrd="0" destOrd="0" presId="urn:microsoft.com/office/officeart/2005/8/layout/vList2"/>
    <dgm:cxn modelId="{92727D99-6C5F-47E1-A0FD-255B65830459}" srcId="{C94A6D03-0D06-491E-BC63-B60C32CC400B}" destId="{E4876EAB-E70F-4213-BA58-DACA3CE9F1FA}" srcOrd="0" destOrd="0" parTransId="{0899372D-D06F-4384-962D-E695E3ADEC6F}" sibTransId="{888E5E38-C847-4FA1-9CF0-033B48C2C6A4}"/>
    <dgm:cxn modelId="{C3F9443B-7922-454C-975B-2CCD8E16D0B8}" type="presParOf" srcId="{0554BA44-D94A-46CA-9385-8C8503A62A2D}" destId="{A41E27EC-887C-47D8-AFF0-629F34FC41F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1244E5EC-917D-4FDD-9DB9-BD3163DCF46C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5D42A27A-4D8A-49F6-9911-70D1F6A92402}">
      <dgm:prSet phldrT="[Texto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L" dirty="0" smtClean="0"/>
            <a:t>Daño al ADN</a:t>
          </a:r>
          <a:endParaRPr lang="es-CL" dirty="0"/>
        </a:p>
      </dgm:t>
    </dgm:pt>
    <dgm:pt modelId="{52D8E3ED-11A8-4FDF-B1E3-E250492ABC0A}" type="parTrans" cxnId="{64CCF769-A8B4-4DB6-BC4F-BDD8ED829E6D}">
      <dgm:prSet/>
      <dgm:spPr/>
      <dgm:t>
        <a:bodyPr/>
        <a:lstStyle/>
        <a:p>
          <a:endParaRPr lang="es-CL"/>
        </a:p>
      </dgm:t>
    </dgm:pt>
    <dgm:pt modelId="{463FC56A-31A1-4EBE-8FFC-54DEC59C1F6D}" type="sibTrans" cxnId="{64CCF769-A8B4-4DB6-BC4F-BDD8ED829E6D}">
      <dgm:prSet/>
      <dgm:spPr/>
      <dgm:t>
        <a:bodyPr/>
        <a:lstStyle/>
        <a:p>
          <a:endParaRPr lang="es-CL"/>
        </a:p>
      </dgm:t>
    </dgm:pt>
    <dgm:pt modelId="{AF9C990A-9DA9-4F16-8DF3-6D162C691E20}">
      <dgm:prSet phldrT="[Texto]"/>
      <dgm:spPr/>
      <dgm:t>
        <a:bodyPr/>
        <a:lstStyle/>
        <a:p>
          <a:r>
            <a:rPr lang="es-CL" dirty="0" smtClean="0"/>
            <a:t>Daño </a:t>
          </a:r>
          <a:r>
            <a:rPr lang="es-CL" dirty="0" err="1" smtClean="0"/>
            <a:t>Subletal</a:t>
          </a:r>
          <a:endParaRPr lang="es-CL" dirty="0"/>
        </a:p>
      </dgm:t>
    </dgm:pt>
    <dgm:pt modelId="{8675D096-77E9-49EC-B69D-EC4547A2B177}" type="parTrans" cxnId="{4220B984-F1CB-4876-B13A-ED471724BC52}">
      <dgm:prSet/>
      <dgm:spPr/>
      <dgm:t>
        <a:bodyPr/>
        <a:lstStyle/>
        <a:p>
          <a:endParaRPr lang="es-CL"/>
        </a:p>
      </dgm:t>
    </dgm:pt>
    <dgm:pt modelId="{9CCA8398-DEAA-4839-94CD-0DE036F65349}" type="sibTrans" cxnId="{4220B984-F1CB-4876-B13A-ED471724BC52}">
      <dgm:prSet/>
      <dgm:spPr/>
      <dgm:t>
        <a:bodyPr/>
        <a:lstStyle/>
        <a:p>
          <a:endParaRPr lang="es-CL"/>
        </a:p>
      </dgm:t>
    </dgm:pt>
    <dgm:pt modelId="{082AB4F7-F155-4BF2-9D5F-51CF8270BE95}">
      <dgm:prSet phldrT="[Texto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L" dirty="0" smtClean="0"/>
            <a:t>Daño Letal</a:t>
          </a:r>
          <a:endParaRPr lang="es-CL" dirty="0"/>
        </a:p>
      </dgm:t>
    </dgm:pt>
    <dgm:pt modelId="{01967EDC-533E-4EE0-AFC0-90ADC45C5409}" type="parTrans" cxnId="{2A63A836-74E9-4111-A18C-35D4B0FDFACB}">
      <dgm:prSet/>
      <dgm:spPr/>
      <dgm:t>
        <a:bodyPr/>
        <a:lstStyle/>
        <a:p>
          <a:endParaRPr lang="es-CL"/>
        </a:p>
      </dgm:t>
    </dgm:pt>
    <dgm:pt modelId="{4B56EA87-759D-4577-AE66-D3A92DE066A2}" type="sibTrans" cxnId="{2A63A836-74E9-4111-A18C-35D4B0FDFACB}">
      <dgm:prSet/>
      <dgm:spPr/>
      <dgm:t>
        <a:bodyPr/>
        <a:lstStyle/>
        <a:p>
          <a:endParaRPr lang="es-CL"/>
        </a:p>
      </dgm:t>
    </dgm:pt>
    <dgm:pt modelId="{441B530F-F546-4FBA-BF1B-E33FAA83AA1A}">
      <dgm:prSet phldrT="[Texto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L" dirty="0" smtClean="0"/>
            <a:t>Muerte Celular</a:t>
          </a:r>
          <a:endParaRPr lang="es-CL" dirty="0"/>
        </a:p>
      </dgm:t>
    </dgm:pt>
    <dgm:pt modelId="{AAA7FDFF-7E13-4E15-B859-F3219BC2DBFA}" type="parTrans" cxnId="{C8D82F29-941B-4E65-AF56-49B81A29940F}">
      <dgm:prSet/>
      <dgm:spPr/>
      <dgm:t>
        <a:bodyPr/>
        <a:lstStyle/>
        <a:p>
          <a:endParaRPr lang="es-CL"/>
        </a:p>
      </dgm:t>
    </dgm:pt>
    <dgm:pt modelId="{EF2CAA05-B36D-4451-ACA7-6660335393FB}" type="sibTrans" cxnId="{C8D82F29-941B-4E65-AF56-49B81A29940F}">
      <dgm:prSet/>
      <dgm:spPr/>
      <dgm:t>
        <a:bodyPr/>
        <a:lstStyle/>
        <a:p>
          <a:endParaRPr lang="es-CL"/>
        </a:p>
      </dgm:t>
    </dgm:pt>
    <dgm:pt modelId="{CEDA9E13-30C2-462C-9471-9FB88487D40A}">
      <dgm:prSet phldrT="[Texto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L" dirty="0" smtClean="0"/>
            <a:t>EFECTO DETERMINISTA</a:t>
          </a:r>
          <a:endParaRPr lang="es-CL" dirty="0"/>
        </a:p>
      </dgm:t>
    </dgm:pt>
    <dgm:pt modelId="{ED337B11-ABB3-4164-A1BB-C93151F3AAFB}" type="parTrans" cxnId="{8265B1E1-D37F-4013-BB8B-7EE233D62B45}">
      <dgm:prSet/>
      <dgm:spPr/>
      <dgm:t>
        <a:bodyPr/>
        <a:lstStyle/>
        <a:p>
          <a:endParaRPr lang="es-CL"/>
        </a:p>
      </dgm:t>
    </dgm:pt>
    <dgm:pt modelId="{045B719F-72B3-4A31-8E47-53F6C34A7160}" type="sibTrans" cxnId="{8265B1E1-D37F-4013-BB8B-7EE233D62B45}">
      <dgm:prSet/>
      <dgm:spPr/>
      <dgm:t>
        <a:bodyPr/>
        <a:lstStyle/>
        <a:p>
          <a:endParaRPr lang="es-CL"/>
        </a:p>
      </dgm:t>
    </dgm:pt>
    <dgm:pt modelId="{D98E9264-0776-47FA-B09B-8394462562C2}">
      <dgm:prSet phldrT="[Texto]"/>
      <dgm:spPr/>
      <dgm:t>
        <a:bodyPr/>
        <a:lstStyle/>
        <a:p>
          <a:r>
            <a:rPr lang="es-CL" dirty="0" smtClean="0"/>
            <a:t>Mecanismos de Reparación</a:t>
          </a:r>
          <a:endParaRPr lang="es-CL" dirty="0"/>
        </a:p>
      </dgm:t>
    </dgm:pt>
    <dgm:pt modelId="{8811991A-01D9-428F-A6C2-70B8DE2E37B0}" type="parTrans" cxnId="{F7017110-2A19-404B-94E0-CA6BB721B147}">
      <dgm:prSet/>
      <dgm:spPr/>
      <dgm:t>
        <a:bodyPr/>
        <a:lstStyle/>
        <a:p>
          <a:endParaRPr lang="es-CL"/>
        </a:p>
      </dgm:t>
    </dgm:pt>
    <dgm:pt modelId="{8BEB4914-74C7-4E68-B913-DEC9CA7B82B2}" type="sibTrans" cxnId="{F7017110-2A19-404B-94E0-CA6BB721B147}">
      <dgm:prSet/>
      <dgm:spPr/>
      <dgm:t>
        <a:bodyPr/>
        <a:lstStyle/>
        <a:p>
          <a:endParaRPr lang="es-CL"/>
        </a:p>
      </dgm:t>
    </dgm:pt>
    <dgm:pt modelId="{0B31956B-ACED-4874-A42B-E8797D6A685D}">
      <dgm:prSet phldrT="[Texto]"/>
      <dgm:spPr/>
      <dgm:t>
        <a:bodyPr/>
        <a:lstStyle/>
        <a:p>
          <a:r>
            <a:rPr lang="es-CL" dirty="0" smtClean="0"/>
            <a:t>Daño Letal</a:t>
          </a:r>
          <a:endParaRPr lang="es-CL" dirty="0"/>
        </a:p>
      </dgm:t>
    </dgm:pt>
    <dgm:pt modelId="{D602E42C-80B8-4DF2-9CA1-186F4F8F81BB}" type="parTrans" cxnId="{B4263188-B88D-4978-8A35-41D189377644}">
      <dgm:prSet/>
      <dgm:spPr/>
      <dgm:t>
        <a:bodyPr/>
        <a:lstStyle/>
        <a:p>
          <a:endParaRPr lang="es-CL"/>
        </a:p>
      </dgm:t>
    </dgm:pt>
    <dgm:pt modelId="{04AD9EE9-7D73-4F64-927E-3C5E69274E33}" type="sibTrans" cxnId="{B4263188-B88D-4978-8A35-41D189377644}">
      <dgm:prSet/>
      <dgm:spPr/>
      <dgm:t>
        <a:bodyPr/>
        <a:lstStyle/>
        <a:p>
          <a:endParaRPr lang="es-CL"/>
        </a:p>
      </dgm:t>
    </dgm:pt>
    <dgm:pt modelId="{BE955BA1-4BF3-475F-AC37-AE16D72E558C}">
      <dgm:prSet phldrT="[Texto]"/>
      <dgm:spPr/>
      <dgm:t>
        <a:bodyPr/>
        <a:lstStyle/>
        <a:p>
          <a:r>
            <a:rPr lang="es-CL" dirty="0" smtClean="0"/>
            <a:t>Célula Mutada</a:t>
          </a:r>
          <a:endParaRPr lang="es-CL" dirty="0"/>
        </a:p>
      </dgm:t>
    </dgm:pt>
    <dgm:pt modelId="{77CF1BC2-793D-42A9-8DDA-D7B380040D87}" type="parTrans" cxnId="{BEFDA020-D852-4C95-8442-F6CD72D66CC1}">
      <dgm:prSet/>
      <dgm:spPr/>
      <dgm:t>
        <a:bodyPr/>
        <a:lstStyle/>
        <a:p>
          <a:endParaRPr lang="es-CL"/>
        </a:p>
      </dgm:t>
    </dgm:pt>
    <dgm:pt modelId="{209555CE-08C4-462A-AF5C-0DF79A4DDC78}" type="sibTrans" cxnId="{BEFDA020-D852-4C95-8442-F6CD72D66CC1}">
      <dgm:prSet/>
      <dgm:spPr/>
      <dgm:t>
        <a:bodyPr/>
        <a:lstStyle/>
        <a:p>
          <a:endParaRPr lang="es-CL"/>
        </a:p>
      </dgm:t>
    </dgm:pt>
    <dgm:pt modelId="{310354BF-ECBB-49D4-BE4A-7F9BDEAB1D59}">
      <dgm:prSet phldrT="[Texto]"/>
      <dgm:spPr/>
      <dgm:t>
        <a:bodyPr/>
        <a:lstStyle/>
        <a:p>
          <a:r>
            <a:rPr lang="es-CL" dirty="0" smtClean="0"/>
            <a:t>Célula Normal</a:t>
          </a:r>
          <a:endParaRPr lang="es-CL" dirty="0"/>
        </a:p>
      </dgm:t>
    </dgm:pt>
    <dgm:pt modelId="{B770EB19-C04C-4042-B45E-21BA7DC51B99}" type="parTrans" cxnId="{011DA4B4-9625-48AF-B8DE-53E634544C74}">
      <dgm:prSet/>
      <dgm:spPr/>
      <dgm:t>
        <a:bodyPr/>
        <a:lstStyle/>
        <a:p>
          <a:endParaRPr lang="es-CL"/>
        </a:p>
      </dgm:t>
    </dgm:pt>
    <dgm:pt modelId="{BBD4AA4F-1833-4C13-A1D9-B9A2150161A3}" type="sibTrans" cxnId="{011DA4B4-9625-48AF-B8DE-53E634544C74}">
      <dgm:prSet/>
      <dgm:spPr/>
      <dgm:t>
        <a:bodyPr/>
        <a:lstStyle/>
        <a:p>
          <a:endParaRPr lang="es-CL"/>
        </a:p>
      </dgm:t>
    </dgm:pt>
    <dgm:pt modelId="{3316ABEC-17BA-4968-88C6-71B718BDA474}">
      <dgm:prSet phldrT="[Texto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L" dirty="0" smtClean="0"/>
            <a:t>EFECTO ESTOCÁSTICO</a:t>
          </a:r>
          <a:endParaRPr lang="es-CL" dirty="0"/>
        </a:p>
      </dgm:t>
    </dgm:pt>
    <dgm:pt modelId="{6AF9D350-20ED-443C-B481-746164392BE0}" type="parTrans" cxnId="{4EC7234F-DA4C-4F84-B2F3-B943AFFB891E}">
      <dgm:prSet/>
      <dgm:spPr/>
      <dgm:t>
        <a:bodyPr/>
        <a:lstStyle/>
        <a:p>
          <a:endParaRPr lang="es-CL"/>
        </a:p>
      </dgm:t>
    </dgm:pt>
    <dgm:pt modelId="{0B9FA44E-89BA-417B-9E75-6DA18BC7BA58}" type="sibTrans" cxnId="{4EC7234F-DA4C-4F84-B2F3-B943AFFB891E}">
      <dgm:prSet/>
      <dgm:spPr/>
      <dgm:t>
        <a:bodyPr/>
        <a:lstStyle/>
        <a:p>
          <a:endParaRPr lang="es-CL"/>
        </a:p>
      </dgm:t>
    </dgm:pt>
    <dgm:pt modelId="{8557DC7E-7CA7-41A9-A5D9-0953224BF7C5}" type="pres">
      <dgm:prSet presAssocID="{1244E5EC-917D-4FDD-9DB9-BD3163DCF46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L"/>
        </a:p>
      </dgm:t>
    </dgm:pt>
    <dgm:pt modelId="{3536D759-1A74-4408-AC06-1AD84049373B}" type="pres">
      <dgm:prSet presAssocID="{5D42A27A-4D8A-49F6-9911-70D1F6A92402}" presName="hierRoot1" presStyleCnt="0">
        <dgm:presLayoutVars>
          <dgm:hierBranch val="init"/>
        </dgm:presLayoutVars>
      </dgm:prSet>
      <dgm:spPr/>
    </dgm:pt>
    <dgm:pt modelId="{1A7FAA7B-DE36-4823-8B45-57981DAFF1B9}" type="pres">
      <dgm:prSet presAssocID="{5D42A27A-4D8A-49F6-9911-70D1F6A92402}" presName="rootComposite1" presStyleCnt="0"/>
      <dgm:spPr/>
    </dgm:pt>
    <dgm:pt modelId="{D0378365-2AAD-4F35-8DBA-1368D0E2C68B}" type="pres">
      <dgm:prSet presAssocID="{5D42A27A-4D8A-49F6-9911-70D1F6A92402}" presName="rootText1" presStyleLbl="node0" presStyleIdx="0" presStyleCnt="1" custLinFactNeighborX="-948" custLinFactNeighborY="-341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F27D49F3-1E04-4057-BE99-A53B6E45DCE4}" type="pres">
      <dgm:prSet presAssocID="{5D42A27A-4D8A-49F6-9911-70D1F6A92402}" presName="rootConnector1" presStyleLbl="node1" presStyleIdx="0" presStyleCnt="0"/>
      <dgm:spPr/>
      <dgm:t>
        <a:bodyPr/>
        <a:lstStyle/>
        <a:p>
          <a:endParaRPr lang="es-CL"/>
        </a:p>
      </dgm:t>
    </dgm:pt>
    <dgm:pt modelId="{9217CED2-4063-47E9-AE9E-7864FF3AF537}" type="pres">
      <dgm:prSet presAssocID="{5D42A27A-4D8A-49F6-9911-70D1F6A92402}" presName="hierChild2" presStyleCnt="0"/>
      <dgm:spPr/>
    </dgm:pt>
    <dgm:pt modelId="{C45B0877-A14E-40DA-96F1-FE9B175D2950}" type="pres">
      <dgm:prSet presAssocID="{01967EDC-533E-4EE0-AFC0-90ADC45C5409}" presName="Name37" presStyleLbl="parChTrans1D2" presStyleIdx="0" presStyleCnt="2"/>
      <dgm:spPr/>
      <dgm:t>
        <a:bodyPr/>
        <a:lstStyle/>
        <a:p>
          <a:endParaRPr lang="es-CL"/>
        </a:p>
      </dgm:t>
    </dgm:pt>
    <dgm:pt modelId="{38FFC667-5C53-4E24-A752-4281910A59B0}" type="pres">
      <dgm:prSet presAssocID="{082AB4F7-F155-4BF2-9D5F-51CF8270BE95}" presName="hierRoot2" presStyleCnt="0">
        <dgm:presLayoutVars>
          <dgm:hierBranch val="init"/>
        </dgm:presLayoutVars>
      </dgm:prSet>
      <dgm:spPr/>
    </dgm:pt>
    <dgm:pt modelId="{52711C8E-3223-4A29-A9FC-E07C8A31BEA7}" type="pres">
      <dgm:prSet presAssocID="{082AB4F7-F155-4BF2-9D5F-51CF8270BE95}" presName="rootComposite" presStyleCnt="0"/>
      <dgm:spPr/>
    </dgm:pt>
    <dgm:pt modelId="{35FA90DF-EA8B-41BA-A633-82A576F0ACAD}" type="pres">
      <dgm:prSet presAssocID="{082AB4F7-F155-4BF2-9D5F-51CF8270BE95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6CDFB3A2-73EB-4F21-AE2F-D90713C27FF0}" type="pres">
      <dgm:prSet presAssocID="{082AB4F7-F155-4BF2-9D5F-51CF8270BE95}" presName="rootConnector" presStyleLbl="node2" presStyleIdx="0" presStyleCnt="2"/>
      <dgm:spPr/>
      <dgm:t>
        <a:bodyPr/>
        <a:lstStyle/>
        <a:p>
          <a:endParaRPr lang="es-CL"/>
        </a:p>
      </dgm:t>
    </dgm:pt>
    <dgm:pt modelId="{F2A504BD-77CF-40B1-A703-1A71FC6C55FB}" type="pres">
      <dgm:prSet presAssocID="{082AB4F7-F155-4BF2-9D5F-51CF8270BE95}" presName="hierChild4" presStyleCnt="0"/>
      <dgm:spPr/>
    </dgm:pt>
    <dgm:pt modelId="{900E7E39-EFD0-461C-9A6C-274B72B84609}" type="pres">
      <dgm:prSet presAssocID="{AAA7FDFF-7E13-4E15-B859-F3219BC2DBFA}" presName="Name37" presStyleLbl="parChTrans1D3" presStyleIdx="0" presStyleCnt="2"/>
      <dgm:spPr/>
      <dgm:t>
        <a:bodyPr/>
        <a:lstStyle/>
        <a:p>
          <a:endParaRPr lang="es-CL"/>
        </a:p>
      </dgm:t>
    </dgm:pt>
    <dgm:pt modelId="{4ED5481E-21EA-43E0-BDEB-938E03D6DDA5}" type="pres">
      <dgm:prSet presAssocID="{441B530F-F546-4FBA-BF1B-E33FAA83AA1A}" presName="hierRoot2" presStyleCnt="0">
        <dgm:presLayoutVars>
          <dgm:hierBranch val="init"/>
        </dgm:presLayoutVars>
      </dgm:prSet>
      <dgm:spPr/>
    </dgm:pt>
    <dgm:pt modelId="{1AD025D5-2D80-45CB-BB22-91209B83D1C7}" type="pres">
      <dgm:prSet presAssocID="{441B530F-F546-4FBA-BF1B-E33FAA83AA1A}" presName="rootComposite" presStyleCnt="0"/>
      <dgm:spPr/>
    </dgm:pt>
    <dgm:pt modelId="{60FD27AF-1BD8-4FDA-A4D1-F1AA9A2552C7}" type="pres">
      <dgm:prSet presAssocID="{441B530F-F546-4FBA-BF1B-E33FAA83AA1A}" presName="rootText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9C9C8E2A-0951-438F-B5BE-24D79192E844}" type="pres">
      <dgm:prSet presAssocID="{441B530F-F546-4FBA-BF1B-E33FAA83AA1A}" presName="rootConnector" presStyleLbl="node3" presStyleIdx="0" presStyleCnt="2"/>
      <dgm:spPr/>
      <dgm:t>
        <a:bodyPr/>
        <a:lstStyle/>
        <a:p>
          <a:endParaRPr lang="es-CL"/>
        </a:p>
      </dgm:t>
    </dgm:pt>
    <dgm:pt modelId="{ECB549BF-97D3-4DD8-BAF4-5303CD1D3B28}" type="pres">
      <dgm:prSet presAssocID="{441B530F-F546-4FBA-BF1B-E33FAA83AA1A}" presName="hierChild4" presStyleCnt="0"/>
      <dgm:spPr/>
    </dgm:pt>
    <dgm:pt modelId="{BF60139B-F036-470F-8436-1B80D1313207}" type="pres">
      <dgm:prSet presAssocID="{ED337B11-ABB3-4164-A1BB-C93151F3AAFB}" presName="Name37" presStyleLbl="parChTrans1D4" presStyleIdx="0" presStyleCnt="5"/>
      <dgm:spPr/>
      <dgm:t>
        <a:bodyPr/>
        <a:lstStyle/>
        <a:p>
          <a:endParaRPr lang="es-CL"/>
        </a:p>
      </dgm:t>
    </dgm:pt>
    <dgm:pt modelId="{48320105-7501-4FCA-B458-B4A821EE5149}" type="pres">
      <dgm:prSet presAssocID="{CEDA9E13-30C2-462C-9471-9FB88487D40A}" presName="hierRoot2" presStyleCnt="0">
        <dgm:presLayoutVars>
          <dgm:hierBranch val="init"/>
        </dgm:presLayoutVars>
      </dgm:prSet>
      <dgm:spPr/>
    </dgm:pt>
    <dgm:pt modelId="{569CCA41-BC80-4A0D-AC8D-A33D16CB800E}" type="pres">
      <dgm:prSet presAssocID="{CEDA9E13-30C2-462C-9471-9FB88487D40A}" presName="rootComposite" presStyleCnt="0"/>
      <dgm:spPr/>
    </dgm:pt>
    <dgm:pt modelId="{2BA1F911-B87B-4484-8A22-81D78EC4D551}" type="pres">
      <dgm:prSet presAssocID="{CEDA9E13-30C2-462C-9471-9FB88487D40A}" presName="rootText" presStyleLbl="node4" presStyleIdx="0" presStyleCnt="5" custScaleX="134595" custLinFactY="38632" custLinFactNeighborX="-14513" custLinFactNeighborY="100000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532E8ABE-C181-4CD7-9453-E221F23983C4}" type="pres">
      <dgm:prSet presAssocID="{CEDA9E13-30C2-462C-9471-9FB88487D40A}" presName="rootConnector" presStyleLbl="node4" presStyleIdx="0" presStyleCnt="5"/>
      <dgm:spPr/>
      <dgm:t>
        <a:bodyPr/>
        <a:lstStyle/>
        <a:p>
          <a:endParaRPr lang="es-CL"/>
        </a:p>
      </dgm:t>
    </dgm:pt>
    <dgm:pt modelId="{9F831C59-919D-47CA-9B4A-DFAFFC6F303B}" type="pres">
      <dgm:prSet presAssocID="{CEDA9E13-30C2-462C-9471-9FB88487D40A}" presName="hierChild4" presStyleCnt="0"/>
      <dgm:spPr/>
    </dgm:pt>
    <dgm:pt modelId="{465E0309-5ACD-4574-84E9-D66C8E5234DA}" type="pres">
      <dgm:prSet presAssocID="{CEDA9E13-30C2-462C-9471-9FB88487D40A}" presName="hierChild5" presStyleCnt="0"/>
      <dgm:spPr/>
    </dgm:pt>
    <dgm:pt modelId="{8F3B69D5-863A-4F86-8106-43C37CC3DB5F}" type="pres">
      <dgm:prSet presAssocID="{441B530F-F546-4FBA-BF1B-E33FAA83AA1A}" presName="hierChild5" presStyleCnt="0"/>
      <dgm:spPr/>
    </dgm:pt>
    <dgm:pt modelId="{0E336B2E-A187-47E4-BA80-80EDB2E302AE}" type="pres">
      <dgm:prSet presAssocID="{082AB4F7-F155-4BF2-9D5F-51CF8270BE95}" presName="hierChild5" presStyleCnt="0"/>
      <dgm:spPr/>
    </dgm:pt>
    <dgm:pt modelId="{867E2BEC-E79A-4E6B-87F6-6076904F9F2D}" type="pres">
      <dgm:prSet presAssocID="{8675D096-77E9-49EC-B69D-EC4547A2B177}" presName="Name37" presStyleLbl="parChTrans1D2" presStyleIdx="1" presStyleCnt="2"/>
      <dgm:spPr/>
      <dgm:t>
        <a:bodyPr/>
        <a:lstStyle/>
        <a:p>
          <a:endParaRPr lang="es-CL"/>
        </a:p>
      </dgm:t>
    </dgm:pt>
    <dgm:pt modelId="{BCABE50A-BC67-40CD-A078-2FBBFE926612}" type="pres">
      <dgm:prSet presAssocID="{AF9C990A-9DA9-4F16-8DF3-6D162C691E20}" presName="hierRoot2" presStyleCnt="0">
        <dgm:presLayoutVars>
          <dgm:hierBranch val="init"/>
        </dgm:presLayoutVars>
      </dgm:prSet>
      <dgm:spPr/>
    </dgm:pt>
    <dgm:pt modelId="{1EE6F0B2-DC0C-4777-BE7D-5A27E2D88106}" type="pres">
      <dgm:prSet presAssocID="{AF9C990A-9DA9-4F16-8DF3-6D162C691E20}" presName="rootComposite" presStyleCnt="0"/>
      <dgm:spPr/>
    </dgm:pt>
    <dgm:pt modelId="{2F15BF29-27E2-4634-9C53-C588325537D3}" type="pres">
      <dgm:prSet presAssocID="{AF9C990A-9DA9-4F16-8DF3-6D162C691E20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74B20923-0384-446A-84BD-EF76346B0A54}" type="pres">
      <dgm:prSet presAssocID="{AF9C990A-9DA9-4F16-8DF3-6D162C691E20}" presName="rootConnector" presStyleLbl="node2" presStyleIdx="1" presStyleCnt="2"/>
      <dgm:spPr/>
      <dgm:t>
        <a:bodyPr/>
        <a:lstStyle/>
        <a:p>
          <a:endParaRPr lang="es-CL"/>
        </a:p>
      </dgm:t>
    </dgm:pt>
    <dgm:pt modelId="{2BF57695-F113-4058-8AFE-DA9844EF934D}" type="pres">
      <dgm:prSet presAssocID="{AF9C990A-9DA9-4F16-8DF3-6D162C691E20}" presName="hierChild4" presStyleCnt="0"/>
      <dgm:spPr/>
    </dgm:pt>
    <dgm:pt modelId="{C76CE3DA-6A5F-4833-85E5-2DA40C923DDD}" type="pres">
      <dgm:prSet presAssocID="{8811991A-01D9-428F-A6C2-70B8DE2E37B0}" presName="Name37" presStyleLbl="parChTrans1D3" presStyleIdx="1" presStyleCnt="2"/>
      <dgm:spPr/>
      <dgm:t>
        <a:bodyPr/>
        <a:lstStyle/>
        <a:p>
          <a:endParaRPr lang="es-CL"/>
        </a:p>
      </dgm:t>
    </dgm:pt>
    <dgm:pt modelId="{E29D5927-5A30-47F6-8F4C-B20CE6ADF2B5}" type="pres">
      <dgm:prSet presAssocID="{D98E9264-0776-47FA-B09B-8394462562C2}" presName="hierRoot2" presStyleCnt="0">
        <dgm:presLayoutVars>
          <dgm:hierBranch val="init"/>
        </dgm:presLayoutVars>
      </dgm:prSet>
      <dgm:spPr/>
    </dgm:pt>
    <dgm:pt modelId="{EE9CC0E2-74D0-4794-887C-E39E5000FF01}" type="pres">
      <dgm:prSet presAssocID="{D98E9264-0776-47FA-B09B-8394462562C2}" presName="rootComposite" presStyleCnt="0"/>
      <dgm:spPr/>
    </dgm:pt>
    <dgm:pt modelId="{374BF311-FFEC-4190-809C-57B026D2B00C}" type="pres">
      <dgm:prSet presAssocID="{D98E9264-0776-47FA-B09B-8394462562C2}" presName="rootText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DBCEB0FA-40D1-4E5E-8622-BF78A76B288E}" type="pres">
      <dgm:prSet presAssocID="{D98E9264-0776-47FA-B09B-8394462562C2}" presName="rootConnector" presStyleLbl="node3" presStyleIdx="1" presStyleCnt="2"/>
      <dgm:spPr/>
      <dgm:t>
        <a:bodyPr/>
        <a:lstStyle/>
        <a:p>
          <a:endParaRPr lang="es-CL"/>
        </a:p>
      </dgm:t>
    </dgm:pt>
    <dgm:pt modelId="{6A70F48D-91FC-49CA-9E97-440897EC33F0}" type="pres">
      <dgm:prSet presAssocID="{D98E9264-0776-47FA-B09B-8394462562C2}" presName="hierChild4" presStyleCnt="0"/>
      <dgm:spPr/>
    </dgm:pt>
    <dgm:pt modelId="{34510B1A-DA21-4711-A197-4660D0CD3B89}" type="pres">
      <dgm:prSet presAssocID="{D602E42C-80B8-4DF2-9CA1-186F4F8F81BB}" presName="Name37" presStyleLbl="parChTrans1D4" presStyleIdx="1" presStyleCnt="5"/>
      <dgm:spPr/>
      <dgm:t>
        <a:bodyPr/>
        <a:lstStyle/>
        <a:p>
          <a:endParaRPr lang="es-CL"/>
        </a:p>
      </dgm:t>
    </dgm:pt>
    <dgm:pt modelId="{E9D27DBE-9327-460B-9A7E-4EE584EDDF9A}" type="pres">
      <dgm:prSet presAssocID="{0B31956B-ACED-4874-A42B-E8797D6A685D}" presName="hierRoot2" presStyleCnt="0">
        <dgm:presLayoutVars>
          <dgm:hierBranch val="init"/>
        </dgm:presLayoutVars>
      </dgm:prSet>
      <dgm:spPr/>
    </dgm:pt>
    <dgm:pt modelId="{64DA0A99-FBE3-48B3-AC05-17547DCD30CD}" type="pres">
      <dgm:prSet presAssocID="{0B31956B-ACED-4874-A42B-E8797D6A685D}" presName="rootComposite" presStyleCnt="0"/>
      <dgm:spPr/>
    </dgm:pt>
    <dgm:pt modelId="{02C5BEFD-274B-4202-A60C-3379DECBF899}" type="pres">
      <dgm:prSet presAssocID="{0B31956B-ACED-4874-A42B-E8797D6A685D}" presName="rootText" presStyleLbl="node4" presStyleIdx="1" presStyleCnt="5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C2709A36-4F25-48FE-BAA7-F0D99B31EE84}" type="pres">
      <dgm:prSet presAssocID="{0B31956B-ACED-4874-A42B-E8797D6A685D}" presName="rootConnector" presStyleLbl="node4" presStyleIdx="1" presStyleCnt="5"/>
      <dgm:spPr/>
      <dgm:t>
        <a:bodyPr/>
        <a:lstStyle/>
        <a:p>
          <a:endParaRPr lang="es-CL"/>
        </a:p>
      </dgm:t>
    </dgm:pt>
    <dgm:pt modelId="{CB12AD83-C5D5-4BBB-87FA-8D0F5E9408FA}" type="pres">
      <dgm:prSet presAssocID="{0B31956B-ACED-4874-A42B-E8797D6A685D}" presName="hierChild4" presStyleCnt="0"/>
      <dgm:spPr/>
    </dgm:pt>
    <dgm:pt modelId="{8E053C33-A060-4F7D-B197-7F92A14FE5A3}" type="pres">
      <dgm:prSet presAssocID="{0B31956B-ACED-4874-A42B-E8797D6A685D}" presName="hierChild5" presStyleCnt="0"/>
      <dgm:spPr/>
    </dgm:pt>
    <dgm:pt modelId="{17BB2E23-E352-46CC-8DD7-266404E70A97}" type="pres">
      <dgm:prSet presAssocID="{77CF1BC2-793D-42A9-8DDA-D7B380040D87}" presName="Name37" presStyleLbl="parChTrans1D4" presStyleIdx="2" presStyleCnt="5"/>
      <dgm:spPr/>
      <dgm:t>
        <a:bodyPr/>
        <a:lstStyle/>
        <a:p>
          <a:endParaRPr lang="es-CL"/>
        </a:p>
      </dgm:t>
    </dgm:pt>
    <dgm:pt modelId="{9FA8511F-8299-418D-A434-D4E8BE5871D0}" type="pres">
      <dgm:prSet presAssocID="{BE955BA1-4BF3-475F-AC37-AE16D72E558C}" presName="hierRoot2" presStyleCnt="0">
        <dgm:presLayoutVars>
          <dgm:hierBranch val="init"/>
        </dgm:presLayoutVars>
      </dgm:prSet>
      <dgm:spPr/>
    </dgm:pt>
    <dgm:pt modelId="{7950FD35-8A69-4454-B065-F11A46222B57}" type="pres">
      <dgm:prSet presAssocID="{BE955BA1-4BF3-475F-AC37-AE16D72E558C}" presName="rootComposite" presStyleCnt="0"/>
      <dgm:spPr/>
    </dgm:pt>
    <dgm:pt modelId="{B2557760-D80C-4BDF-A3DC-387679FD4ADF}" type="pres">
      <dgm:prSet presAssocID="{BE955BA1-4BF3-475F-AC37-AE16D72E558C}" presName="rootText" presStyleLbl="node4" presStyleIdx="2" presStyleCnt="5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CCB95DA4-E460-4F63-AC0C-07FC6FAA1044}" type="pres">
      <dgm:prSet presAssocID="{BE955BA1-4BF3-475F-AC37-AE16D72E558C}" presName="rootConnector" presStyleLbl="node4" presStyleIdx="2" presStyleCnt="5"/>
      <dgm:spPr/>
      <dgm:t>
        <a:bodyPr/>
        <a:lstStyle/>
        <a:p>
          <a:endParaRPr lang="es-CL"/>
        </a:p>
      </dgm:t>
    </dgm:pt>
    <dgm:pt modelId="{81488B4E-AE22-4A5F-907E-2B76A9AA5E15}" type="pres">
      <dgm:prSet presAssocID="{BE955BA1-4BF3-475F-AC37-AE16D72E558C}" presName="hierChild4" presStyleCnt="0"/>
      <dgm:spPr/>
    </dgm:pt>
    <dgm:pt modelId="{4E76A3B6-79B5-47E3-BF84-A8885F00A6EC}" type="pres">
      <dgm:prSet presAssocID="{6AF9D350-20ED-443C-B481-746164392BE0}" presName="Name37" presStyleLbl="parChTrans1D4" presStyleIdx="3" presStyleCnt="5"/>
      <dgm:spPr/>
      <dgm:t>
        <a:bodyPr/>
        <a:lstStyle/>
        <a:p>
          <a:endParaRPr lang="es-CL"/>
        </a:p>
      </dgm:t>
    </dgm:pt>
    <dgm:pt modelId="{34D1FCC4-5969-4327-B8DA-F30CFFA72095}" type="pres">
      <dgm:prSet presAssocID="{3316ABEC-17BA-4968-88C6-71B718BDA474}" presName="hierRoot2" presStyleCnt="0">
        <dgm:presLayoutVars>
          <dgm:hierBranch val="init"/>
        </dgm:presLayoutVars>
      </dgm:prSet>
      <dgm:spPr/>
    </dgm:pt>
    <dgm:pt modelId="{26A9A7B1-20E2-4654-8D4B-B2521CE59FDF}" type="pres">
      <dgm:prSet presAssocID="{3316ABEC-17BA-4968-88C6-71B718BDA474}" presName="rootComposite" presStyleCnt="0"/>
      <dgm:spPr/>
    </dgm:pt>
    <dgm:pt modelId="{17207D43-96E3-44A8-8FB5-0AE23834C79B}" type="pres">
      <dgm:prSet presAssocID="{3316ABEC-17BA-4968-88C6-71B718BDA474}" presName="rootText" presStyleLbl="node4" presStyleIdx="3" presStyleCnt="5" custScaleX="144105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4AC3421C-48E2-4DBB-A861-3BE0EE835DCC}" type="pres">
      <dgm:prSet presAssocID="{3316ABEC-17BA-4968-88C6-71B718BDA474}" presName="rootConnector" presStyleLbl="node4" presStyleIdx="3" presStyleCnt="5"/>
      <dgm:spPr/>
      <dgm:t>
        <a:bodyPr/>
        <a:lstStyle/>
        <a:p>
          <a:endParaRPr lang="es-CL"/>
        </a:p>
      </dgm:t>
    </dgm:pt>
    <dgm:pt modelId="{CAFD1F86-68A1-4267-84CE-7E91627706C1}" type="pres">
      <dgm:prSet presAssocID="{3316ABEC-17BA-4968-88C6-71B718BDA474}" presName="hierChild4" presStyleCnt="0"/>
      <dgm:spPr/>
    </dgm:pt>
    <dgm:pt modelId="{80491BB1-21BA-48BE-B0DD-C733E34529C5}" type="pres">
      <dgm:prSet presAssocID="{3316ABEC-17BA-4968-88C6-71B718BDA474}" presName="hierChild5" presStyleCnt="0"/>
      <dgm:spPr/>
    </dgm:pt>
    <dgm:pt modelId="{72FC6FCF-C376-45F3-959C-A529CF6827A3}" type="pres">
      <dgm:prSet presAssocID="{BE955BA1-4BF3-475F-AC37-AE16D72E558C}" presName="hierChild5" presStyleCnt="0"/>
      <dgm:spPr/>
    </dgm:pt>
    <dgm:pt modelId="{CD95A0BE-F84A-418E-8635-30EDBF8A9440}" type="pres">
      <dgm:prSet presAssocID="{B770EB19-C04C-4042-B45E-21BA7DC51B99}" presName="Name37" presStyleLbl="parChTrans1D4" presStyleIdx="4" presStyleCnt="5"/>
      <dgm:spPr/>
      <dgm:t>
        <a:bodyPr/>
        <a:lstStyle/>
        <a:p>
          <a:endParaRPr lang="es-CL"/>
        </a:p>
      </dgm:t>
    </dgm:pt>
    <dgm:pt modelId="{F3FDD405-7B69-4E0C-BCA9-10E35CBD997C}" type="pres">
      <dgm:prSet presAssocID="{310354BF-ECBB-49D4-BE4A-7F9BDEAB1D59}" presName="hierRoot2" presStyleCnt="0">
        <dgm:presLayoutVars>
          <dgm:hierBranch val="init"/>
        </dgm:presLayoutVars>
      </dgm:prSet>
      <dgm:spPr/>
    </dgm:pt>
    <dgm:pt modelId="{EFF7F04D-7339-4403-A89A-CD6DA2567694}" type="pres">
      <dgm:prSet presAssocID="{310354BF-ECBB-49D4-BE4A-7F9BDEAB1D59}" presName="rootComposite" presStyleCnt="0"/>
      <dgm:spPr/>
    </dgm:pt>
    <dgm:pt modelId="{31F7C541-A08D-40D9-B7B8-C4823CF8D3EC}" type="pres">
      <dgm:prSet presAssocID="{310354BF-ECBB-49D4-BE4A-7F9BDEAB1D59}" presName="rootText" presStyleLbl="node4" presStyleIdx="4" presStyleCnt="5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F9F3157D-AEF0-475A-818B-6EB3BD1BF2B1}" type="pres">
      <dgm:prSet presAssocID="{310354BF-ECBB-49D4-BE4A-7F9BDEAB1D59}" presName="rootConnector" presStyleLbl="node4" presStyleIdx="4" presStyleCnt="5"/>
      <dgm:spPr/>
      <dgm:t>
        <a:bodyPr/>
        <a:lstStyle/>
        <a:p>
          <a:endParaRPr lang="es-CL"/>
        </a:p>
      </dgm:t>
    </dgm:pt>
    <dgm:pt modelId="{52BA66B8-C43E-4A4A-99BF-DB3C59A7A77E}" type="pres">
      <dgm:prSet presAssocID="{310354BF-ECBB-49D4-BE4A-7F9BDEAB1D59}" presName="hierChild4" presStyleCnt="0"/>
      <dgm:spPr/>
    </dgm:pt>
    <dgm:pt modelId="{99642DEC-D84C-49DF-B331-4534D415CF33}" type="pres">
      <dgm:prSet presAssocID="{310354BF-ECBB-49D4-BE4A-7F9BDEAB1D59}" presName="hierChild5" presStyleCnt="0"/>
      <dgm:spPr/>
    </dgm:pt>
    <dgm:pt modelId="{72634D06-1F96-42DB-B766-119DE1FD241F}" type="pres">
      <dgm:prSet presAssocID="{D98E9264-0776-47FA-B09B-8394462562C2}" presName="hierChild5" presStyleCnt="0"/>
      <dgm:spPr/>
    </dgm:pt>
    <dgm:pt modelId="{829FAB40-9485-482B-BAE5-ABB4CE806579}" type="pres">
      <dgm:prSet presAssocID="{AF9C990A-9DA9-4F16-8DF3-6D162C691E20}" presName="hierChild5" presStyleCnt="0"/>
      <dgm:spPr/>
    </dgm:pt>
    <dgm:pt modelId="{B5C8EA64-6658-4E09-9BC2-4E7DCE2AB80A}" type="pres">
      <dgm:prSet presAssocID="{5D42A27A-4D8A-49F6-9911-70D1F6A92402}" presName="hierChild3" presStyleCnt="0"/>
      <dgm:spPr/>
    </dgm:pt>
  </dgm:ptLst>
  <dgm:cxnLst>
    <dgm:cxn modelId="{481B5D9C-27DA-4C9A-A9E1-A16619646677}" type="presOf" srcId="{8811991A-01D9-428F-A6C2-70B8DE2E37B0}" destId="{C76CE3DA-6A5F-4833-85E5-2DA40C923DDD}" srcOrd="0" destOrd="0" presId="urn:microsoft.com/office/officeart/2005/8/layout/orgChart1"/>
    <dgm:cxn modelId="{54C0D534-4555-4584-8B52-5D01ABEE076A}" type="presOf" srcId="{ED337B11-ABB3-4164-A1BB-C93151F3AAFB}" destId="{BF60139B-F036-470F-8436-1B80D1313207}" srcOrd="0" destOrd="0" presId="urn:microsoft.com/office/officeart/2005/8/layout/orgChart1"/>
    <dgm:cxn modelId="{4220B984-F1CB-4876-B13A-ED471724BC52}" srcId="{5D42A27A-4D8A-49F6-9911-70D1F6A92402}" destId="{AF9C990A-9DA9-4F16-8DF3-6D162C691E20}" srcOrd="1" destOrd="0" parTransId="{8675D096-77E9-49EC-B69D-EC4547A2B177}" sibTransId="{9CCA8398-DEAA-4839-94CD-0DE036F65349}"/>
    <dgm:cxn modelId="{8DCE79F0-A805-426E-9C39-BAA36000562A}" type="presOf" srcId="{441B530F-F546-4FBA-BF1B-E33FAA83AA1A}" destId="{9C9C8E2A-0951-438F-B5BE-24D79192E844}" srcOrd="1" destOrd="0" presId="urn:microsoft.com/office/officeart/2005/8/layout/orgChart1"/>
    <dgm:cxn modelId="{EDDF8099-EF5C-434C-9585-F11801E4253A}" type="presOf" srcId="{D98E9264-0776-47FA-B09B-8394462562C2}" destId="{374BF311-FFEC-4190-809C-57B026D2B00C}" srcOrd="0" destOrd="0" presId="urn:microsoft.com/office/officeart/2005/8/layout/orgChart1"/>
    <dgm:cxn modelId="{386D6EBE-2E8E-45BC-8D83-F00A8B504C03}" type="presOf" srcId="{BE955BA1-4BF3-475F-AC37-AE16D72E558C}" destId="{CCB95DA4-E460-4F63-AC0C-07FC6FAA1044}" srcOrd="1" destOrd="0" presId="urn:microsoft.com/office/officeart/2005/8/layout/orgChart1"/>
    <dgm:cxn modelId="{3187C864-8AEC-455A-95F4-D5E0734BD1AD}" type="presOf" srcId="{310354BF-ECBB-49D4-BE4A-7F9BDEAB1D59}" destId="{F9F3157D-AEF0-475A-818B-6EB3BD1BF2B1}" srcOrd="1" destOrd="0" presId="urn:microsoft.com/office/officeart/2005/8/layout/orgChart1"/>
    <dgm:cxn modelId="{9628628A-5E67-43A8-AE48-0BAB784CF92B}" type="presOf" srcId="{01967EDC-533E-4EE0-AFC0-90ADC45C5409}" destId="{C45B0877-A14E-40DA-96F1-FE9B175D2950}" srcOrd="0" destOrd="0" presId="urn:microsoft.com/office/officeart/2005/8/layout/orgChart1"/>
    <dgm:cxn modelId="{4EC7234F-DA4C-4F84-B2F3-B943AFFB891E}" srcId="{BE955BA1-4BF3-475F-AC37-AE16D72E558C}" destId="{3316ABEC-17BA-4968-88C6-71B718BDA474}" srcOrd="0" destOrd="0" parTransId="{6AF9D350-20ED-443C-B481-746164392BE0}" sibTransId="{0B9FA44E-89BA-417B-9E75-6DA18BC7BA58}"/>
    <dgm:cxn modelId="{5D6583A0-B3BF-4B08-AB3F-114E1B8BB750}" type="presOf" srcId="{1244E5EC-917D-4FDD-9DB9-BD3163DCF46C}" destId="{8557DC7E-7CA7-41A9-A5D9-0953224BF7C5}" srcOrd="0" destOrd="0" presId="urn:microsoft.com/office/officeart/2005/8/layout/orgChart1"/>
    <dgm:cxn modelId="{E123E048-94D5-4294-B5A8-B94B263AA57E}" type="presOf" srcId="{CEDA9E13-30C2-462C-9471-9FB88487D40A}" destId="{532E8ABE-C181-4CD7-9453-E221F23983C4}" srcOrd="1" destOrd="0" presId="urn:microsoft.com/office/officeart/2005/8/layout/orgChart1"/>
    <dgm:cxn modelId="{EA91D658-F49B-47AE-B3DD-ABE325444BC0}" type="presOf" srcId="{D602E42C-80B8-4DF2-9CA1-186F4F8F81BB}" destId="{34510B1A-DA21-4711-A197-4660D0CD3B89}" srcOrd="0" destOrd="0" presId="urn:microsoft.com/office/officeart/2005/8/layout/orgChart1"/>
    <dgm:cxn modelId="{B4263188-B88D-4978-8A35-41D189377644}" srcId="{D98E9264-0776-47FA-B09B-8394462562C2}" destId="{0B31956B-ACED-4874-A42B-E8797D6A685D}" srcOrd="0" destOrd="0" parTransId="{D602E42C-80B8-4DF2-9CA1-186F4F8F81BB}" sibTransId="{04AD9EE9-7D73-4F64-927E-3C5E69274E33}"/>
    <dgm:cxn modelId="{EDAF7492-5866-493C-AB59-0601F2EB8080}" type="presOf" srcId="{CEDA9E13-30C2-462C-9471-9FB88487D40A}" destId="{2BA1F911-B87B-4484-8A22-81D78EC4D551}" srcOrd="0" destOrd="0" presId="urn:microsoft.com/office/officeart/2005/8/layout/orgChart1"/>
    <dgm:cxn modelId="{82C8BBFD-8291-48DD-8E9B-7168A6488A3B}" type="presOf" srcId="{77CF1BC2-793D-42A9-8DDA-D7B380040D87}" destId="{17BB2E23-E352-46CC-8DD7-266404E70A97}" srcOrd="0" destOrd="0" presId="urn:microsoft.com/office/officeart/2005/8/layout/orgChart1"/>
    <dgm:cxn modelId="{8F1572F9-0D2D-426A-A7DA-2FB4ADF53F7A}" type="presOf" srcId="{D98E9264-0776-47FA-B09B-8394462562C2}" destId="{DBCEB0FA-40D1-4E5E-8622-BF78A76B288E}" srcOrd="1" destOrd="0" presId="urn:microsoft.com/office/officeart/2005/8/layout/orgChart1"/>
    <dgm:cxn modelId="{64CCF769-A8B4-4DB6-BC4F-BDD8ED829E6D}" srcId="{1244E5EC-917D-4FDD-9DB9-BD3163DCF46C}" destId="{5D42A27A-4D8A-49F6-9911-70D1F6A92402}" srcOrd="0" destOrd="0" parTransId="{52D8E3ED-11A8-4FDF-B1E3-E250492ABC0A}" sibTransId="{463FC56A-31A1-4EBE-8FFC-54DEC59C1F6D}"/>
    <dgm:cxn modelId="{75C18279-A52D-40D5-AC76-8F186C26CFB2}" type="presOf" srcId="{8675D096-77E9-49EC-B69D-EC4547A2B177}" destId="{867E2BEC-E79A-4E6B-87F6-6076904F9F2D}" srcOrd="0" destOrd="0" presId="urn:microsoft.com/office/officeart/2005/8/layout/orgChart1"/>
    <dgm:cxn modelId="{C8D82F29-941B-4E65-AF56-49B81A29940F}" srcId="{082AB4F7-F155-4BF2-9D5F-51CF8270BE95}" destId="{441B530F-F546-4FBA-BF1B-E33FAA83AA1A}" srcOrd="0" destOrd="0" parTransId="{AAA7FDFF-7E13-4E15-B859-F3219BC2DBFA}" sibTransId="{EF2CAA05-B36D-4451-ACA7-6660335393FB}"/>
    <dgm:cxn modelId="{A2DDB5B9-6E58-40BD-8351-0C6D1969E7AC}" type="presOf" srcId="{0B31956B-ACED-4874-A42B-E8797D6A685D}" destId="{02C5BEFD-274B-4202-A60C-3379DECBF899}" srcOrd="0" destOrd="0" presId="urn:microsoft.com/office/officeart/2005/8/layout/orgChart1"/>
    <dgm:cxn modelId="{4835CC87-2D50-4C48-BB9B-7FFEA3047B8E}" type="presOf" srcId="{BE955BA1-4BF3-475F-AC37-AE16D72E558C}" destId="{B2557760-D80C-4BDF-A3DC-387679FD4ADF}" srcOrd="0" destOrd="0" presId="urn:microsoft.com/office/officeart/2005/8/layout/orgChart1"/>
    <dgm:cxn modelId="{F7017110-2A19-404B-94E0-CA6BB721B147}" srcId="{AF9C990A-9DA9-4F16-8DF3-6D162C691E20}" destId="{D98E9264-0776-47FA-B09B-8394462562C2}" srcOrd="0" destOrd="0" parTransId="{8811991A-01D9-428F-A6C2-70B8DE2E37B0}" sibTransId="{8BEB4914-74C7-4E68-B913-DEC9CA7B82B2}"/>
    <dgm:cxn modelId="{7AB033BD-A931-45EA-9B05-5E1821CBDCE1}" type="presOf" srcId="{441B530F-F546-4FBA-BF1B-E33FAA83AA1A}" destId="{60FD27AF-1BD8-4FDA-A4D1-F1AA9A2552C7}" srcOrd="0" destOrd="0" presId="urn:microsoft.com/office/officeart/2005/8/layout/orgChart1"/>
    <dgm:cxn modelId="{4F01E3F6-8087-4CBC-96C7-D5A030F31F9F}" type="presOf" srcId="{3316ABEC-17BA-4968-88C6-71B718BDA474}" destId="{4AC3421C-48E2-4DBB-A861-3BE0EE835DCC}" srcOrd="1" destOrd="0" presId="urn:microsoft.com/office/officeart/2005/8/layout/orgChart1"/>
    <dgm:cxn modelId="{AEF5D8BF-6227-4927-9307-221D0FF55AEA}" type="presOf" srcId="{6AF9D350-20ED-443C-B481-746164392BE0}" destId="{4E76A3B6-79B5-47E3-BF84-A8885F00A6EC}" srcOrd="0" destOrd="0" presId="urn:microsoft.com/office/officeart/2005/8/layout/orgChart1"/>
    <dgm:cxn modelId="{0F398AD7-D6C9-4757-9227-EAF440BE034F}" type="presOf" srcId="{082AB4F7-F155-4BF2-9D5F-51CF8270BE95}" destId="{35FA90DF-EA8B-41BA-A633-82A576F0ACAD}" srcOrd="0" destOrd="0" presId="urn:microsoft.com/office/officeart/2005/8/layout/orgChart1"/>
    <dgm:cxn modelId="{40F0FD87-FDBB-4295-909F-1AF2781B9D46}" type="presOf" srcId="{AF9C990A-9DA9-4F16-8DF3-6D162C691E20}" destId="{74B20923-0384-446A-84BD-EF76346B0A54}" srcOrd="1" destOrd="0" presId="urn:microsoft.com/office/officeart/2005/8/layout/orgChart1"/>
    <dgm:cxn modelId="{2649984E-2888-40B8-A383-C79A6CC69965}" type="presOf" srcId="{0B31956B-ACED-4874-A42B-E8797D6A685D}" destId="{C2709A36-4F25-48FE-BAA7-F0D99B31EE84}" srcOrd="1" destOrd="0" presId="urn:microsoft.com/office/officeart/2005/8/layout/orgChart1"/>
    <dgm:cxn modelId="{BEFDA020-D852-4C95-8442-F6CD72D66CC1}" srcId="{D98E9264-0776-47FA-B09B-8394462562C2}" destId="{BE955BA1-4BF3-475F-AC37-AE16D72E558C}" srcOrd="1" destOrd="0" parTransId="{77CF1BC2-793D-42A9-8DDA-D7B380040D87}" sibTransId="{209555CE-08C4-462A-AF5C-0DF79A4DDC78}"/>
    <dgm:cxn modelId="{B18DD6E8-4802-4512-8C04-F810C88FB393}" type="presOf" srcId="{082AB4F7-F155-4BF2-9D5F-51CF8270BE95}" destId="{6CDFB3A2-73EB-4F21-AE2F-D90713C27FF0}" srcOrd="1" destOrd="0" presId="urn:microsoft.com/office/officeart/2005/8/layout/orgChart1"/>
    <dgm:cxn modelId="{C158EA16-99AF-4225-815D-0093A8A3B5D1}" type="presOf" srcId="{AAA7FDFF-7E13-4E15-B859-F3219BC2DBFA}" destId="{900E7E39-EFD0-461C-9A6C-274B72B84609}" srcOrd="0" destOrd="0" presId="urn:microsoft.com/office/officeart/2005/8/layout/orgChart1"/>
    <dgm:cxn modelId="{A150A544-80FB-4D65-BDD9-D0A952CCA583}" type="presOf" srcId="{5D42A27A-4D8A-49F6-9911-70D1F6A92402}" destId="{F27D49F3-1E04-4057-BE99-A53B6E45DCE4}" srcOrd="1" destOrd="0" presId="urn:microsoft.com/office/officeart/2005/8/layout/orgChart1"/>
    <dgm:cxn modelId="{2A63A836-74E9-4111-A18C-35D4B0FDFACB}" srcId="{5D42A27A-4D8A-49F6-9911-70D1F6A92402}" destId="{082AB4F7-F155-4BF2-9D5F-51CF8270BE95}" srcOrd="0" destOrd="0" parTransId="{01967EDC-533E-4EE0-AFC0-90ADC45C5409}" sibTransId="{4B56EA87-759D-4577-AE66-D3A92DE066A2}"/>
    <dgm:cxn modelId="{C9199587-E857-4E32-9A44-46655E819A5C}" type="presOf" srcId="{5D42A27A-4D8A-49F6-9911-70D1F6A92402}" destId="{D0378365-2AAD-4F35-8DBA-1368D0E2C68B}" srcOrd="0" destOrd="0" presId="urn:microsoft.com/office/officeart/2005/8/layout/orgChart1"/>
    <dgm:cxn modelId="{9DB3DA78-5C9F-4995-B45F-6A00B9A97C8A}" type="presOf" srcId="{B770EB19-C04C-4042-B45E-21BA7DC51B99}" destId="{CD95A0BE-F84A-418E-8635-30EDBF8A9440}" srcOrd="0" destOrd="0" presId="urn:microsoft.com/office/officeart/2005/8/layout/orgChart1"/>
    <dgm:cxn modelId="{8265B1E1-D37F-4013-BB8B-7EE233D62B45}" srcId="{441B530F-F546-4FBA-BF1B-E33FAA83AA1A}" destId="{CEDA9E13-30C2-462C-9471-9FB88487D40A}" srcOrd="0" destOrd="0" parTransId="{ED337B11-ABB3-4164-A1BB-C93151F3AAFB}" sibTransId="{045B719F-72B3-4A31-8E47-53F6C34A7160}"/>
    <dgm:cxn modelId="{AE41BD78-90BE-4DF8-B6E7-D7A723E14637}" type="presOf" srcId="{AF9C990A-9DA9-4F16-8DF3-6D162C691E20}" destId="{2F15BF29-27E2-4634-9C53-C588325537D3}" srcOrd="0" destOrd="0" presId="urn:microsoft.com/office/officeart/2005/8/layout/orgChart1"/>
    <dgm:cxn modelId="{E66DD456-CD3F-4121-8E61-BBB177AAE0A3}" type="presOf" srcId="{310354BF-ECBB-49D4-BE4A-7F9BDEAB1D59}" destId="{31F7C541-A08D-40D9-B7B8-C4823CF8D3EC}" srcOrd="0" destOrd="0" presId="urn:microsoft.com/office/officeart/2005/8/layout/orgChart1"/>
    <dgm:cxn modelId="{011DA4B4-9625-48AF-B8DE-53E634544C74}" srcId="{D98E9264-0776-47FA-B09B-8394462562C2}" destId="{310354BF-ECBB-49D4-BE4A-7F9BDEAB1D59}" srcOrd="2" destOrd="0" parTransId="{B770EB19-C04C-4042-B45E-21BA7DC51B99}" sibTransId="{BBD4AA4F-1833-4C13-A1D9-B9A2150161A3}"/>
    <dgm:cxn modelId="{076A7E1C-490F-4D27-9476-196180AABFD9}" type="presOf" srcId="{3316ABEC-17BA-4968-88C6-71B718BDA474}" destId="{17207D43-96E3-44A8-8FB5-0AE23834C79B}" srcOrd="0" destOrd="0" presId="urn:microsoft.com/office/officeart/2005/8/layout/orgChart1"/>
    <dgm:cxn modelId="{67606A36-0CD9-4044-8533-DB26B086BA6C}" type="presParOf" srcId="{8557DC7E-7CA7-41A9-A5D9-0953224BF7C5}" destId="{3536D759-1A74-4408-AC06-1AD84049373B}" srcOrd="0" destOrd="0" presId="urn:microsoft.com/office/officeart/2005/8/layout/orgChart1"/>
    <dgm:cxn modelId="{9562FE5E-D198-4338-819E-D1ED21753C73}" type="presParOf" srcId="{3536D759-1A74-4408-AC06-1AD84049373B}" destId="{1A7FAA7B-DE36-4823-8B45-57981DAFF1B9}" srcOrd="0" destOrd="0" presId="urn:microsoft.com/office/officeart/2005/8/layout/orgChart1"/>
    <dgm:cxn modelId="{016EAAC7-AC65-484E-91C8-9CD178F9AFE9}" type="presParOf" srcId="{1A7FAA7B-DE36-4823-8B45-57981DAFF1B9}" destId="{D0378365-2AAD-4F35-8DBA-1368D0E2C68B}" srcOrd="0" destOrd="0" presId="urn:microsoft.com/office/officeart/2005/8/layout/orgChart1"/>
    <dgm:cxn modelId="{A5864F44-636A-4704-BCDF-9F93EE49F352}" type="presParOf" srcId="{1A7FAA7B-DE36-4823-8B45-57981DAFF1B9}" destId="{F27D49F3-1E04-4057-BE99-A53B6E45DCE4}" srcOrd="1" destOrd="0" presId="urn:microsoft.com/office/officeart/2005/8/layout/orgChart1"/>
    <dgm:cxn modelId="{6AD5961C-290A-405D-BF2A-D556ED522C42}" type="presParOf" srcId="{3536D759-1A74-4408-AC06-1AD84049373B}" destId="{9217CED2-4063-47E9-AE9E-7864FF3AF537}" srcOrd="1" destOrd="0" presId="urn:microsoft.com/office/officeart/2005/8/layout/orgChart1"/>
    <dgm:cxn modelId="{DFCBECE3-088A-42DB-88D4-60DAD7A1899E}" type="presParOf" srcId="{9217CED2-4063-47E9-AE9E-7864FF3AF537}" destId="{C45B0877-A14E-40DA-96F1-FE9B175D2950}" srcOrd="0" destOrd="0" presId="urn:microsoft.com/office/officeart/2005/8/layout/orgChart1"/>
    <dgm:cxn modelId="{2C4FF3DB-17C5-46FC-AED4-7DF0DBA88924}" type="presParOf" srcId="{9217CED2-4063-47E9-AE9E-7864FF3AF537}" destId="{38FFC667-5C53-4E24-A752-4281910A59B0}" srcOrd="1" destOrd="0" presId="urn:microsoft.com/office/officeart/2005/8/layout/orgChart1"/>
    <dgm:cxn modelId="{63668FDD-B81E-4F07-8FF2-BFE6E5F7FB44}" type="presParOf" srcId="{38FFC667-5C53-4E24-A752-4281910A59B0}" destId="{52711C8E-3223-4A29-A9FC-E07C8A31BEA7}" srcOrd="0" destOrd="0" presId="urn:microsoft.com/office/officeart/2005/8/layout/orgChart1"/>
    <dgm:cxn modelId="{EF47EDFF-0871-40FA-9107-0263306405DC}" type="presParOf" srcId="{52711C8E-3223-4A29-A9FC-E07C8A31BEA7}" destId="{35FA90DF-EA8B-41BA-A633-82A576F0ACAD}" srcOrd="0" destOrd="0" presId="urn:microsoft.com/office/officeart/2005/8/layout/orgChart1"/>
    <dgm:cxn modelId="{C08479A5-E2C0-49BE-BDF9-F96FDF8DAB4C}" type="presParOf" srcId="{52711C8E-3223-4A29-A9FC-E07C8A31BEA7}" destId="{6CDFB3A2-73EB-4F21-AE2F-D90713C27FF0}" srcOrd="1" destOrd="0" presId="urn:microsoft.com/office/officeart/2005/8/layout/orgChart1"/>
    <dgm:cxn modelId="{5928A7DD-A3C7-4C1C-AF57-2ED2A80F6DA2}" type="presParOf" srcId="{38FFC667-5C53-4E24-A752-4281910A59B0}" destId="{F2A504BD-77CF-40B1-A703-1A71FC6C55FB}" srcOrd="1" destOrd="0" presId="urn:microsoft.com/office/officeart/2005/8/layout/orgChart1"/>
    <dgm:cxn modelId="{2D1F26B5-3A5B-492D-86C4-626AA3ED2109}" type="presParOf" srcId="{F2A504BD-77CF-40B1-A703-1A71FC6C55FB}" destId="{900E7E39-EFD0-461C-9A6C-274B72B84609}" srcOrd="0" destOrd="0" presId="urn:microsoft.com/office/officeart/2005/8/layout/orgChart1"/>
    <dgm:cxn modelId="{C113B0F3-D261-487E-98B1-758E68777E04}" type="presParOf" srcId="{F2A504BD-77CF-40B1-A703-1A71FC6C55FB}" destId="{4ED5481E-21EA-43E0-BDEB-938E03D6DDA5}" srcOrd="1" destOrd="0" presId="urn:microsoft.com/office/officeart/2005/8/layout/orgChart1"/>
    <dgm:cxn modelId="{A79CDD22-D67F-4D1C-8147-FF085D0F72F3}" type="presParOf" srcId="{4ED5481E-21EA-43E0-BDEB-938E03D6DDA5}" destId="{1AD025D5-2D80-45CB-BB22-91209B83D1C7}" srcOrd="0" destOrd="0" presId="urn:microsoft.com/office/officeart/2005/8/layout/orgChart1"/>
    <dgm:cxn modelId="{571DC6BF-78C0-4C54-9834-E1C93125D564}" type="presParOf" srcId="{1AD025D5-2D80-45CB-BB22-91209B83D1C7}" destId="{60FD27AF-1BD8-4FDA-A4D1-F1AA9A2552C7}" srcOrd="0" destOrd="0" presId="urn:microsoft.com/office/officeart/2005/8/layout/orgChart1"/>
    <dgm:cxn modelId="{6F70DB1C-9971-40E8-A866-1E327B54AAED}" type="presParOf" srcId="{1AD025D5-2D80-45CB-BB22-91209B83D1C7}" destId="{9C9C8E2A-0951-438F-B5BE-24D79192E844}" srcOrd="1" destOrd="0" presId="urn:microsoft.com/office/officeart/2005/8/layout/orgChart1"/>
    <dgm:cxn modelId="{CD40EC9A-A169-4F3D-95A1-0D47E4B8F7F3}" type="presParOf" srcId="{4ED5481E-21EA-43E0-BDEB-938E03D6DDA5}" destId="{ECB549BF-97D3-4DD8-BAF4-5303CD1D3B28}" srcOrd="1" destOrd="0" presId="urn:microsoft.com/office/officeart/2005/8/layout/orgChart1"/>
    <dgm:cxn modelId="{3E353A4D-0E8F-470E-9F3C-78B0F2B39E2E}" type="presParOf" srcId="{ECB549BF-97D3-4DD8-BAF4-5303CD1D3B28}" destId="{BF60139B-F036-470F-8436-1B80D1313207}" srcOrd="0" destOrd="0" presId="urn:microsoft.com/office/officeart/2005/8/layout/orgChart1"/>
    <dgm:cxn modelId="{E0E462A3-2D50-4C21-A7C2-7E738E785EAC}" type="presParOf" srcId="{ECB549BF-97D3-4DD8-BAF4-5303CD1D3B28}" destId="{48320105-7501-4FCA-B458-B4A821EE5149}" srcOrd="1" destOrd="0" presId="urn:microsoft.com/office/officeart/2005/8/layout/orgChart1"/>
    <dgm:cxn modelId="{A8EC9A3E-6D8F-41BF-8FB7-0FEADDEF9690}" type="presParOf" srcId="{48320105-7501-4FCA-B458-B4A821EE5149}" destId="{569CCA41-BC80-4A0D-AC8D-A33D16CB800E}" srcOrd="0" destOrd="0" presId="urn:microsoft.com/office/officeart/2005/8/layout/orgChart1"/>
    <dgm:cxn modelId="{550998CD-E145-4AC6-A038-80D6FF557287}" type="presParOf" srcId="{569CCA41-BC80-4A0D-AC8D-A33D16CB800E}" destId="{2BA1F911-B87B-4484-8A22-81D78EC4D551}" srcOrd="0" destOrd="0" presId="urn:microsoft.com/office/officeart/2005/8/layout/orgChart1"/>
    <dgm:cxn modelId="{308D1319-0D00-4BF1-A3BA-1D3C09E3076A}" type="presParOf" srcId="{569CCA41-BC80-4A0D-AC8D-A33D16CB800E}" destId="{532E8ABE-C181-4CD7-9453-E221F23983C4}" srcOrd="1" destOrd="0" presId="urn:microsoft.com/office/officeart/2005/8/layout/orgChart1"/>
    <dgm:cxn modelId="{BE890ADA-D0C4-4AE7-9EDE-764202FF1BCD}" type="presParOf" srcId="{48320105-7501-4FCA-B458-B4A821EE5149}" destId="{9F831C59-919D-47CA-9B4A-DFAFFC6F303B}" srcOrd="1" destOrd="0" presId="urn:microsoft.com/office/officeart/2005/8/layout/orgChart1"/>
    <dgm:cxn modelId="{49B4DD7D-1165-4FF0-8A11-E689A83C2C00}" type="presParOf" srcId="{48320105-7501-4FCA-B458-B4A821EE5149}" destId="{465E0309-5ACD-4574-84E9-D66C8E5234DA}" srcOrd="2" destOrd="0" presId="urn:microsoft.com/office/officeart/2005/8/layout/orgChart1"/>
    <dgm:cxn modelId="{40355EAB-E1AD-45CA-96E8-18F6913FDC5F}" type="presParOf" srcId="{4ED5481E-21EA-43E0-BDEB-938E03D6DDA5}" destId="{8F3B69D5-863A-4F86-8106-43C37CC3DB5F}" srcOrd="2" destOrd="0" presId="urn:microsoft.com/office/officeart/2005/8/layout/orgChart1"/>
    <dgm:cxn modelId="{0A2446B7-E303-4191-BE46-FB321F942856}" type="presParOf" srcId="{38FFC667-5C53-4E24-A752-4281910A59B0}" destId="{0E336B2E-A187-47E4-BA80-80EDB2E302AE}" srcOrd="2" destOrd="0" presId="urn:microsoft.com/office/officeart/2005/8/layout/orgChart1"/>
    <dgm:cxn modelId="{01EF1BFD-7E10-4C86-BDD4-31E9B3982877}" type="presParOf" srcId="{9217CED2-4063-47E9-AE9E-7864FF3AF537}" destId="{867E2BEC-E79A-4E6B-87F6-6076904F9F2D}" srcOrd="2" destOrd="0" presId="urn:microsoft.com/office/officeart/2005/8/layout/orgChart1"/>
    <dgm:cxn modelId="{C55CD35B-9278-4B04-A38E-85BF6E005438}" type="presParOf" srcId="{9217CED2-4063-47E9-AE9E-7864FF3AF537}" destId="{BCABE50A-BC67-40CD-A078-2FBBFE926612}" srcOrd="3" destOrd="0" presId="urn:microsoft.com/office/officeart/2005/8/layout/orgChart1"/>
    <dgm:cxn modelId="{0C3CAD2E-B631-4D5A-950A-24EE3A7678DC}" type="presParOf" srcId="{BCABE50A-BC67-40CD-A078-2FBBFE926612}" destId="{1EE6F0B2-DC0C-4777-BE7D-5A27E2D88106}" srcOrd="0" destOrd="0" presId="urn:microsoft.com/office/officeart/2005/8/layout/orgChart1"/>
    <dgm:cxn modelId="{6C686D75-0756-4C7D-B2AE-599BABA9ED36}" type="presParOf" srcId="{1EE6F0B2-DC0C-4777-BE7D-5A27E2D88106}" destId="{2F15BF29-27E2-4634-9C53-C588325537D3}" srcOrd="0" destOrd="0" presId="urn:microsoft.com/office/officeart/2005/8/layout/orgChart1"/>
    <dgm:cxn modelId="{53DE4637-B52D-4284-BB7C-9B9F40CE8513}" type="presParOf" srcId="{1EE6F0B2-DC0C-4777-BE7D-5A27E2D88106}" destId="{74B20923-0384-446A-84BD-EF76346B0A54}" srcOrd="1" destOrd="0" presId="urn:microsoft.com/office/officeart/2005/8/layout/orgChart1"/>
    <dgm:cxn modelId="{A9572103-E827-40C2-8AF0-D7D0D2D85433}" type="presParOf" srcId="{BCABE50A-BC67-40CD-A078-2FBBFE926612}" destId="{2BF57695-F113-4058-8AFE-DA9844EF934D}" srcOrd="1" destOrd="0" presId="urn:microsoft.com/office/officeart/2005/8/layout/orgChart1"/>
    <dgm:cxn modelId="{8DCCA052-6367-4EA8-93F5-572FE3F13B1E}" type="presParOf" srcId="{2BF57695-F113-4058-8AFE-DA9844EF934D}" destId="{C76CE3DA-6A5F-4833-85E5-2DA40C923DDD}" srcOrd="0" destOrd="0" presId="urn:microsoft.com/office/officeart/2005/8/layout/orgChart1"/>
    <dgm:cxn modelId="{6CF7CA49-D86C-4AC5-8BA0-153345A35A26}" type="presParOf" srcId="{2BF57695-F113-4058-8AFE-DA9844EF934D}" destId="{E29D5927-5A30-47F6-8F4C-B20CE6ADF2B5}" srcOrd="1" destOrd="0" presId="urn:microsoft.com/office/officeart/2005/8/layout/orgChart1"/>
    <dgm:cxn modelId="{8FF033FC-45DE-4976-B2C2-B922FA6F7E9C}" type="presParOf" srcId="{E29D5927-5A30-47F6-8F4C-B20CE6ADF2B5}" destId="{EE9CC0E2-74D0-4794-887C-E39E5000FF01}" srcOrd="0" destOrd="0" presId="urn:microsoft.com/office/officeart/2005/8/layout/orgChart1"/>
    <dgm:cxn modelId="{4351CCC6-1360-4A05-906B-1359011B4ACD}" type="presParOf" srcId="{EE9CC0E2-74D0-4794-887C-E39E5000FF01}" destId="{374BF311-FFEC-4190-809C-57B026D2B00C}" srcOrd="0" destOrd="0" presId="urn:microsoft.com/office/officeart/2005/8/layout/orgChart1"/>
    <dgm:cxn modelId="{409217E1-4952-43AA-AF97-6F8A417BD32B}" type="presParOf" srcId="{EE9CC0E2-74D0-4794-887C-E39E5000FF01}" destId="{DBCEB0FA-40D1-4E5E-8622-BF78A76B288E}" srcOrd="1" destOrd="0" presId="urn:microsoft.com/office/officeart/2005/8/layout/orgChart1"/>
    <dgm:cxn modelId="{BA6C72D8-C209-443F-91E5-010CD9C66224}" type="presParOf" srcId="{E29D5927-5A30-47F6-8F4C-B20CE6ADF2B5}" destId="{6A70F48D-91FC-49CA-9E97-440897EC33F0}" srcOrd="1" destOrd="0" presId="urn:microsoft.com/office/officeart/2005/8/layout/orgChart1"/>
    <dgm:cxn modelId="{30DD2285-0519-46CE-AC62-28890FCFDE17}" type="presParOf" srcId="{6A70F48D-91FC-49CA-9E97-440897EC33F0}" destId="{34510B1A-DA21-4711-A197-4660D0CD3B89}" srcOrd="0" destOrd="0" presId="urn:microsoft.com/office/officeart/2005/8/layout/orgChart1"/>
    <dgm:cxn modelId="{42E32DDD-63C7-4E49-A433-43C7E67A5828}" type="presParOf" srcId="{6A70F48D-91FC-49CA-9E97-440897EC33F0}" destId="{E9D27DBE-9327-460B-9A7E-4EE584EDDF9A}" srcOrd="1" destOrd="0" presId="urn:microsoft.com/office/officeart/2005/8/layout/orgChart1"/>
    <dgm:cxn modelId="{98114F30-513F-4C19-8907-820E83CDD838}" type="presParOf" srcId="{E9D27DBE-9327-460B-9A7E-4EE584EDDF9A}" destId="{64DA0A99-FBE3-48B3-AC05-17547DCD30CD}" srcOrd="0" destOrd="0" presId="urn:microsoft.com/office/officeart/2005/8/layout/orgChart1"/>
    <dgm:cxn modelId="{2B7748D1-EDAC-4D94-9AEC-06E86128C6B7}" type="presParOf" srcId="{64DA0A99-FBE3-48B3-AC05-17547DCD30CD}" destId="{02C5BEFD-274B-4202-A60C-3379DECBF899}" srcOrd="0" destOrd="0" presId="urn:microsoft.com/office/officeart/2005/8/layout/orgChart1"/>
    <dgm:cxn modelId="{59016DAC-D30C-483A-9DB9-C641906156C5}" type="presParOf" srcId="{64DA0A99-FBE3-48B3-AC05-17547DCD30CD}" destId="{C2709A36-4F25-48FE-BAA7-F0D99B31EE84}" srcOrd="1" destOrd="0" presId="urn:microsoft.com/office/officeart/2005/8/layout/orgChart1"/>
    <dgm:cxn modelId="{04F9D690-14EE-447C-B17D-1001FD969264}" type="presParOf" srcId="{E9D27DBE-9327-460B-9A7E-4EE584EDDF9A}" destId="{CB12AD83-C5D5-4BBB-87FA-8D0F5E9408FA}" srcOrd="1" destOrd="0" presId="urn:microsoft.com/office/officeart/2005/8/layout/orgChart1"/>
    <dgm:cxn modelId="{1090F0E7-0BCA-4293-AEF0-7F18219DB76F}" type="presParOf" srcId="{E9D27DBE-9327-460B-9A7E-4EE584EDDF9A}" destId="{8E053C33-A060-4F7D-B197-7F92A14FE5A3}" srcOrd="2" destOrd="0" presId="urn:microsoft.com/office/officeart/2005/8/layout/orgChart1"/>
    <dgm:cxn modelId="{9D3352F7-0B30-45F6-9C2B-FB606BA58E7B}" type="presParOf" srcId="{6A70F48D-91FC-49CA-9E97-440897EC33F0}" destId="{17BB2E23-E352-46CC-8DD7-266404E70A97}" srcOrd="2" destOrd="0" presId="urn:microsoft.com/office/officeart/2005/8/layout/orgChart1"/>
    <dgm:cxn modelId="{8414500A-3155-45A0-928C-4201A9384A52}" type="presParOf" srcId="{6A70F48D-91FC-49CA-9E97-440897EC33F0}" destId="{9FA8511F-8299-418D-A434-D4E8BE5871D0}" srcOrd="3" destOrd="0" presId="urn:microsoft.com/office/officeart/2005/8/layout/orgChart1"/>
    <dgm:cxn modelId="{C7E003E8-9554-4369-B488-53C7F58E40AE}" type="presParOf" srcId="{9FA8511F-8299-418D-A434-D4E8BE5871D0}" destId="{7950FD35-8A69-4454-B065-F11A46222B57}" srcOrd="0" destOrd="0" presId="urn:microsoft.com/office/officeart/2005/8/layout/orgChart1"/>
    <dgm:cxn modelId="{84B1B41F-A391-4F27-9452-21BE9C323E19}" type="presParOf" srcId="{7950FD35-8A69-4454-B065-F11A46222B57}" destId="{B2557760-D80C-4BDF-A3DC-387679FD4ADF}" srcOrd="0" destOrd="0" presId="urn:microsoft.com/office/officeart/2005/8/layout/orgChart1"/>
    <dgm:cxn modelId="{42D94D99-F793-45E6-94D6-608426D5B33D}" type="presParOf" srcId="{7950FD35-8A69-4454-B065-F11A46222B57}" destId="{CCB95DA4-E460-4F63-AC0C-07FC6FAA1044}" srcOrd="1" destOrd="0" presId="urn:microsoft.com/office/officeart/2005/8/layout/orgChart1"/>
    <dgm:cxn modelId="{74D0EE34-40B6-48ED-85B6-85D5751ACA05}" type="presParOf" srcId="{9FA8511F-8299-418D-A434-D4E8BE5871D0}" destId="{81488B4E-AE22-4A5F-907E-2B76A9AA5E15}" srcOrd="1" destOrd="0" presId="urn:microsoft.com/office/officeart/2005/8/layout/orgChart1"/>
    <dgm:cxn modelId="{63DF8705-302E-4690-8307-73BFCB002C56}" type="presParOf" srcId="{81488B4E-AE22-4A5F-907E-2B76A9AA5E15}" destId="{4E76A3B6-79B5-47E3-BF84-A8885F00A6EC}" srcOrd="0" destOrd="0" presId="urn:microsoft.com/office/officeart/2005/8/layout/orgChart1"/>
    <dgm:cxn modelId="{610729B0-C220-4187-B636-E2A58D8E028D}" type="presParOf" srcId="{81488B4E-AE22-4A5F-907E-2B76A9AA5E15}" destId="{34D1FCC4-5969-4327-B8DA-F30CFFA72095}" srcOrd="1" destOrd="0" presId="urn:microsoft.com/office/officeart/2005/8/layout/orgChart1"/>
    <dgm:cxn modelId="{EF051591-0D44-45B3-92B2-A4D9C4A18420}" type="presParOf" srcId="{34D1FCC4-5969-4327-B8DA-F30CFFA72095}" destId="{26A9A7B1-20E2-4654-8D4B-B2521CE59FDF}" srcOrd="0" destOrd="0" presId="urn:microsoft.com/office/officeart/2005/8/layout/orgChart1"/>
    <dgm:cxn modelId="{C4DD68B8-4471-4879-A69B-E3E798E83259}" type="presParOf" srcId="{26A9A7B1-20E2-4654-8D4B-B2521CE59FDF}" destId="{17207D43-96E3-44A8-8FB5-0AE23834C79B}" srcOrd="0" destOrd="0" presId="urn:microsoft.com/office/officeart/2005/8/layout/orgChart1"/>
    <dgm:cxn modelId="{CC84FEFC-F58D-47BC-85F0-910779298882}" type="presParOf" srcId="{26A9A7B1-20E2-4654-8D4B-B2521CE59FDF}" destId="{4AC3421C-48E2-4DBB-A861-3BE0EE835DCC}" srcOrd="1" destOrd="0" presId="urn:microsoft.com/office/officeart/2005/8/layout/orgChart1"/>
    <dgm:cxn modelId="{8AB62128-FF7E-4871-9923-659DEA722D90}" type="presParOf" srcId="{34D1FCC4-5969-4327-B8DA-F30CFFA72095}" destId="{CAFD1F86-68A1-4267-84CE-7E91627706C1}" srcOrd="1" destOrd="0" presId="urn:microsoft.com/office/officeart/2005/8/layout/orgChart1"/>
    <dgm:cxn modelId="{74677F9D-4EB4-45D2-B552-927435CAC62F}" type="presParOf" srcId="{34D1FCC4-5969-4327-B8DA-F30CFFA72095}" destId="{80491BB1-21BA-48BE-B0DD-C733E34529C5}" srcOrd="2" destOrd="0" presId="urn:microsoft.com/office/officeart/2005/8/layout/orgChart1"/>
    <dgm:cxn modelId="{25C2AC99-B86D-4583-A3C8-150FBD249972}" type="presParOf" srcId="{9FA8511F-8299-418D-A434-D4E8BE5871D0}" destId="{72FC6FCF-C376-45F3-959C-A529CF6827A3}" srcOrd="2" destOrd="0" presId="urn:microsoft.com/office/officeart/2005/8/layout/orgChart1"/>
    <dgm:cxn modelId="{77EDBA57-8FB8-466F-8B07-F85D69146AB7}" type="presParOf" srcId="{6A70F48D-91FC-49CA-9E97-440897EC33F0}" destId="{CD95A0BE-F84A-418E-8635-30EDBF8A9440}" srcOrd="4" destOrd="0" presId="urn:microsoft.com/office/officeart/2005/8/layout/orgChart1"/>
    <dgm:cxn modelId="{94D9FCE3-AD44-42CD-8194-B2CD0A26B1B6}" type="presParOf" srcId="{6A70F48D-91FC-49CA-9E97-440897EC33F0}" destId="{F3FDD405-7B69-4E0C-BCA9-10E35CBD997C}" srcOrd="5" destOrd="0" presId="urn:microsoft.com/office/officeart/2005/8/layout/orgChart1"/>
    <dgm:cxn modelId="{9F1A5371-1D95-4602-A397-B0053D96727D}" type="presParOf" srcId="{F3FDD405-7B69-4E0C-BCA9-10E35CBD997C}" destId="{EFF7F04D-7339-4403-A89A-CD6DA2567694}" srcOrd="0" destOrd="0" presId="urn:microsoft.com/office/officeart/2005/8/layout/orgChart1"/>
    <dgm:cxn modelId="{FC5C2448-73FC-48BB-B59C-5B07EE6575EC}" type="presParOf" srcId="{EFF7F04D-7339-4403-A89A-CD6DA2567694}" destId="{31F7C541-A08D-40D9-B7B8-C4823CF8D3EC}" srcOrd="0" destOrd="0" presId="urn:microsoft.com/office/officeart/2005/8/layout/orgChart1"/>
    <dgm:cxn modelId="{78BB9342-8A8F-46A8-9A3B-9B3542DCA5DE}" type="presParOf" srcId="{EFF7F04D-7339-4403-A89A-CD6DA2567694}" destId="{F9F3157D-AEF0-475A-818B-6EB3BD1BF2B1}" srcOrd="1" destOrd="0" presId="urn:microsoft.com/office/officeart/2005/8/layout/orgChart1"/>
    <dgm:cxn modelId="{D96646B0-32A7-4D58-BC06-C3C793331CF1}" type="presParOf" srcId="{F3FDD405-7B69-4E0C-BCA9-10E35CBD997C}" destId="{52BA66B8-C43E-4A4A-99BF-DB3C59A7A77E}" srcOrd="1" destOrd="0" presId="urn:microsoft.com/office/officeart/2005/8/layout/orgChart1"/>
    <dgm:cxn modelId="{C0276959-FC72-4A92-BABE-D1F6D852668D}" type="presParOf" srcId="{F3FDD405-7B69-4E0C-BCA9-10E35CBD997C}" destId="{99642DEC-D84C-49DF-B331-4534D415CF33}" srcOrd="2" destOrd="0" presId="urn:microsoft.com/office/officeart/2005/8/layout/orgChart1"/>
    <dgm:cxn modelId="{24A4A860-F7C9-427A-85B7-CA6D78658048}" type="presParOf" srcId="{E29D5927-5A30-47F6-8F4C-B20CE6ADF2B5}" destId="{72634D06-1F96-42DB-B766-119DE1FD241F}" srcOrd="2" destOrd="0" presId="urn:microsoft.com/office/officeart/2005/8/layout/orgChart1"/>
    <dgm:cxn modelId="{DC71D59D-8C15-4F68-A9F3-91A5170F0EE9}" type="presParOf" srcId="{BCABE50A-BC67-40CD-A078-2FBBFE926612}" destId="{829FAB40-9485-482B-BAE5-ABB4CE806579}" srcOrd="2" destOrd="0" presId="urn:microsoft.com/office/officeart/2005/8/layout/orgChart1"/>
    <dgm:cxn modelId="{7EAE9E38-2AE4-47A5-8FDE-C60C27FC918C}" type="presParOf" srcId="{3536D759-1A74-4408-AC06-1AD84049373B}" destId="{B5C8EA64-6658-4E09-9BC2-4E7DCE2AB80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EE31CE-D79C-4757-8C07-65054B228375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DD4F01A5-8B2D-4012-B330-B5F50BD6C48A}">
      <dgm:prSet/>
      <dgm:spPr/>
      <dgm:t>
        <a:bodyPr/>
        <a:lstStyle/>
        <a:p>
          <a:pPr rtl="0"/>
          <a:r>
            <a:rPr lang="es-CL" dirty="0" smtClean="0"/>
            <a:t>Los efectos de las radiaciones ionizantes sobre los seres vivos, pueden clasificarse y describirse desde varios puntos de vista: </a:t>
          </a:r>
          <a:endParaRPr lang="es-CL" dirty="0"/>
        </a:p>
      </dgm:t>
    </dgm:pt>
    <dgm:pt modelId="{354C9BF7-C32F-4635-9575-BE2E9D82D9F0}" type="parTrans" cxnId="{EB58D590-292E-4D3F-8C5B-55DFE33734E3}">
      <dgm:prSet/>
      <dgm:spPr/>
      <dgm:t>
        <a:bodyPr/>
        <a:lstStyle/>
        <a:p>
          <a:endParaRPr lang="es-CL"/>
        </a:p>
      </dgm:t>
    </dgm:pt>
    <dgm:pt modelId="{8564B333-1EA7-45D3-81D5-C3665F88B421}" type="sibTrans" cxnId="{EB58D590-292E-4D3F-8C5B-55DFE33734E3}">
      <dgm:prSet/>
      <dgm:spPr/>
      <dgm:t>
        <a:bodyPr/>
        <a:lstStyle/>
        <a:p>
          <a:endParaRPr lang="es-CL"/>
        </a:p>
      </dgm:t>
    </dgm:pt>
    <dgm:pt modelId="{8083ADBA-65AB-42F2-990E-E1D4CC6C8502}">
      <dgm:prSet/>
      <dgm:spPr/>
      <dgm:t>
        <a:bodyPr/>
        <a:lstStyle/>
        <a:p>
          <a:pPr rtl="0"/>
          <a:r>
            <a:rPr lang="es-CL" dirty="0" smtClean="0"/>
            <a:t>Causa-efecto</a:t>
          </a:r>
          <a:endParaRPr lang="es-CL" dirty="0"/>
        </a:p>
      </dgm:t>
    </dgm:pt>
    <dgm:pt modelId="{ABF4F94A-605E-41EB-89F5-6AD0E8987D49}" type="parTrans" cxnId="{51F56799-6564-4841-A340-24D3E5FA2BE6}">
      <dgm:prSet/>
      <dgm:spPr/>
      <dgm:t>
        <a:bodyPr/>
        <a:lstStyle/>
        <a:p>
          <a:endParaRPr lang="es-CL"/>
        </a:p>
      </dgm:t>
    </dgm:pt>
    <dgm:pt modelId="{793A5E81-2199-4812-985E-734258E51D1C}" type="sibTrans" cxnId="{51F56799-6564-4841-A340-24D3E5FA2BE6}">
      <dgm:prSet/>
      <dgm:spPr/>
      <dgm:t>
        <a:bodyPr/>
        <a:lstStyle/>
        <a:p>
          <a:endParaRPr lang="es-CL"/>
        </a:p>
      </dgm:t>
    </dgm:pt>
    <dgm:pt modelId="{F2959EA7-952C-4A49-BC8E-74E93D67AA20}">
      <dgm:prSet/>
      <dgm:spPr/>
      <dgm:t>
        <a:bodyPr/>
        <a:lstStyle/>
        <a:p>
          <a:pPr rtl="0"/>
          <a:r>
            <a:rPr lang="es-CL" dirty="0" smtClean="0"/>
            <a:t>Tiempo Transcurrido</a:t>
          </a:r>
          <a:endParaRPr lang="es-CL" dirty="0"/>
        </a:p>
      </dgm:t>
    </dgm:pt>
    <dgm:pt modelId="{E6B383B0-0D68-4021-B466-BC9B03925C14}" type="parTrans" cxnId="{624B447C-5C50-454F-ADC4-050EFB1FC5E9}">
      <dgm:prSet/>
      <dgm:spPr/>
      <dgm:t>
        <a:bodyPr/>
        <a:lstStyle/>
        <a:p>
          <a:endParaRPr lang="es-CL"/>
        </a:p>
      </dgm:t>
    </dgm:pt>
    <dgm:pt modelId="{183EAF87-E5D4-47CB-B53F-57B6EBA66674}" type="sibTrans" cxnId="{624B447C-5C50-454F-ADC4-050EFB1FC5E9}">
      <dgm:prSet/>
      <dgm:spPr/>
      <dgm:t>
        <a:bodyPr/>
        <a:lstStyle/>
        <a:p>
          <a:endParaRPr lang="es-CL"/>
        </a:p>
      </dgm:t>
    </dgm:pt>
    <dgm:pt modelId="{7FFE79EA-37AE-4558-AF77-490025011EB4}">
      <dgm:prSet/>
      <dgm:spPr/>
      <dgm:t>
        <a:bodyPr/>
        <a:lstStyle/>
        <a:p>
          <a:pPr rtl="0"/>
          <a:r>
            <a:rPr lang="es-CL" dirty="0" smtClean="0"/>
            <a:t>Somáticos/Genéticos</a:t>
          </a:r>
          <a:endParaRPr lang="es-CL" dirty="0"/>
        </a:p>
      </dgm:t>
    </dgm:pt>
    <dgm:pt modelId="{03EEFAD8-976C-418E-857C-89546E4515A3}" type="parTrans" cxnId="{184074A7-EA1E-4ABA-8377-741464105FD6}">
      <dgm:prSet/>
      <dgm:spPr/>
      <dgm:t>
        <a:bodyPr/>
        <a:lstStyle/>
        <a:p>
          <a:endParaRPr lang="es-CL"/>
        </a:p>
      </dgm:t>
    </dgm:pt>
    <dgm:pt modelId="{ADA5BC8E-6AE0-43F6-B278-AE3DC130E58F}" type="sibTrans" cxnId="{184074A7-EA1E-4ABA-8377-741464105FD6}">
      <dgm:prSet/>
      <dgm:spPr/>
      <dgm:t>
        <a:bodyPr/>
        <a:lstStyle/>
        <a:p>
          <a:endParaRPr lang="es-CL"/>
        </a:p>
      </dgm:t>
    </dgm:pt>
    <dgm:pt modelId="{5A35E17E-9921-4E68-8E3C-4E3A4B487015}" type="pres">
      <dgm:prSet presAssocID="{33EE31CE-D79C-4757-8C07-65054B22837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L"/>
        </a:p>
      </dgm:t>
    </dgm:pt>
    <dgm:pt modelId="{09EFA462-4F20-42B8-BDCF-D115232E6C4E}" type="pres">
      <dgm:prSet presAssocID="{DD4F01A5-8B2D-4012-B330-B5F50BD6C48A}" presName="hierRoot1" presStyleCnt="0">
        <dgm:presLayoutVars>
          <dgm:hierBranch val="init"/>
        </dgm:presLayoutVars>
      </dgm:prSet>
      <dgm:spPr/>
    </dgm:pt>
    <dgm:pt modelId="{AA90742A-DC82-446A-90EF-FB4116512448}" type="pres">
      <dgm:prSet presAssocID="{DD4F01A5-8B2D-4012-B330-B5F50BD6C48A}" presName="rootComposite1" presStyleCnt="0"/>
      <dgm:spPr/>
    </dgm:pt>
    <dgm:pt modelId="{6E172611-B2A8-4D1F-B33E-7B56FFBA86B9}" type="pres">
      <dgm:prSet presAssocID="{DD4F01A5-8B2D-4012-B330-B5F50BD6C48A}" presName="rootText1" presStyleLbl="node0" presStyleIdx="0" presStyleCnt="1" custScaleX="161614" custScaleY="157641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89CCDAE2-49BD-4A01-A338-768EBA1663D7}" type="pres">
      <dgm:prSet presAssocID="{DD4F01A5-8B2D-4012-B330-B5F50BD6C48A}" presName="rootConnector1" presStyleLbl="node1" presStyleIdx="0" presStyleCnt="0"/>
      <dgm:spPr/>
      <dgm:t>
        <a:bodyPr/>
        <a:lstStyle/>
        <a:p>
          <a:endParaRPr lang="es-CL"/>
        </a:p>
      </dgm:t>
    </dgm:pt>
    <dgm:pt modelId="{38232774-94C1-4CB9-AD2C-32B7CE0A721F}" type="pres">
      <dgm:prSet presAssocID="{DD4F01A5-8B2D-4012-B330-B5F50BD6C48A}" presName="hierChild2" presStyleCnt="0"/>
      <dgm:spPr/>
    </dgm:pt>
    <dgm:pt modelId="{7F8EB1A8-C6DA-4BA7-B509-5C1C7B334B64}" type="pres">
      <dgm:prSet presAssocID="{ABF4F94A-605E-41EB-89F5-6AD0E8987D49}" presName="Name37" presStyleLbl="parChTrans1D2" presStyleIdx="0" presStyleCnt="3"/>
      <dgm:spPr/>
      <dgm:t>
        <a:bodyPr/>
        <a:lstStyle/>
        <a:p>
          <a:endParaRPr lang="es-CL"/>
        </a:p>
      </dgm:t>
    </dgm:pt>
    <dgm:pt modelId="{41C07BA7-FB8C-4322-97DB-0A051F2EA2F5}" type="pres">
      <dgm:prSet presAssocID="{8083ADBA-65AB-42F2-990E-E1D4CC6C8502}" presName="hierRoot2" presStyleCnt="0">
        <dgm:presLayoutVars>
          <dgm:hierBranch val="init"/>
        </dgm:presLayoutVars>
      </dgm:prSet>
      <dgm:spPr/>
    </dgm:pt>
    <dgm:pt modelId="{724E8506-2A17-4F7E-AC0A-DD5BCEDA613B}" type="pres">
      <dgm:prSet presAssocID="{8083ADBA-65AB-42F2-990E-E1D4CC6C8502}" presName="rootComposite" presStyleCnt="0"/>
      <dgm:spPr/>
    </dgm:pt>
    <dgm:pt modelId="{86A8AB7C-DEE5-4899-B2FC-DEE63BA60CD6}" type="pres">
      <dgm:prSet presAssocID="{8083ADBA-65AB-42F2-990E-E1D4CC6C8502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5088E150-104B-4C7C-A1B6-101A48EA52CC}" type="pres">
      <dgm:prSet presAssocID="{8083ADBA-65AB-42F2-990E-E1D4CC6C8502}" presName="rootConnector" presStyleLbl="node2" presStyleIdx="0" presStyleCnt="3"/>
      <dgm:spPr/>
      <dgm:t>
        <a:bodyPr/>
        <a:lstStyle/>
        <a:p>
          <a:endParaRPr lang="es-CL"/>
        </a:p>
      </dgm:t>
    </dgm:pt>
    <dgm:pt modelId="{D69C1961-E9CB-4AE5-A1C7-0737A9A1A1CB}" type="pres">
      <dgm:prSet presAssocID="{8083ADBA-65AB-42F2-990E-E1D4CC6C8502}" presName="hierChild4" presStyleCnt="0"/>
      <dgm:spPr/>
    </dgm:pt>
    <dgm:pt modelId="{C74EB4B1-CEAC-43E1-9CDD-1DEB60DA3E0D}" type="pres">
      <dgm:prSet presAssocID="{8083ADBA-65AB-42F2-990E-E1D4CC6C8502}" presName="hierChild5" presStyleCnt="0"/>
      <dgm:spPr/>
    </dgm:pt>
    <dgm:pt modelId="{4D84E815-7381-4587-BFAE-91DDD8804CBD}" type="pres">
      <dgm:prSet presAssocID="{E6B383B0-0D68-4021-B466-BC9B03925C14}" presName="Name37" presStyleLbl="parChTrans1D2" presStyleIdx="1" presStyleCnt="3"/>
      <dgm:spPr/>
      <dgm:t>
        <a:bodyPr/>
        <a:lstStyle/>
        <a:p>
          <a:endParaRPr lang="es-CL"/>
        </a:p>
      </dgm:t>
    </dgm:pt>
    <dgm:pt modelId="{22C53EF4-FA7E-48F8-A3B6-1D8E812A5E03}" type="pres">
      <dgm:prSet presAssocID="{F2959EA7-952C-4A49-BC8E-74E93D67AA20}" presName="hierRoot2" presStyleCnt="0">
        <dgm:presLayoutVars>
          <dgm:hierBranch val="init"/>
        </dgm:presLayoutVars>
      </dgm:prSet>
      <dgm:spPr/>
    </dgm:pt>
    <dgm:pt modelId="{13F310BA-103C-46C8-8E2A-621D6BE277E9}" type="pres">
      <dgm:prSet presAssocID="{F2959EA7-952C-4A49-BC8E-74E93D67AA20}" presName="rootComposite" presStyleCnt="0"/>
      <dgm:spPr/>
    </dgm:pt>
    <dgm:pt modelId="{FBD62821-308A-4E10-8F84-2D21DE205AE0}" type="pres">
      <dgm:prSet presAssocID="{F2959EA7-952C-4A49-BC8E-74E93D67AA20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83371153-DBFF-4EA8-80DD-3CB20CD59BF9}" type="pres">
      <dgm:prSet presAssocID="{F2959EA7-952C-4A49-BC8E-74E93D67AA20}" presName="rootConnector" presStyleLbl="node2" presStyleIdx="1" presStyleCnt="3"/>
      <dgm:spPr/>
      <dgm:t>
        <a:bodyPr/>
        <a:lstStyle/>
        <a:p>
          <a:endParaRPr lang="es-CL"/>
        </a:p>
      </dgm:t>
    </dgm:pt>
    <dgm:pt modelId="{09429F80-00A1-4DDC-8E03-9E04BFF615B8}" type="pres">
      <dgm:prSet presAssocID="{F2959EA7-952C-4A49-BC8E-74E93D67AA20}" presName="hierChild4" presStyleCnt="0"/>
      <dgm:spPr/>
    </dgm:pt>
    <dgm:pt modelId="{458C07C5-9518-4438-BAF5-D27C5570A56F}" type="pres">
      <dgm:prSet presAssocID="{F2959EA7-952C-4A49-BC8E-74E93D67AA20}" presName="hierChild5" presStyleCnt="0"/>
      <dgm:spPr/>
    </dgm:pt>
    <dgm:pt modelId="{46135498-56EB-49AC-9FBD-BA2A391AF60D}" type="pres">
      <dgm:prSet presAssocID="{03EEFAD8-976C-418E-857C-89546E4515A3}" presName="Name37" presStyleLbl="parChTrans1D2" presStyleIdx="2" presStyleCnt="3"/>
      <dgm:spPr/>
      <dgm:t>
        <a:bodyPr/>
        <a:lstStyle/>
        <a:p>
          <a:endParaRPr lang="es-CL"/>
        </a:p>
      </dgm:t>
    </dgm:pt>
    <dgm:pt modelId="{4A7F05B1-3367-4BCC-8726-3CA9484D8E49}" type="pres">
      <dgm:prSet presAssocID="{7FFE79EA-37AE-4558-AF77-490025011EB4}" presName="hierRoot2" presStyleCnt="0">
        <dgm:presLayoutVars>
          <dgm:hierBranch val="init"/>
        </dgm:presLayoutVars>
      </dgm:prSet>
      <dgm:spPr/>
    </dgm:pt>
    <dgm:pt modelId="{41D5FCAC-B184-48CF-B1C0-735F0619FEFD}" type="pres">
      <dgm:prSet presAssocID="{7FFE79EA-37AE-4558-AF77-490025011EB4}" presName="rootComposite" presStyleCnt="0"/>
      <dgm:spPr/>
    </dgm:pt>
    <dgm:pt modelId="{E863BA56-800F-495C-A53B-3B01BE6DA0BA}" type="pres">
      <dgm:prSet presAssocID="{7FFE79EA-37AE-4558-AF77-490025011EB4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95485A0E-3974-462E-9A72-BCCFA2A093FC}" type="pres">
      <dgm:prSet presAssocID="{7FFE79EA-37AE-4558-AF77-490025011EB4}" presName="rootConnector" presStyleLbl="node2" presStyleIdx="2" presStyleCnt="3"/>
      <dgm:spPr/>
      <dgm:t>
        <a:bodyPr/>
        <a:lstStyle/>
        <a:p>
          <a:endParaRPr lang="es-CL"/>
        </a:p>
      </dgm:t>
    </dgm:pt>
    <dgm:pt modelId="{B3E58AF6-BB2F-4066-92B6-DD4FEE13AA53}" type="pres">
      <dgm:prSet presAssocID="{7FFE79EA-37AE-4558-AF77-490025011EB4}" presName="hierChild4" presStyleCnt="0"/>
      <dgm:spPr/>
    </dgm:pt>
    <dgm:pt modelId="{4E46D659-1150-4C67-91BD-A040FDE65EA7}" type="pres">
      <dgm:prSet presAssocID="{7FFE79EA-37AE-4558-AF77-490025011EB4}" presName="hierChild5" presStyleCnt="0"/>
      <dgm:spPr/>
    </dgm:pt>
    <dgm:pt modelId="{84EA38AF-0907-4665-A922-289A304E52AD}" type="pres">
      <dgm:prSet presAssocID="{DD4F01A5-8B2D-4012-B330-B5F50BD6C48A}" presName="hierChild3" presStyleCnt="0"/>
      <dgm:spPr/>
    </dgm:pt>
  </dgm:ptLst>
  <dgm:cxnLst>
    <dgm:cxn modelId="{4D886197-6D3F-42F0-820D-EE59F83158AA}" type="presOf" srcId="{03EEFAD8-976C-418E-857C-89546E4515A3}" destId="{46135498-56EB-49AC-9FBD-BA2A391AF60D}" srcOrd="0" destOrd="0" presId="urn:microsoft.com/office/officeart/2005/8/layout/orgChart1"/>
    <dgm:cxn modelId="{28320443-2205-487A-BD36-E3C774D74E86}" type="presOf" srcId="{F2959EA7-952C-4A49-BC8E-74E93D67AA20}" destId="{83371153-DBFF-4EA8-80DD-3CB20CD59BF9}" srcOrd="1" destOrd="0" presId="urn:microsoft.com/office/officeart/2005/8/layout/orgChart1"/>
    <dgm:cxn modelId="{C322FC23-500E-44DF-BC39-EF86092D4CEB}" type="presOf" srcId="{DD4F01A5-8B2D-4012-B330-B5F50BD6C48A}" destId="{6E172611-B2A8-4D1F-B33E-7B56FFBA86B9}" srcOrd="0" destOrd="0" presId="urn:microsoft.com/office/officeart/2005/8/layout/orgChart1"/>
    <dgm:cxn modelId="{2A00EA77-A911-4DC9-9BFE-970BD542AD6C}" type="presOf" srcId="{DD4F01A5-8B2D-4012-B330-B5F50BD6C48A}" destId="{89CCDAE2-49BD-4A01-A338-768EBA1663D7}" srcOrd="1" destOrd="0" presId="urn:microsoft.com/office/officeart/2005/8/layout/orgChart1"/>
    <dgm:cxn modelId="{184074A7-EA1E-4ABA-8377-741464105FD6}" srcId="{DD4F01A5-8B2D-4012-B330-B5F50BD6C48A}" destId="{7FFE79EA-37AE-4558-AF77-490025011EB4}" srcOrd="2" destOrd="0" parTransId="{03EEFAD8-976C-418E-857C-89546E4515A3}" sibTransId="{ADA5BC8E-6AE0-43F6-B278-AE3DC130E58F}"/>
    <dgm:cxn modelId="{1A92E9EF-E0A8-4521-BAF9-C8B69D1430C5}" type="presOf" srcId="{8083ADBA-65AB-42F2-990E-E1D4CC6C8502}" destId="{86A8AB7C-DEE5-4899-B2FC-DEE63BA60CD6}" srcOrd="0" destOrd="0" presId="urn:microsoft.com/office/officeart/2005/8/layout/orgChart1"/>
    <dgm:cxn modelId="{A706C2E3-D007-407C-9942-8C34499CE6B6}" type="presOf" srcId="{7FFE79EA-37AE-4558-AF77-490025011EB4}" destId="{E863BA56-800F-495C-A53B-3B01BE6DA0BA}" srcOrd="0" destOrd="0" presId="urn:microsoft.com/office/officeart/2005/8/layout/orgChart1"/>
    <dgm:cxn modelId="{E97D4675-DEAE-442B-8F5B-158E12AD3B10}" type="presOf" srcId="{8083ADBA-65AB-42F2-990E-E1D4CC6C8502}" destId="{5088E150-104B-4C7C-A1B6-101A48EA52CC}" srcOrd="1" destOrd="0" presId="urn:microsoft.com/office/officeart/2005/8/layout/orgChart1"/>
    <dgm:cxn modelId="{BAF31E97-6CF0-457F-8A16-A34343A16F29}" type="presOf" srcId="{7FFE79EA-37AE-4558-AF77-490025011EB4}" destId="{95485A0E-3974-462E-9A72-BCCFA2A093FC}" srcOrd="1" destOrd="0" presId="urn:microsoft.com/office/officeart/2005/8/layout/orgChart1"/>
    <dgm:cxn modelId="{51F56799-6564-4841-A340-24D3E5FA2BE6}" srcId="{DD4F01A5-8B2D-4012-B330-B5F50BD6C48A}" destId="{8083ADBA-65AB-42F2-990E-E1D4CC6C8502}" srcOrd="0" destOrd="0" parTransId="{ABF4F94A-605E-41EB-89F5-6AD0E8987D49}" sibTransId="{793A5E81-2199-4812-985E-734258E51D1C}"/>
    <dgm:cxn modelId="{EB58D590-292E-4D3F-8C5B-55DFE33734E3}" srcId="{33EE31CE-D79C-4757-8C07-65054B228375}" destId="{DD4F01A5-8B2D-4012-B330-B5F50BD6C48A}" srcOrd="0" destOrd="0" parTransId="{354C9BF7-C32F-4635-9575-BE2E9D82D9F0}" sibTransId="{8564B333-1EA7-45D3-81D5-C3665F88B421}"/>
    <dgm:cxn modelId="{8E82431A-D628-46F0-8D3B-F7806B0534C4}" type="presOf" srcId="{E6B383B0-0D68-4021-B466-BC9B03925C14}" destId="{4D84E815-7381-4587-BFAE-91DDD8804CBD}" srcOrd="0" destOrd="0" presId="urn:microsoft.com/office/officeart/2005/8/layout/orgChart1"/>
    <dgm:cxn modelId="{624B447C-5C50-454F-ADC4-050EFB1FC5E9}" srcId="{DD4F01A5-8B2D-4012-B330-B5F50BD6C48A}" destId="{F2959EA7-952C-4A49-BC8E-74E93D67AA20}" srcOrd="1" destOrd="0" parTransId="{E6B383B0-0D68-4021-B466-BC9B03925C14}" sibTransId="{183EAF87-E5D4-47CB-B53F-57B6EBA66674}"/>
    <dgm:cxn modelId="{F293BD5C-092E-47EE-9B07-95E366B48E9B}" type="presOf" srcId="{33EE31CE-D79C-4757-8C07-65054B228375}" destId="{5A35E17E-9921-4E68-8E3C-4E3A4B487015}" srcOrd="0" destOrd="0" presId="urn:microsoft.com/office/officeart/2005/8/layout/orgChart1"/>
    <dgm:cxn modelId="{FFA01913-7CA8-451E-8D5E-7D4E11B4DB7E}" type="presOf" srcId="{F2959EA7-952C-4A49-BC8E-74E93D67AA20}" destId="{FBD62821-308A-4E10-8F84-2D21DE205AE0}" srcOrd="0" destOrd="0" presId="urn:microsoft.com/office/officeart/2005/8/layout/orgChart1"/>
    <dgm:cxn modelId="{D8D47BDF-3CE0-4691-886C-368B4CBEF348}" type="presOf" srcId="{ABF4F94A-605E-41EB-89F5-6AD0E8987D49}" destId="{7F8EB1A8-C6DA-4BA7-B509-5C1C7B334B64}" srcOrd="0" destOrd="0" presId="urn:microsoft.com/office/officeart/2005/8/layout/orgChart1"/>
    <dgm:cxn modelId="{9A5E90AB-591C-4278-8666-9BDC1956EBC8}" type="presParOf" srcId="{5A35E17E-9921-4E68-8E3C-4E3A4B487015}" destId="{09EFA462-4F20-42B8-BDCF-D115232E6C4E}" srcOrd="0" destOrd="0" presId="urn:microsoft.com/office/officeart/2005/8/layout/orgChart1"/>
    <dgm:cxn modelId="{DAD77A22-25AA-4212-A4E2-484FF3E18450}" type="presParOf" srcId="{09EFA462-4F20-42B8-BDCF-D115232E6C4E}" destId="{AA90742A-DC82-446A-90EF-FB4116512448}" srcOrd="0" destOrd="0" presId="urn:microsoft.com/office/officeart/2005/8/layout/orgChart1"/>
    <dgm:cxn modelId="{36B54558-CE2B-4D0A-9A75-D64E1E163E2B}" type="presParOf" srcId="{AA90742A-DC82-446A-90EF-FB4116512448}" destId="{6E172611-B2A8-4D1F-B33E-7B56FFBA86B9}" srcOrd="0" destOrd="0" presId="urn:microsoft.com/office/officeart/2005/8/layout/orgChart1"/>
    <dgm:cxn modelId="{A646D189-8789-449E-A852-B5E314FD04D5}" type="presParOf" srcId="{AA90742A-DC82-446A-90EF-FB4116512448}" destId="{89CCDAE2-49BD-4A01-A338-768EBA1663D7}" srcOrd="1" destOrd="0" presId="urn:microsoft.com/office/officeart/2005/8/layout/orgChart1"/>
    <dgm:cxn modelId="{ACEEB38B-826F-43FE-8825-ED888CE3CFCA}" type="presParOf" srcId="{09EFA462-4F20-42B8-BDCF-D115232E6C4E}" destId="{38232774-94C1-4CB9-AD2C-32B7CE0A721F}" srcOrd="1" destOrd="0" presId="urn:microsoft.com/office/officeart/2005/8/layout/orgChart1"/>
    <dgm:cxn modelId="{25D91993-7B07-427B-BBA9-6854A2AB248C}" type="presParOf" srcId="{38232774-94C1-4CB9-AD2C-32B7CE0A721F}" destId="{7F8EB1A8-C6DA-4BA7-B509-5C1C7B334B64}" srcOrd="0" destOrd="0" presId="urn:microsoft.com/office/officeart/2005/8/layout/orgChart1"/>
    <dgm:cxn modelId="{8267DFE4-E44F-4F79-B4F3-438F8E844D31}" type="presParOf" srcId="{38232774-94C1-4CB9-AD2C-32B7CE0A721F}" destId="{41C07BA7-FB8C-4322-97DB-0A051F2EA2F5}" srcOrd="1" destOrd="0" presId="urn:microsoft.com/office/officeart/2005/8/layout/orgChart1"/>
    <dgm:cxn modelId="{4EBF53DF-71CE-4023-85AB-99BF189F7E47}" type="presParOf" srcId="{41C07BA7-FB8C-4322-97DB-0A051F2EA2F5}" destId="{724E8506-2A17-4F7E-AC0A-DD5BCEDA613B}" srcOrd="0" destOrd="0" presId="urn:microsoft.com/office/officeart/2005/8/layout/orgChart1"/>
    <dgm:cxn modelId="{1B06EE5D-272E-4630-86B8-DF9A77C9FD1E}" type="presParOf" srcId="{724E8506-2A17-4F7E-AC0A-DD5BCEDA613B}" destId="{86A8AB7C-DEE5-4899-B2FC-DEE63BA60CD6}" srcOrd="0" destOrd="0" presId="urn:microsoft.com/office/officeart/2005/8/layout/orgChart1"/>
    <dgm:cxn modelId="{1970FEA3-50E6-47A4-B772-BD74D311DFE2}" type="presParOf" srcId="{724E8506-2A17-4F7E-AC0A-DD5BCEDA613B}" destId="{5088E150-104B-4C7C-A1B6-101A48EA52CC}" srcOrd="1" destOrd="0" presId="urn:microsoft.com/office/officeart/2005/8/layout/orgChart1"/>
    <dgm:cxn modelId="{9249FF05-E7E0-4B3B-ACFC-23D6D7E6F04C}" type="presParOf" srcId="{41C07BA7-FB8C-4322-97DB-0A051F2EA2F5}" destId="{D69C1961-E9CB-4AE5-A1C7-0737A9A1A1CB}" srcOrd="1" destOrd="0" presId="urn:microsoft.com/office/officeart/2005/8/layout/orgChart1"/>
    <dgm:cxn modelId="{D8529DE8-CCC4-4B30-B002-4B8A69828256}" type="presParOf" srcId="{41C07BA7-FB8C-4322-97DB-0A051F2EA2F5}" destId="{C74EB4B1-CEAC-43E1-9CDD-1DEB60DA3E0D}" srcOrd="2" destOrd="0" presId="urn:microsoft.com/office/officeart/2005/8/layout/orgChart1"/>
    <dgm:cxn modelId="{BCAB7A58-43BA-4E83-BA32-741CD02D9CAD}" type="presParOf" srcId="{38232774-94C1-4CB9-AD2C-32B7CE0A721F}" destId="{4D84E815-7381-4587-BFAE-91DDD8804CBD}" srcOrd="2" destOrd="0" presId="urn:microsoft.com/office/officeart/2005/8/layout/orgChart1"/>
    <dgm:cxn modelId="{1E6985DA-68B4-4D27-B02C-B3860CD43DF6}" type="presParOf" srcId="{38232774-94C1-4CB9-AD2C-32B7CE0A721F}" destId="{22C53EF4-FA7E-48F8-A3B6-1D8E812A5E03}" srcOrd="3" destOrd="0" presId="urn:microsoft.com/office/officeart/2005/8/layout/orgChart1"/>
    <dgm:cxn modelId="{E0AFC26A-E6F0-4AF6-B84E-B6635ED6AF2E}" type="presParOf" srcId="{22C53EF4-FA7E-48F8-A3B6-1D8E812A5E03}" destId="{13F310BA-103C-46C8-8E2A-621D6BE277E9}" srcOrd="0" destOrd="0" presId="urn:microsoft.com/office/officeart/2005/8/layout/orgChart1"/>
    <dgm:cxn modelId="{E6643B4B-020C-4A84-85AD-0C6EE47616B9}" type="presParOf" srcId="{13F310BA-103C-46C8-8E2A-621D6BE277E9}" destId="{FBD62821-308A-4E10-8F84-2D21DE205AE0}" srcOrd="0" destOrd="0" presId="urn:microsoft.com/office/officeart/2005/8/layout/orgChart1"/>
    <dgm:cxn modelId="{FE0AE8E9-A850-49C9-8697-393C7E5F241E}" type="presParOf" srcId="{13F310BA-103C-46C8-8E2A-621D6BE277E9}" destId="{83371153-DBFF-4EA8-80DD-3CB20CD59BF9}" srcOrd="1" destOrd="0" presId="urn:microsoft.com/office/officeart/2005/8/layout/orgChart1"/>
    <dgm:cxn modelId="{AEEADE75-F710-4679-B3C6-41D99236CA47}" type="presParOf" srcId="{22C53EF4-FA7E-48F8-A3B6-1D8E812A5E03}" destId="{09429F80-00A1-4DDC-8E03-9E04BFF615B8}" srcOrd="1" destOrd="0" presId="urn:microsoft.com/office/officeart/2005/8/layout/orgChart1"/>
    <dgm:cxn modelId="{56DAA175-2631-44CE-B3BF-5BE4825CE4C4}" type="presParOf" srcId="{22C53EF4-FA7E-48F8-A3B6-1D8E812A5E03}" destId="{458C07C5-9518-4438-BAF5-D27C5570A56F}" srcOrd="2" destOrd="0" presId="urn:microsoft.com/office/officeart/2005/8/layout/orgChart1"/>
    <dgm:cxn modelId="{97A67D08-1A59-4277-874A-6C9024FE470F}" type="presParOf" srcId="{38232774-94C1-4CB9-AD2C-32B7CE0A721F}" destId="{46135498-56EB-49AC-9FBD-BA2A391AF60D}" srcOrd="4" destOrd="0" presId="urn:microsoft.com/office/officeart/2005/8/layout/orgChart1"/>
    <dgm:cxn modelId="{FDB5BC57-B305-4157-A010-BB62C6247A1A}" type="presParOf" srcId="{38232774-94C1-4CB9-AD2C-32B7CE0A721F}" destId="{4A7F05B1-3367-4BCC-8726-3CA9484D8E49}" srcOrd="5" destOrd="0" presId="urn:microsoft.com/office/officeart/2005/8/layout/orgChart1"/>
    <dgm:cxn modelId="{35CC2A55-8A65-41AC-85E1-DF8F043B8C29}" type="presParOf" srcId="{4A7F05B1-3367-4BCC-8726-3CA9484D8E49}" destId="{41D5FCAC-B184-48CF-B1C0-735F0619FEFD}" srcOrd="0" destOrd="0" presId="urn:microsoft.com/office/officeart/2005/8/layout/orgChart1"/>
    <dgm:cxn modelId="{FD059236-76B8-4836-95E5-EE34FE25A4AB}" type="presParOf" srcId="{41D5FCAC-B184-48CF-B1C0-735F0619FEFD}" destId="{E863BA56-800F-495C-A53B-3B01BE6DA0BA}" srcOrd="0" destOrd="0" presId="urn:microsoft.com/office/officeart/2005/8/layout/orgChart1"/>
    <dgm:cxn modelId="{42D1AE7F-3F37-43C4-93B1-8572EC165CCE}" type="presParOf" srcId="{41D5FCAC-B184-48CF-B1C0-735F0619FEFD}" destId="{95485A0E-3974-462E-9A72-BCCFA2A093FC}" srcOrd="1" destOrd="0" presId="urn:microsoft.com/office/officeart/2005/8/layout/orgChart1"/>
    <dgm:cxn modelId="{0C504B68-B211-45FB-A2E2-22BD6C4FC0F5}" type="presParOf" srcId="{4A7F05B1-3367-4BCC-8726-3CA9484D8E49}" destId="{B3E58AF6-BB2F-4066-92B6-DD4FEE13AA53}" srcOrd="1" destOrd="0" presId="urn:microsoft.com/office/officeart/2005/8/layout/orgChart1"/>
    <dgm:cxn modelId="{ECDC57AC-1883-4A23-8539-425C2D0FCB97}" type="presParOf" srcId="{4A7F05B1-3367-4BCC-8726-3CA9484D8E49}" destId="{4E46D659-1150-4C67-91BD-A040FDE65EA7}" srcOrd="2" destOrd="0" presId="urn:microsoft.com/office/officeart/2005/8/layout/orgChart1"/>
    <dgm:cxn modelId="{D52F660A-2571-45D3-90DA-4699F7981EB4}" type="presParOf" srcId="{09EFA462-4F20-42B8-BDCF-D115232E6C4E}" destId="{84EA38AF-0907-4665-A922-289A304E52A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828648-B9C8-4406-8AA1-898DB9CF1A6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066D3BCD-C1A2-4D11-A943-A0D4319EF8D6}">
      <dgm:prSet/>
      <dgm:spPr/>
      <dgm:t>
        <a:bodyPr/>
        <a:lstStyle/>
        <a:p>
          <a:pPr rtl="0"/>
          <a:r>
            <a:rPr lang="es-CL" dirty="0" smtClean="0"/>
            <a:t>Rápido depósito de energía</a:t>
          </a:r>
          <a:endParaRPr lang="es-CL" dirty="0"/>
        </a:p>
      </dgm:t>
    </dgm:pt>
    <dgm:pt modelId="{FFB7C041-D7D5-492D-82C5-054822E452FB}" type="parTrans" cxnId="{5A561139-B2D3-425E-A4B0-156D2B370FD7}">
      <dgm:prSet/>
      <dgm:spPr/>
      <dgm:t>
        <a:bodyPr/>
        <a:lstStyle/>
        <a:p>
          <a:endParaRPr lang="es-CL"/>
        </a:p>
      </dgm:t>
    </dgm:pt>
    <dgm:pt modelId="{E1775720-66F5-4D4B-A66B-17EE93882F90}" type="sibTrans" cxnId="{5A561139-B2D3-425E-A4B0-156D2B370FD7}">
      <dgm:prSet/>
      <dgm:spPr/>
      <dgm:t>
        <a:bodyPr/>
        <a:lstStyle/>
        <a:p>
          <a:endParaRPr lang="es-CL"/>
        </a:p>
      </dgm:t>
    </dgm:pt>
    <dgm:pt modelId="{502C7A47-E96B-4CAD-81FC-995501AC79DA}">
      <dgm:prSet/>
      <dgm:spPr/>
      <dgm:t>
        <a:bodyPr/>
        <a:lstStyle/>
        <a:p>
          <a:pPr rtl="0"/>
          <a:r>
            <a:rPr lang="es-CL" b="1" dirty="0" smtClean="0"/>
            <a:t>Aleatoriedad</a:t>
          </a:r>
          <a:r>
            <a:rPr lang="es-CL" dirty="0" smtClean="0"/>
            <a:t>. </a:t>
          </a:r>
          <a:endParaRPr lang="es-CL" dirty="0"/>
        </a:p>
      </dgm:t>
    </dgm:pt>
    <dgm:pt modelId="{EA8D58B6-1074-45C9-BEAC-314583B3D165}" type="parTrans" cxnId="{1B59894C-3202-4F25-A9A4-32B88EC3B8B1}">
      <dgm:prSet/>
      <dgm:spPr/>
      <dgm:t>
        <a:bodyPr/>
        <a:lstStyle/>
        <a:p>
          <a:endParaRPr lang="es-CL"/>
        </a:p>
      </dgm:t>
    </dgm:pt>
    <dgm:pt modelId="{A3585145-5732-47FC-A68F-8F5A9824522A}" type="sibTrans" cxnId="{1B59894C-3202-4F25-A9A4-32B88EC3B8B1}">
      <dgm:prSet/>
      <dgm:spPr/>
      <dgm:t>
        <a:bodyPr/>
        <a:lstStyle/>
        <a:p>
          <a:endParaRPr lang="es-CL"/>
        </a:p>
      </dgm:t>
    </dgm:pt>
    <dgm:pt modelId="{7878A16A-F103-4255-8BAF-AB42D09465A7}">
      <dgm:prSet/>
      <dgm:spPr/>
      <dgm:t>
        <a:bodyPr/>
        <a:lstStyle/>
        <a:p>
          <a:pPr algn="just"/>
          <a:r>
            <a:rPr lang="es-CL" dirty="0" smtClean="0"/>
            <a:t>La interacción de la radiación con las células es una función de probabilidad y tiene lugar al azar. Un fotón o partícula puede alcanzar a una célula o a otra, dañarla o no dañarla y si la daña puede ser en el núcleo o en el citoplasma</a:t>
          </a:r>
          <a:endParaRPr lang="es-CL" dirty="0"/>
        </a:p>
      </dgm:t>
    </dgm:pt>
    <dgm:pt modelId="{D7BD7CD3-D63D-44BA-B9CC-EBD98766C0C2}" type="parTrans" cxnId="{24D1ED0F-E630-44E1-A6AC-B46CE5472B0B}">
      <dgm:prSet/>
      <dgm:spPr/>
      <dgm:t>
        <a:bodyPr/>
        <a:lstStyle/>
        <a:p>
          <a:endParaRPr lang="es-CL"/>
        </a:p>
      </dgm:t>
    </dgm:pt>
    <dgm:pt modelId="{1AB5A329-A6EA-4E3B-A58B-2E75EF9B0A98}" type="sibTrans" cxnId="{24D1ED0F-E630-44E1-A6AC-B46CE5472B0B}">
      <dgm:prSet/>
      <dgm:spPr/>
      <dgm:t>
        <a:bodyPr/>
        <a:lstStyle/>
        <a:p>
          <a:endParaRPr lang="es-CL"/>
        </a:p>
      </dgm:t>
    </dgm:pt>
    <dgm:pt modelId="{786967A2-3AF8-48D2-B850-BDD8D246166D}">
      <dgm:prSet/>
      <dgm:spPr/>
      <dgm:t>
        <a:bodyPr/>
        <a:lstStyle/>
        <a:p>
          <a:pPr rtl="0"/>
          <a:r>
            <a:rPr lang="es-CL" dirty="0" smtClean="0"/>
            <a:t>Latencia</a:t>
          </a:r>
          <a:endParaRPr lang="es-CL" dirty="0"/>
        </a:p>
      </dgm:t>
    </dgm:pt>
    <dgm:pt modelId="{8AC68D70-0AA4-48F6-8BCF-F4A0859D0292}" type="parTrans" cxnId="{9E42BB85-A1E3-4B5D-A6EB-1CCA6427CAE6}">
      <dgm:prSet/>
      <dgm:spPr/>
      <dgm:t>
        <a:bodyPr/>
        <a:lstStyle/>
        <a:p>
          <a:endParaRPr lang="es-CL"/>
        </a:p>
      </dgm:t>
    </dgm:pt>
    <dgm:pt modelId="{A0A2D7F9-6667-4F4B-BC3E-574DE3DA0C18}" type="sibTrans" cxnId="{9E42BB85-A1E3-4B5D-A6EB-1CCA6427CAE6}">
      <dgm:prSet/>
      <dgm:spPr/>
      <dgm:t>
        <a:bodyPr/>
        <a:lstStyle/>
        <a:p>
          <a:endParaRPr lang="es-CL"/>
        </a:p>
      </dgm:t>
    </dgm:pt>
    <dgm:pt modelId="{41C20032-4F74-43DB-B10D-A7EAEE00EAC8}">
      <dgm:prSet/>
      <dgm:spPr/>
      <dgm:t>
        <a:bodyPr/>
        <a:lstStyle/>
        <a:p>
          <a:pPr algn="just" rtl="0"/>
          <a:r>
            <a:rPr lang="es-CL" dirty="0" smtClean="0"/>
            <a:t>El depósito de energía a la célula ocurre en un tiempo muy corto, en fracciones de millonésimas de segundo.</a:t>
          </a:r>
          <a:endParaRPr lang="es-CL" dirty="0"/>
        </a:p>
      </dgm:t>
    </dgm:pt>
    <dgm:pt modelId="{1A0186CE-94D9-4F34-88ED-2FBC3C6FC033}" type="parTrans" cxnId="{17C3EA95-345C-452B-8807-E6ABEE0D960F}">
      <dgm:prSet/>
      <dgm:spPr/>
      <dgm:t>
        <a:bodyPr/>
        <a:lstStyle/>
        <a:p>
          <a:endParaRPr lang="es-CL"/>
        </a:p>
      </dgm:t>
    </dgm:pt>
    <dgm:pt modelId="{84FECEE0-2882-4371-9E95-7D8043CD0781}" type="sibTrans" cxnId="{17C3EA95-345C-452B-8807-E6ABEE0D960F}">
      <dgm:prSet/>
      <dgm:spPr/>
      <dgm:t>
        <a:bodyPr/>
        <a:lstStyle/>
        <a:p>
          <a:endParaRPr lang="es-CL"/>
        </a:p>
      </dgm:t>
    </dgm:pt>
    <dgm:pt modelId="{A8388A4E-A6E7-49D3-93F0-90BA13393C94}">
      <dgm:prSet/>
      <dgm:spPr/>
      <dgm:t>
        <a:bodyPr/>
        <a:lstStyle/>
        <a:p>
          <a:r>
            <a:rPr lang="es-CL" dirty="0" smtClean="0"/>
            <a:t>No Selectividad</a:t>
          </a:r>
          <a:endParaRPr lang="es-CL" dirty="0"/>
        </a:p>
      </dgm:t>
    </dgm:pt>
    <dgm:pt modelId="{B8F191B5-35B2-46B8-9DAC-AD6A3B1C03C3}" type="parTrans" cxnId="{ECEBC1F2-5F43-4296-AB4A-93CDB917FA95}">
      <dgm:prSet/>
      <dgm:spPr/>
      <dgm:t>
        <a:bodyPr/>
        <a:lstStyle/>
        <a:p>
          <a:endParaRPr lang="es-CL"/>
        </a:p>
      </dgm:t>
    </dgm:pt>
    <dgm:pt modelId="{218B55B3-465B-49C7-948D-0E6AB63C2F8C}" type="sibTrans" cxnId="{ECEBC1F2-5F43-4296-AB4A-93CDB917FA95}">
      <dgm:prSet/>
      <dgm:spPr/>
      <dgm:t>
        <a:bodyPr/>
        <a:lstStyle/>
        <a:p>
          <a:endParaRPr lang="es-CL"/>
        </a:p>
      </dgm:t>
    </dgm:pt>
    <dgm:pt modelId="{08028CFD-615E-4775-B319-9FB2D9AD48DE}">
      <dgm:prSet/>
      <dgm:spPr/>
      <dgm:t>
        <a:bodyPr/>
        <a:lstStyle/>
        <a:p>
          <a:r>
            <a:rPr lang="es-CL" dirty="0" smtClean="0"/>
            <a:t>La radiación externa no muestra predilección por ninguna parte o </a:t>
          </a:r>
          <a:r>
            <a:rPr lang="es-CL" dirty="0" err="1" smtClean="0"/>
            <a:t>biomolécula</a:t>
          </a:r>
          <a:endParaRPr lang="es-CL" dirty="0"/>
        </a:p>
      </dgm:t>
    </dgm:pt>
    <dgm:pt modelId="{91CA9E21-6736-44ED-94E4-B150657EF5D2}" type="parTrans" cxnId="{43BE6F0C-1629-4947-B791-4A54B8E7B514}">
      <dgm:prSet/>
      <dgm:spPr/>
      <dgm:t>
        <a:bodyPr/>
        <a:lstStyle/>
        <a:p>
          <a:endParaRPr lang="es-CL"/>
        </a:p>
      </dgm:t>
    </dgm:pt>
    <dgm:pt modelId="{9E58DEC4-AE76-4947-88E1-C7B16EBDEC01}" type="sibTrans" cxnId="{43BE6F0C-1629-4947-B791-4A54B8E7B514}">
      <dgm:prSet/>
      <dgm:spPr/>
      <dgm:t>
        <a:bodyPr/>
        <a:lstStyle/>
        <a:p>
          <a:endParaRPr lang="es-CL"/>
        </a:p>
      </dgm:t>
    </dgm:pt>
    <dgm:pt modelId="{711A3928-F441-4BC2-8F87-41F4214D28B3}">
      <dgm:prSet/>
      <dgm:spPr/>
      <dgm:t>
        <a:bodyPr/>
        <a:lstStyle/>
        <a:p>
          <a:pPr rtl="0"/>
          <a:r>
            <a:rPr lang="es-CL" dirty="0" smtClean="0"/>
            <a:t>Las alteraciones biológicas en una célula que resultan por la radiación no son inmediatas</a:t>
          </a:r>
          <a:endParaRPr lang="es-CL" dirty="0"/>
        </a:p>
      </dgm:t>
    </dgm:pt>
    <dgm:pt modelId="{434D7246-62C8-4F43-BC60-7D42CD028BD3}" type="parTrans" cxnId="{82F883E0-9EF1-4350-9385-D5F61774BBBA}">
      <dgm:prSet/>
      <dgm:spPr/>
      <dgm:t>
        <a:bodyPr/>
        <a:lstStyle/>
        <a:p>
          <a:endParaRPr lang="es-CL"/>
        </a:p>
      </dgm:t>
    </dgm:pt>
    <dgm:pt modelId="{4AC03E43-037E-4788-92EA-9DF98885FC33}" type="sibTrans" cxnId="{82F883E0-9EF1-4350-9385-D5F61774BBBA}">
      <dgm:prSet/>
      <dgm:spPr/>
      <dgm:t>
        <a:bodyPr/>
        <a:lstStyle/>
        <a:p>
          <a:endParaRPr lang="es-CL"/>
        </a:p>
      </dgm:t>
    </dgm:pt>
    <dgm:pt modelId="{F720DE0A-6B45-4AF3-B7B3-7AF987584438}" type="pres">
      <dgm:prSet presAssocID="{A4828648-B9C8-4406-8AA1-898DB9CF1A6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18ADC81B-A872-419F-94CD-DD835A0F9E65}" type="pres">
      <dgm:prSet presAssocID="{066D3BCD-C1A2-4D11-A943-A0D4319EF8D6}" presName="parentLin" presStyleCnt="0"/>
      <dgm:spPr/>
    </dgm:pt>
    <dgm:pt modelId="{C59E8EC7-968E-45D1-B672-F6A82B6EC104}" type="pres">
      <dgm:prSet presAssocID="{066D3BCD-C1A2-4D11-A943-A0D4319EF8D6}" presName="parentLeftMargin" presStyleLbl="node1" presStyleIdx="0" presStyleCnt="4"/>
      <dgm:spPr/>
      <dgm:t>
        <a:bodyPr/>
        <a:lstStyle/>
        <a:p>
          <a:endParaRPr lang="es-CL"/>
        </a:p>
      </dgm:t>
    </dgm:pt>
    <dgm:pt modelId="{2BAB38AE-E665-4EE9-8089-BE6C636DDC9B}" type="pres">
      <dgm:prSet presAssocID="{066D3BCD-C1A2-4D11-A943-A0D4319EF8D6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F93C9ECB-849F-49F2-910D-24F6A159F4AB}" type="pres">
      <dgm:prSet presAssocID="{066D3BCD-C1A2-4D11-A943-A0D4319EF8D6}" presName="negativeSpace" presStyleCnt="0"/>
      <dgm:spPr/>
    </dgm:pt>
    <dgm:pt modelId="{8E7D5F36-B86C-4BD8-B60F-EAAB0F8CE933}" type="pres">
      <dgm:prSet presAssocID="{066D3BCD-C1A2-4D11-A943-A0D4319EF8D6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F484D03-0C24-4727-8DA3-5605CED5EFFB}" type="pres">
      <dgm:prSet presAssocID="{E1775720-66F5-4D4B-A66B-17EE93882F90}" presName="spaceBetweenRectangles" presStyleCnt="0"/>
      <dgm:spPr/>
    </dgm:pt>
    <dgm:pt modelId="{97933AF1-DAD8-4B75-B955-F06C3E871CF5}" type="pres">
      <dgm:prSet presAssocID="{786967A2-3AF8-48D2-B850-BDD8D246166D}" presName="parentLin" presStyleCnt="0"/>
      <dgm:spPr/>
    </dgm:pt>
    <dgm:pt modelId="{BC2C3FA1-ADE4-4708-B2A1-E4AEA98F253D}" type="pres">
      <dgm:prSet presAssocID="{786967A2-3AF8-48D2-B850-BDD8D246166D}" presName="parentLeftMargin" presStyleLbl="node1" presStyleIdx="0" presStyleCnt="4"/>
      <dgm:spPr/>
      <dgm:t>
        <a:bodyPr/>
        <a:lstStyle/>
        <a:p>
          <a:endParaRPr lang="es-CL"/>
        </a:p>
      </dgm:t>
    </dgm:pt>
    <dgm:pt modelId="{7C38DC3A-9E9A-43F6-8099-CBFE18F2DCD1}" type="pres">
      <dgm:prSet presAssocID="{786967A2-3AF8-48D2-B850-BDD8D246166D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E9C21804-71BE-4860-8047-9C36CC23A757}" type="pres">
      <dgm:prSet presAssocID="{786967A2-3AF8-48D2-B850-BDD8D246166D}" presName="negativeSpace" presStyleCnt="0"/>
      <dgm:spPr/>
    </dgm:pt>
    <dgm:pt modelId="{B61928F8-8ACD-4A8A-AC43-B92BFBEE7D79}" type="pres">
      <dgm:prSet presAssocID="{786967A2-3AF8-48D2-B850-BDD8D246166D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1A50653D-CFB6-4C89-9E75-C53EF65E0CF1}" type="pres">
      <dgm:prSet presAssocID="{A0A2D7F9-6667-4F4B-BC3E-574DE3DA0C18}" presName="spaceBetweenRectangles" presStyleCnt="0"/>
      <dgm:spPr/>
    </dgm:pt>
    <dgm:pt modelId="{F8681BB0-62C7-49CD-844E-19B161EF4277}" type="pres">
      <dgm:prSet presAssocID="{A8388A4E-A6E7-49D3-93F0-90BA13393C94}" presName="parentLin" presStyleCnt="0"/>
      <dgm:spPr/>
    </dgm:pt>
    <dgm:pt modelId="{D57A7C83-AEA0-4153-B0D2-BA66C8160ED3}" type="pres">
      <dgm:prSet presAssocID="{A8388A4E-A6E7-49D3-93F0-90BA13393C94}" presName="parentLeftMargin" presStyleLbl="node1" presStyleIdx="1" presStyleCnt="4"/>
      <dgm:spPr/>
      <dgm:t>
        <a:bodyPr/>
        <a:lstStyle/>
        <a:p>
          <a:endParaRPr lang="es-CL"/>
        </a:p>
      </dgm:t>
    </dgm:pt>
    <dgm:pt modelId="{01FD8CF3-57C5-4EC9-893A-EAA27B23BB03}" type="pres">
      <dgm:prSet presAssocID="{A8388A4E-A6E7-49D3-93F0-90BA13393C94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3A67742-0D25-4A6D-A37E-7050C178E460}" type="pres">
      <dgm:prSet presAssocID="{A8388A4E-A6E7-49D3-93F0-90BA13393C94}" presName="negativeSpace" presStyleCnt="0"/>
      <dgm:spPr/>
    </dgm:pt>
    <dgm:pt modelId="{2117903C-3A9A-4551-B99D-A7A93D37F8C9}" type="pres">
      <dgm:prSet presAssocID="{A8388A4E-A6E7-49D3-93F0-90BA13393C94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B3256740-526C-4A8B-8023-641F0FD786DF}" type="pres">
      <dgm:prSet presAssocID="{218B55B3-465B-49C7-948D-0E6AB63C2F8C}" presName="spaceBetweenRectangles" presStyleCnt="0"/>
      <dgm:spPr/>
    </dgm:pt>
    <dgm:pt modelId="{EB648432-FB40-4AFF-BEA8-E772C61AE123}" type="pres">
      <dgm:prSet presAssocID="{502C7A47-E96B-4CAD-81FC-995501AC79DA}" presName="parentLin" presStyleCnt="0"/>
      <dgm:spPr/>
    </dgm:pt>
    <dgm:pt modelId="{F914982E-D9BF-4A3C-A132-BF7F74CCA2B9}" type="pres">
      <dgm:prSet presAssocID="{502C7A47-E96B-4CAD-81FC-995501AC79DA}" presName="parentLeftMargin" presStyleLbl="node1" presStyleIdx="2" presStyleCnt="4"/>
      <dgm:spPr/>
      <dgm:t>
        <a:bodyPr/>
        <a:lstStyle/>
        <a:p>
          <a:endParaRPr lang="es-CL"/>
        </a:p>
      </dgm:t>
    </dgm:pt>
    <dgm:pt modelId="{001A6F62-A2C8-42FB-B434-9EFAAE7C34F2}" type="pres">
      <dgm:prSet presAssocID="{502C7A47-E96B-4CAD-81FC-995501AC79DA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0EAC8C3C-1448-42B5-9975-4DF4687699BB}" type="pres">
      <dgm:prSet presAssocID="{502C7A47-E96B-4CAD-81FC-995501AC79DA}" presName="negativeSpace" presStyleCnt="0"/>
      <dgm:spPr/>
    </dgm:pt>
    <dgm:pt modelId="{BF2B6058-365D-4926-BB09-684BF549E0C2}" type="pres">
      <dgm:prSet presAssocID="{502C7A47-E96B-4CAD-81FC-995501AC79DA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82F883E0-9EF1-4350-9385-D5F61774BBBA}" srcId="{786967A2-3AF8-48D2-B850-BDD8D246166D}" destId="{711A3928-F441-4BC2-8F87-41F4214D28B3}" srcOrd="0" destOrd="0" parTransId="{434D7246-62C8-4F43-BC60-7D42CD028BD3}" sibTransId="{4AC03E43-037E-4788-92EA-9DF98885FC33}"/>
    <dgm:cxn modelId="{E1EE0ADD-D132-4F17-AB7A-CE549C9E670A}" type="presOf" srcId="{08028CFD-615E-4775-B319-9FB2D9AD48DE}" destId="{2117903C-3A9A-4551-B99D-A7A93D37F8C9}" srcOrd="0" destOrd="0" presId="urn:microsoft.com/office/officeart/2005/8/layout/list1"/>
    <dgm:cxn modelId="{FF72193C-37CD-4182-852D-DDF204F62C2E}" type="presOf" srcId="{786967A2-3AF8-48D2-B850-BDD8D246166D}" destId="{BC2C3FA1-ADE4-4708-B2A1-E4AEA98F253D}" srcOrd="0" destOrd="0" presId="urn:microsoft.com/office/officeart/2005/8/layout/list1"/>
    <dgm:cxn modelId="{0D2AED4F-5243-46DE-A643-DCF967253330}" type="presOf" srcId="{786967A2-3AF8-48D2-B850-BDD8D246166D}" destId="{7C38DC3A-9E9A-43F6-8099-CBFE18F2DCD1}" srcOrd="1" destOrd="0" presId="urn:microsoft.com/office/officeart/2005/8/layout/list1"/>
    <dgm:cxn modelId="{ECEBC1F2-5F43-4296-AB4A-93CDB917FA95}" srcId="{A4828648-B9C8-4406-8AA1-898DB9CF1A64}" destId="{A8388A4E-A6E7-49D3-93F0-90BA13393C94}" srcOrd="2" destOrd="0" parTransId="{B8F191B5-35B2-46B8-9DAC-AD6A3B1C03C3}" sibTransId="{218B55B3-465B-49C7-948D-0E6AB63C2F8C}"/>
    <dgm:cxn modelId="{17C3EA95-345C-452B-8807-E6ABEE0D960F}" srcId="{066D3BCD-C1A2-4D11-A943-A0D4319EF8D6}" destId="{41C20032-4F74-43DB-B10D-A7EAEE00EAC8}" srcOrd="0" destOrd="0" parTransId="{1A0186CE-94D9-4F34-88ED-2FBC3C6FC033}" sibTransId="{84FECEE0-2882-4371-9E95-7D8043CD0781}"/>
    <dgm:cxn modelId="{AC324779-9FBC-4796-A1A5-52C2EE696FDA}" type="presOf" srcId="{7878A16A-F103-4255-8BAF-AB42D09465A7}" destId="{BF2B6058-365D-4926-BB09-684BF549E0C2}" srcOrd="0" destOrd="0" presId="urn:microsoft.com/office/officeart/2005/8/layout/list1"/>
    <dgm:cxn modelId="{2E658F83-338B-4B10-8B94-E9381D0D5337}" type="presOf" srcId="{502C7A47-E96B-4CAD-81FC-995501AC79DA}" destId="{001A6F62-A2C8-42FB-B434-9EFAAE7C34F2}" srcOrd="1" destOrd="0" presId="urn:microsoft.com/office/officeart/2005/8/layout/list1"/>
    <dgm:cxn modelId="{72D7A748-E492-4703-A735-749E219E8588}" type="presOf" srcId="{066D3BCD-C1A2-4D11-A943-A0D4319EF8D6}" destId="{2BAB38AE-E665-4EE9-8089-BE6C636DDC9B}" srcOrd="1" destOrd="0" presId="urn:microsoft.com/office/officeart/2005/8/layout/list1"/>
    <dgm:cxn modelId="{D33DFE88-3423-4876-972D-E15CA5CEE06E}" type="presOf" srcId="{066D3BCD-C1A2-4D11-A943-A0D4319EF8D6}" destId="{C59E8EC7-968E-45D1-B672-F6A82B6EC104}" srcOrd="0" destOrd="0" presId="urn:microsoft.com/office/officeart/2005/8/layout/list1"/>
    <dgm:cxn modelId="{5A561139-B2D3-425E-A4B0-156D2B370FD7}" srcId="{A4828648-B9C8-4406-8AA1-898DB9CF1A64}" destId="{066D3BCD-C1A2-4D11-A943-A0D4319EF8D6}" srcOrd="0" destOrd="0" parTransId="{FFB7C041-D7D5-492D-82C5-054822E452FB}" sibTransId="{E1775720-66F5-4D4B-A66B-17EE93882F90}"/>
    <dgm:cxn modelId="{381DA1BB-F6F5-47DB-A1FE-80D68A4671A9}" type="presOf" srcId="{502C7A47-E96B-4CAD-81FC-995501AC79DA}" destId="{F914982E-D9BF-4A3C-A132-BF7F74CCA2B9}" srcOrd="0" destOrd="0" presId="urn:microsoft.com/office/officeart/2005/8/layout/list1"/>
    <dgm:cxn modelId="{B5D9BFCB-5B7A-44A9-8882-3D2D9724FB68}" type="presOf" srcId="{41C20032-4F74-43DB-B10D-A7EAEE00EAC8}" destId="{8E7D5F36-B86C-4BD8-B60F-EAAB0F8CE933}" srcOrd="0" destOrd="0" presId="urn:microsoft.com/office/officeart/2005/8/layout/list1"/>
    <dgm:cxn modelId="{6FE213D8-2877-48AA-A17C-E9FB647682C8}" type="presOf" srcId="{A8388A4E-A6E7-49D3-93F0-90BA13393C94}" destId="{01FD8CF3-57C5-4EC9-893A-EAA27B23BB03}" srcOrd="1" destOrd="0" presId="urn:microsoft.com/office/officeart/2005/8/layout/list1"/>
    <dgm:cxn modelId="{9E42BB85-A1E3-4B5D-A6EB-1CCA6427CAE6}" srcId="{A4828648-B9C8-4406-8AA1-898DB9CF1A64}" destId="{786967A2-3AF8-48D2-B850-BDD8D246166D}" srcOrd="1" destOrd="0" parTransId="{8AC68D70-0AA4-48F6-8BCF-F4A0859D0292}" sibTransId="{A0A2D7F9-6667-4F4B-BC3E-574DE3DA0C18}"/>
    <dgm:cxn modelId="{2F8D7C2D-8281-4FA9-A646-520F796A1775}" type="presOf" srcId="{A8388A4E-A6E7-49D3-93F0-90BA13393C94}" destId="{D57A7C83-AEA0-4153-B0D2-BA66C8160ED3}" srcOrd="0" destOrd="0" presId="urn:microsoft.com/office/officeart/2005/8/layout/list1"/>
    <dgm:cxn modelId="{6E48C85E-BC39-43A9-93F2-658BA959C31B}" type="presOf" srcId="{A4828648-B9C8-4406-8AA1-898DB9CF1A64}" destId="{F720DE0A-6B45-4AF3-B7B3-7AF987584438}" srcOrd="0" destOrd="0" presId="urn:microsoft.com/office/officeart/2005/8/layout/list1"/>
    <dgm:cxn modelId="{E0FB8A64-0E62-4F9D-8B76-6D4E75600EBB}" type="presOf" srcId="{711A3928-F441-4BC2-8F87-41F4214D28B3}" destId="{B61928F8-8ACD-4A8A-AC43-B92BFBEE7D79}" srcOrd="0" destOrd="0" presId="urn:microsoft.com/office/officeart/2005/8/layout/list1"/>
    <dgm:cxn modelId="{1B59894C-3202-4F25-A9A4-32B88EC3B8B1}" srcId="{A4828648-B9C8-4406-8AA1-898DB9CF1A64}" destId="{502C7A47-E96B-4CAD-81FC-995501AC79DA}" srcOrd="3" destOrd="0" parTransId="{EA8D58B6-1074-45C9-BEAC-314583B3D165}" sibTransId="{A3585145-5732-47FC-A68F-8F5A9824522A}"/>
    <dgm:cxn modelId="{43BE6F0C-1629-4947-B791-4A54B8E7B514}" srcId="{A8388A4E-A6E7-49D3-93F0-90BA13393C94}" destId="{08028CFD-615E-4775-B319-9FB2D9AD48DE}" srcOrd="0" destOrd="0" parTransId="{91CA9E21-6736-44ED-94E4-B150657EF5D2}" sibTransId="{9E58DEC4-AE76-4947-88E1-C7B16EBDEC01}"/>
    <dgm:cxn modelId="{24D1ED0F-E630-44E1-A6AC-B46CE5472B0B}" srcId="{502C7A47-E96B-4CAD-81FC-995501AC79DA}" destId="{7878A16A-F103-4255-8BAF-AB42D09465A7}" srcOrd="0" destOrd="0" parTransId="{D7BD7CD3-D63D-44BA-B9CC-EBD98766C0C2}" sibTransId="{1AB5A329-A6EA-4E3B-A58B-2E75EF9B0A98}"/>
    <dgm:cxn modelId="{783BE5F3-43AA-47EF-B04F-F8EC7A08FAB6}" type="presParOf" srcId="{F720DE0A-6B45-4AF3-B7B3-7AF987584438}" destId="{18ADC81B-A872-419F-94CD-DD835A0F9E65}" srcOrd="0" destOrd="0" presId="urn:microsoft.com/office/officeart/2005/8/layout/list1"/>
    <dgm:cxn modelId="{478AC32B-22A7-4648-9C0A-DABBEE8BAFBF}" type="presParOf" srcId="{18ADC81B-A872-419F-94CD-DD835A0F9E65}" destId="{C59E8EC7-968E-45D1-B672-F6A82B6EC104}" srcOrd="0" destOrd="0" presId="urn:microsoft.com/office/officeart/2005/8/layout/list1"/>
    <dgm:cxn modelId="{ED6AEC7A-671C-4333-9B31-662A965D8264}" type="presParOf" srcId="{18ADC81B-A872-419F-94CD-DD835A0F9E65}" destId="{2BAB38AE-E665-4EE9-8089-BE6C636DDC9B}" srcOrd="1" destOrd="0" presId="urn:microsoft.com/office/officeart/2005/8/layout/list1"/>
    <dgm:cxn modelId="{8752874A-B580-4F68-A2EB-8E2D84ABB8A0}" type="presParOf" srcId="{F720DE0A-6B45-4AF3-B7B3-7AF987584438}" destId="{F93C9ECB-849F-49F2-910D-24F6A159F4AB}" srcOrd="1" destOrd="0" presId="urn:microsoft.com/office/officeart/2005/8/layout/list1"/>
    <dgm:cxn modelId="{DD9F701F-090A-431C-BA07-5F0E93AF6A43}" type="presParOf" srcId="{F720DE0A-6B45-4AF3-B7B3-7AF987584438}" destId="{8E7D5F36-B86C-4BD8-B60F-EAAB0F8CE933}" srcOrd="2" destOrd="0" presId="urn:microsoft.com/office/officeart/2005/8/layout/list1"/>
    <dgm:cxn modelId="{0083068C-FDDA-49B3-82E8-DB27CB82D354}" type="presParOf" srcId="{F720DE0A-6B45-4AF3-B7B3-7AF987584438}" destId="{2F484D03-0C24-4727-8DA3-5605CED5EFFB}" srcOrd="3" destOrd="0" presId="urn:microsoft.com/office/officeart/2005/8/layout/list1"/>
    <dgm:cxn modelId="{B4B85649-A480-4D77-BA4A-C83E31D03E5D}" type="presParOf" srcId="{F720DE0A-6B45-4AF3-B7B3-7AF987584438}" destId="{97933AF1-DAD8-4B75-B955-F06C3E871CF5}" srcOrd="4" destOrd="0" presId="urn:microsoft.com/office/officeart/2005/8/layout/list1"/>
    <dgm:cxn modelId="{37FE2AF8-B188-4FD1-B92B-9B6D4E18885A}" type="presParOf" srcId="{97933AF1-DAD8-4B75-B955-F06C3E871CF5}" destId="{BC2C3FA1-ADE4-4708-B2A1-E4AEA98F253D}" srcOrd="0" destOrd="0" presId="urn:microsoft.com/office/officeart/2005/8/layout/list1"/>
    <dgm:cxn modelId="{55EF2F0E-954B-4837-8E01-D93CB3CF9C7E}" type="presParOf" srcId="{97933AF1-DAD8-4B75-B955-F06C3E871CF5}" destId="{7C38DC3A-9E9A-43F6-8099-CBFE18F2DCD1}" srcOrd="1" destOrd="0" presId="urn:microsoft.com/office/officeart/2005/8/layout/list1"/>
    <dgm:cxn modelId="{B74E8AE9-2587-4F72-BD6F-94B29F75EBE1}" type="presParOf" srcId="{F720DE0A-6B45-4AF3-B7B3-7AF987584438}" destId="{E9C21804-71BE-4860-8047-9C36CC23A757}" srcOrd="5" destOrd="0" presId="urn:microsoft.com/office/officeart/2005/8/layout/list1"/>
    <dgm:cxn modelId="{F24D4C59-6EE1-44CF-92D3-ABDC33D9056F}" type="presParOf" srcId="{F720DE0A-6B45-4AF3-B7B3-7AF987584438}" destId="{B61928F8-8ACD-4A8A-AC43-B92BFBEE7D79}" srcOrd="6" destOrd="0" presId="urn:microsoft.com/office/officeart/2005/8/layout/list1"/>
    <dgm:cxn modelId="{D248A842-2B15-4126-B693-76D173EC0BAE}" type="presParOf" srcId="{F720DE0A-6B45-4AF3-B7B3-7AF987584438}" destId="{1A50653D-CFB6-4C89-9E75-C53EF65E0CF1}" srcOrd="7" destOrd="0" presId="urn:microsoft.com/office/officeart/2005/8/layout/list1"/>
    <dgm:cxn modelId="{B583BBF8-CE45-44D1-A87A-70F285EA646E}" type="presParOf" srcId="{F720DE0A-6B45-4AF3-B7B3-7AF987584438}" destId="{F8681BB0-62C7-49CD-844E-19B161EF4277}" srcOrd="8" destOrd="0" presId="urn:microsoft.com/office/officeart/2005/8/layout/list1"/>
    <dgm:cxn modelId="{E615A630-22CA-4929-A80F-36FD2F9F417E}" type="presParOf" srcId="{F8681BB0-62C7-49CD-844E-19B161EF4277}" destId="{D57A7C83-AEA0-4153-B0D2-BA66C8160ED3}" srcOrd="0" destOrd="0" presId="urn:microsoft.com/office/officeart/2005/8/layout/list1"/>
    <dgm:cxn modelId="{21C0D972-BE5D-4D8E-ACFA-EF218B9A3B29}" type="presParOf" srcId="{F8681BB0-62C7-49CD-844E-19B161EF4277}" destId="{01FD8CF3-57C5-4EC9-893A-EAA27B23BB03}" srcOrd="1" destOrd="0" presId="urn:microsoft.com/office/officeart/2005/8/layout/list1"/>
    <dgm:cxn modelId="{14A3A2CF-3985-4486-88A6-A4C4376F1C3B}" type="presParOf" srcId="{F720DE0A-6B45-4AF3-B7B3-7AF987584438}" destId="{23A67742-0D25-4A6D-A37E-7050C178E460}" srcOrd="9" destOrd="0" presId="urn:microsoft.com/office/officeart/2005/8/layout/list1"/>
    <dgm:cxn modelId="{39184B50-632A-45F8-BA00-BC1D88939161}" type="presParOf" srcId="{F720DE0A-6B45-4AF3-B7B3-7AF987584438}" destId="{2117903C-3A9A-4551-B99D-A7A93D37F8C9}" srcOrd="10" destOrd="0" presId="urn:microsoft.com/office/officeart/2005/8/layout/list1"/>
    <dgm:cxn modelId="{2D6666A5-778F-4C61-8F8F-D3D54D9D3870}" type="presParOf" srcId="{F720DE0A-6B45-4AF3-B7B3-7AF987584438}" destId="{B3256740-526C-4A8B-8023-641F0FD786DF}" srcOrd="11" destOrd="0" presId="urn:microsoft.com/office/officeart/2005/8/layout/list1"/>
    <dgm:cxn modelId="{0C98CD9F-600E-4354-AF63-4466AD1D6BEB}" type="presParOf" srcId="{F720DE0A-6B45-4AF3-B7B3-7AF987584438}" destId="{EB648432-FB40-4AFF-BEA8-E772C61AE123}" srcOrd="12" destOrd="0" presId="urn:microsoft.com/office/officeart/2005/8/layout/list1"/>
    <dgm:cxn modelId="{CE479C20-4F3E-4328-A05D-0DB29D5D3C67}" type="presParOf" srcId="{EB648432-FB40-4AFF-BEA8-E772C61AE123}" destId="{F914982E-D9BF-4A3C-A132-BF7F74CCA2B9}" srcOrd="0" destOrd="0" presId="urn:microsoft.com/office/officeart/2005/8/layout/list1"/>
    <dgm:cxn modelId="{C61A720E-EF19-4090-B3CF-47C4A24D6672}" type="presParOf" srcId="{EB648432-FB40-4AFF-BEA8-E772C61AE123}" destId="{001A6F62-A2C8-42FB-B434-9EFAAE7C34F2}" srcOrd="1" destOrd="0" presId="urn:microsoft.com/office/officeart/2005/8/layout/list1"/>
    <dgm:cxn modelId="{E81AA863-D75F-4483-B674-7B4404D2A13A}" type="presParOf" srcId="{F720DE0A-6B45-4AF3-B7B3-7AF987584438}" destId="{0EAC8C3C-1448-42B5-9975-4DF4687699BB}" srcOrd="13" destOrd="0" presId="urn:microsoft.com/office/officeart/2005/8/layout/list1"/>
    <dgm:cxn modelId="{36FC077F-1FB3-4B9B-A3FC-107B0C0309FF}" type="presParOf" srcId="{F720DE0A-6B45-4AF3-B7B3-7AF987584438}" destId="{BF2B6058-365D-4926-BB09-684BF549E0C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87FE85C-6F78-46B2-8FF1-9F57E3BBE800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s-CL"/>
        </a:p>
      </dgm:t>
    </dgm:pt>
    <dgm:pt modelId="{F49C877A-F817-4FBA-9531-12336E913704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s-CL" dirty="0" smtClean="0"/>
            <a:t>Interacción de la Radiación con la Célula</a:t>
          </a:r>
          <a:endParaRPr lang="es-CL" dirty="0"/>
        </a:p>
      </dgm:t>
    </dgm:pt>
    <dgm:pt modelId="{D054CA2D-8504-4ACF-BC63-E8B3AA88139A}" type="parTrans" cxnId="{76C97F06-6EE0-4FBC-AA8A-758F9DEF5708}">
      <dgm:prSet/>
      <dgm:spPr/>
      <dgm:t>
        <a:bodyPr/>
        <a:lstStyle/>
        <a:p>
          <a:endParaRPr lang="es-CL"/>
        </a:p>
      </dgm:t>
    </dgm:pt>
    <dgm:pt modelId="{6CA02E40-D58A-4022-9020-74E217F8FE44}" type="sibTrans" cxnId="{76C97F06-6EE0-4FBC-AA8A-758F9DEF5708}">
      <dgm:prSet/>
      <dgm:spPr/>
      <dgm:t>
        <a:bodyPr/>
        <a:lstStyle/>
        <a:p>
          <a:endParaRPr lang="es-CL"/>
        </a:p>
      </dgm:t>
    </dgm:pt>
    <dgm:pt modelId="{3B2DBD65-6ADE-4B23-9005-2AF5B629F56E}" type="pres">
      <dgm:prSet presAssocID="{087FE85C-6F78-46B2-8FF1-9F57E3BBE80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C3023CC6-7C0A-4B79-9242-F3C37F5A6EAB}" type="pres">
      <dgm:prSet presAssocID="{F49C877A-F817-4FBA-9531-12336E91370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0477ABBB-EDC3-4B1A-A357-B92FD45B2916}" type="presOf" srcId="{F49C877A-F817-4FBA-9531-12336E913704}" destId="{C3023CC6-7C0A-4B79-9242-F3C37F5A6EAB}" srcOrd="0" destOrd="0" presId="urn:microsoft.com/office/officeart/2005/8/layout/vList2"/>
    <dgm:cxn modelId="{76C97F06-6EE0-4FBC-AA8A-758F9DEF5708}" srcId="{087FE85C-6F78-46B2-8FF1-9F57E3BBE800}" destId="{F49C877A-F817-4FBA-9531-12336E913704}" srcOrd="0" destOrd="0" parTransId="{D054CA2D-8504-4ACF-BC63-E8B3AA88139A}" sibTransId="{6CA02E40-D58A-4022-9020-74E217F8FE44}"/>
    <dgm:cxn modelId="{E17BDA38-1F3C-419D-B568-EC59C07789A5}" type="presOf" srcId="{087FE85C-6F78-46B2-8FF1-9F57E3BBE800}" destId="{3B2DBD65-6ADE-4B23-9005-2AF5B629F56E}" srcOrd="0" destOrd="0" presId="urn:microsoft.com/office/officeart/2005/8/layout/vList2"/>
    <dgm:cxn modelId="{F8A69268-D65D-439D-A60F-09F5B9FB9890}" type="presParOf" srcId="{3B2DBD65-6ADE-4B23-9005-2AF5B629F56E}" destId="{C3023CC6-7C0A-4B79-9242-F3C37F5A6EA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C80DA80-CA01-4087-B92C-22EE7AD8D70B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s-CL"/>
        </a:p>
      </dgm:t>
    </dgm:pt>
    <dgm:pt modelId="{17EE1EBA-58A1-4DF2-B769-337AC75F446F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s-CL" dirty="0" smtClean="0"/>
            <a:t>Interacción de la Radiación con la Célula</a:t>
          </a:r>
          <a:endParaRPr lang="es-CL" dirty="0"/>
        </a:p>
      </dgm:t>
    </dgm:pt>
    <dgm:pt modelId="{A0CF60DA-B7B0-4D3B-96FD-7306E0B71CB3}" type="parTrans" cxnId="{009CE50F-8B81-4603-A7B8-2D77391B7408}">
      <dgm:prSet/>
      <dgm:spPr/>
      <dgm:t>
        <a:bodyPr/>
        <a:lstStyle/>
        <a:p>
          <a:endParaRPr lang="es-CL"/>
        </a:p>
      </dgm:t>
    </dgm:pt>
    <dgm:pt modelId="{8FA312E2-F278-46FA-B7BE-8D6D804CF276}" type="sibTrans" cxnId="{009CE50F-8B81-4603-A7B8-2D77391B7408}">
      <dgm:prSet/>
      <dgm:spPr/>
      <dgm:t>
        <a:bodyPr/>
        <a:lstStyle/>
        <a:p>
          <a:endParaRPr lang="es-CL"/>
        </a:p>
      </dgm:t>
    </dgm:pt>
    <dgm:pt modelId="{2D07699E-27BA-43EA-8BC8-1EF147CAD9E1}" type="pres">
      <dgm:prSet presAssocID="{9C80DA80-CA01-4087-B92C-22EE7AD8D70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934C699A-BCE0-4F2A-970E-A9418E8C384E}" type="pres">
      <dgm:prSet presAssocID="{17EE1EBA-58A1-4DF2-B769-337AC75F446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C7C855ED-9501-46DF-9183-AB1BA352AED6}" type="presOf" srcId="{17EE1EBA-58A1-4DF2-B769-337AC75F446F}" destId="{934C699A-BCE0-4F2A-970E-A9418E8C384E}" srcOrd="0" destOrd="0" presId="urn:microsoft.com/office/officeart/2005/8/layout/vList2"/>
    <dgm:cxn modelId="{009CE50F-8B81-4603-A7B8-2D77391B7408}" srcId="{9C80DA80-CA01-4087-B92C-22EE7AD8D70B}" destId="{17EE1EBA-58A1-4DF2-B769-337AC75F446F}" srcOrd="0" destOrd="0" parTransId="{A0CF60DA-B7B0-4D3B-96FD-7306E0B71CB3}" sibTransId="{8FA312E2-F278-46FA-B7BE-8D6D804CF276}"/>
    <dgm:cxn modelId="{5EF67AC0-D656-407F-A5F8-26C76842924B}" type="presOf" srcId="{9C80DA80-CA01-4087-B92C-22EE7AD8D70B}" destId="{2D07699E-27BA-43EA-8BC8-1EF147CAD9E1}" srcOrd="0" destOrd="0" presId="urn:microsoft.com/office/officeart/2005/8/layout/vList2"/>
    <dgm:cxn modelId="{E3B843C0-8184-43E0-805C-4637C40BFD57}" type="presParOf" srcId="{2D07699E-27BA-43EA-8BC8-1EF147CAD9E1}" destId="{934C699A-BCE0-4F2A-970E-A9418E8C384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A42B6B0-BFB0-4B6B-81A8-D3A6738BEF0C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s-CL"/>
        </a:p>
      </dgm:t>
    </dgm:pt>
    <dgm:pt modelId="{1206A2E0-E8C2-44A2-A14D-3ADB1CC557E7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s-CL" dirty="0" smtClean="0"/>
            <a:t>Daño Directo al ADN</a:t>
          </a:r>
          <a:endParaRPr lang="es-CL" dirty="0"/>
        </a:p>
      </dgm:t>
    </dgm:pt>
    <dgm:pt modelId="{51856FBA-1AFF-4BA7-B6E7-BFF585CE397A}" type="parTrans" cxnId="{A5C98BDE-60F0-4AAC-AFE7-321E05382A36}">
      <dgm:prSet/>
      <dgm:spPr/>
      <dgm:t>
        <a:bodyPr/>
        <a:lstStyle/>
        <a:p>
          <a:endParaRPr lang="es-CL"/>
        </a:p>
      </dgm:t>
    </dgm:pt>
    <dgm:pt modelId="{A234CE1D-73BA-4A00-9E19-3E892CAF39B8}" type="sibTrans" cxnId="{A5C98BDE-60F0-4AAC-AFE7-321E05382A36}">
      <dgm:prSet/>
      <dgm:spPr/>
      <dgm:t>
        <a:bodyPr/>
        <a:lstStyle/>
        <a:p>
          <a:endParaRPr lang="es-CL"/>
        </a:p>
      </dgm:t>
    </dgm:pt>
    <dgm:pt modelId="{7FB452BA-D276-4756-984D-22063430E759}" type="pres">
      <dgm:prSet presAssocID="{5A42B6B0-BFB0-4B6B-81A8-D3A6738BEF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35ECAFEE-44F3-4A15-80E4-0A38EBBDE548}" type="pres">
      <dgm:prSet presAssocID="{1206A2E0-E8C2-44A2-A14D-3ADB1CC557E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A5C98BDE-60F0-4AAC-AFE7-321E05382A36}" srcId="{5A42B6B0-BFB0-4B6B-81A8-D3A6738BEF0C}" destId="{1206A2E0-E8C2-44A2-A14D-3ADB1CC557E7}" srcOrd="0" destOrd="0" parTransId="{51856FBA-1AFF-4BA7-B6E7-BFF585CE397A}" sibTransId="{A234CE1D-73BA-4A00-9E19-3E892CAF39B8}"/>
    <dgm:cxn modelId="{49D2BDC9-4243-47D6-A64A-523D07E6A623}" type="presOf" srcId="{1206A2E0-E8C2-44A2-A14D-3ADB1CC557E7}" destId="{35ECAFEE-44F3-4A15-80E4-0A38EBBDE548}" srcOrd="0" destOrd="0" presId="urn:microsoft.com/office/officeart/2005/8/layout/vList2"/>
    <dgm:cxn modelId="{409889F9-87AF-41E6-BC8C-A5F12F1A306C}" type="presOf" srcId="{5A42B6B0-BFB0-4B6B-81A8-D3A6738BEF0C}" destId="{7FB452BA-D276-4756-984D-22063430E759}" srcOrd="0" destOrd="0" presId="urn:microsoft.com/office/officeart/2005/8/layout/vList2"/>
    <dgm:cxn modelId="{80654EC9-5FFF-4C5D-B88A-0CEE7FC05220}" type="presParOf" srcId="{7FB452BA-D276-4756-984D-22063430E759}" destId="{35ECAFEE-44F3-4A15-80E4-0A38EBBDE54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339EC02-3E3A-4E1F-B3BC-861652FD14B9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es-CL"/>
        </a:p>
      </dgm:t>
    </dgm:pt>
    <dgm:pt modelId="{2C9F468E-FC6D-46B9-AD85-D9F1786A150A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s-CL" dirty="0" smtClean="0"/>
            <a:t>Predominan en R.I de alto </a:t>
          </a:r>
          <a:r>
            <a:rPr lang="es-CL" dirty="0" err="1" smtClean="0"/>
            <a:t>LET</a:t>
          </a:r>
          <a:r>
            <a:rPr lang="es-CL" dirty="0" err="1" smtClean="0">
              <a:sym typeface="Wingdings"/>
            </a:rPr>
            <a:t></a:t>
          </a:r>
          <a:r>
            <a:rPr lang="es-CL" dirty="0" err="1" smtClean="0"/>
            <a:t>Particulas</a:t>
          </a:r>
          <a:r>
            <a:rPr lang="es-CL" dirty="0" smtClean="0"/>
            <a:t> Alfa y Neutrones</a:t>
          </a:r>
          <a:endParaRPr lang="es-CL" dirty="0"/>
        </a:p>
      </dgm:t>
    </dgm:pt>
    <dgm:pt modelId="{8D6EA98F-FFC5-4D3C-9992-78C135E4BD5F}" type="parTrans" cxnId="{6219E1EC-6CF4-4FFB-AAD5-A0C9BF6B213F}">
      <dgm:prSet/>
      <dgm:spPr/>
      <dgm:t>
        <a:bodyPr/>
        <a:lstStyle/>
        <a:p>
          <a:endParaRPr lang="es-CL"/>
        </a:p>
      </dgm:t>
    </dgm:pt>
    <dgm:pt modelId="{ED42AA59-9239-4611-B58B-508CA2673991}" type="sibTrans" cxnId="{6219E1EC-6CF4-4FFB-AAD5-A0C9BF6B213F}">
      <dgm:prSet/>
      <dgm:spPr/>
      <dgm:t>
        <a:bodyPr/>
        <a:lstStyle/>
        <a:p>
          <a:endParaRPr lang="es-CL"/>
        </a:p>
      </dgm:t>
    </dgm:pt>
    <dgm:pt modelId="{38477056-C5CF-419D-BB5F-C2C0A209884C}" type="pres">
      <dgm:prSet presAssocID="{2339EC02-3E3A-4E1F-B3BC-861652FD14B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9C6072C6-E602-48E1-8D40-7CD6ABE8990F}" type="pres">
      <dgm:prSet presAssocID="{2C9F468E-FC6D-46B9-AD85-D9F1786A150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6219E1EC-6CF4-4FFB-AAD5-A0C9BF6B213F}" srcId="{2339EC02-3E3A-4E1F-B3BC-861652FD14B9}" destId="{2C9F468E-FC6D-46B9-AD85-D9F1786A150A}" srcOrd="0" destOrd="0" parTransId="{8D6EA98F-FFC5-4D3C-9992-78C135E4BD5F}" sibTransId="{ED42AA59-9239-4611-B58B-508CA2673991}"/>
    <dgm:cxn modelId="{CDF686CD-B4A8-4605-82E9-C76FD70A3D9F}" type="presOf" srcId="{2C9F468E-FC6D-46B9-AD85-D9F1786A150A}" destId="{9C6072C6-E602-48E1-8D40-7CD6ABE8990F}" srcOrd="0" destOrd="0" presId="urn:microsoft.com/office/officeart/2005/8/layout/vList2"/>
    <dgm:cxn modelId="{2864F859-8675-4890-9652-D049FB9B1C07}" type="presOf" srcId="{2339EC02-3E3A-4E1F-B3BC-861652FD14B9}" destId="{38477056-C5CF-419D-BB5F-C2C0A209884C}" srcOrd="0" destOrd="0" presId="urn:microsoft.com/office/officeart/2005/8/layout/vList2"/>
    <dgm:cxn modelId="{3BBE0B7C-7C45-413F-AB5C-C7A74BB76FC3}" type="presParOf" srcId="{38477056-C5CF-419D-BB5F-C2C0A209884C}" destId="{9C6072C6-E602-48E1-8D40-7CD6ABE8990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EAE7C5F-A392-43A0-8F97-B81A573C7CD6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s-CL"/>
        </a:p>
      </dgm:t>
    </dgm:pt>
    <dgm:pt modelId="{09E89217-D2A8-4D43-B3BF-B93ABB39E602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s-CL" dirty="0" smtClean="0"/>
            <a:t>Daño Indirecto al ADN</a:t>
          </a:r>
          <a:endParaRPr lang="es-CL" dirty="0"/>
        </a:p>
      </dgm:t>
    </dgm:pt>
    <dgm:pt modelId="{2FFC0491-DD88-42CB-8BFC-3D5CDB221FA0}" type="parTrans" cxnId="{561D20B0-1BC9-4FCB-8127-2871428B097E}">
      <dgm:prSet/>
      <dgm:spPr/>
      <dgm:t>
        <a:bodyPr/>
        <a:lstStyle/>
        <a:p>
          <a:endParaRPr lang="es-CL"/>
        </a:p>
      </dgm:t>
    </dgm:pt>
    <dgm:pt modelId="{9207F203-135B-4833-8E83-AB6A44B8D25F}" type="sibTrans" cxnId="{561D20B0-1BC9-4FCB-8127-2871428B097E}">
      <dgm:prSet/>
      <dgm:spPr/>
      <dgm:t>
        <a:bodyPr/>
        <a:lstStyle/>
        <a:p>
          <a:endParaRPr lang="es-CL"/>
        </a:p>
      </dgm:t>
    </dgm:pt>
    <dgm:pt modelId="{FB58F052-F303-4934-8A26-42CC7251BCAB}" type="pres">
      <dgm:prSet presAssocID="{DEAE7C5F-A392-43A0-8F97-B81A573C7CD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7EF25642-9107-4C85-AB06-8EB98F09C93E}" type="pres">
      <dgm:prSet presAssocID="{09E89217-D2A8-4D43-B3BF-B93ABB39E60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561D20B0-1BC9-4FCB-8127-2871428B097E}" srcId="{DEAE7C5F-A392-43A0-8F97-B81A573C7CD6}" destId="{09E89217-D2A8-4D43-B3BF-B93ABB39E602}" srcOrd="0" destOrd="0" parTransId="{2FFC0491-DD88-42CB-8BFC-3D5CDB221FA0}" sibTransId="{9207F203-135B-4833-8E83-AB6A44B8D25F}"/>
    <dgm:cxn modelId="{6A0983B9-8524-4E10-982A-81854D55B281}" type="presOf" srcId="{09E89217-D2A8-4D43-B3BF-B93ABB39E602}" destId="{7EF25642-9107-4C85-AB06-8EB98F09C93E}" srcOrd="0" destOrd="0" presId="urn:microsoft.com/office/officeart/2005/8/layout/vList2"/>
    <dgm:cxn modelId="{BF3B4860-78C4-4AA9-9C44-6A454CE304B8}" type="presOf" srcId="{DEAE7C5F-A392-43A0-8F97-B81A573C7CD6}" destId="{FB58F052-F303-4934-8A26-42CC7251BCAB}" srcOrd="0" destOrd="0" presId="urn:microsoft.com/office/officeart/2005/8/layout/vList2"/>
    <dgm:cxn modelId="{81D741DD-C5E3-4406-B74E-A2460D99B5DD}" type="presParOf" srcId="{FB58F052-F303-4934-8A26-42CC7251BCAB}" destId="{7EF25642-9107-4C85-AB06-8EB98F09C93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71EDB0A-B9F8-43BB-9868-5DBAB00B7E18}">
      <dsp:nvSpPr>
        <dsp:cNvPr id="0" name=""/>
        <dsp:cNvSpPr/>
      </dsp:nvSpPr>
      <dsp:spPr>
        <a:xfrm>
          <a:off x="1273340" y="944093"/>
          <a:ext cx="1244503" cy="10980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3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rPr>
            <a:t>RADIACIÓN</a:t>
          </a:r>
          <a:endParaRPr lang="es-CL" sz="1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</a:endParaRPr>
        </a:p>
      </dsp:txBody>
      <dsp:txXfrm>
        <a:off x="1273340" y="944093"/>
        <a:ext cx="1244503" cy="1098091"/>
      </dsp:txXfrm>
    </dsp:sp>
    <dsp:sp modelId="{7BC43435-2F65-46F6-AD09-8B2BC02D757F}">
      <dsp:nvSpPr>
        <dsp:cNvPr id="0" name=""/>
        <dsp:cNvSpPr/>
      </dsp:nvSpPr>
      <dsp:spPr>
        <a:xfrm rot="16200000">
          <a:off x="1868637" y="897362"/>
          <a:ext cx="53909" cy="39550"/>
        </a:xfrm>
        <a:custGeom>
          <a:avLst/>
          <a:gdLst/>
          <a:ahLst/>
          <a:cxnLst/>
          <a:rect l="0" t="0" r="0" b="0"/>
          <a:pathLst>
            <a:path>
              <a:moveTo>
                <a:pt x="0" y="19775"/>
              </a:moveTo>
              <a:lnTo>
                <a:pt x="53909" y="1977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5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</a:endParaRPr>
        </a:p>
      </dsp:txBody>
      <dsp:txXfrm rot="16200000">
        <a:off x="1894244" y="915790"/>
        <a:ext cx="2695" cy="2695"/>
      </dsp:txXfrm>
    </dsp:sp>
    <dsp:sp modelId="{31FA5ED0-078F-4857-A23B-F2B5E1D24E8C}">
      <dsp:nvSpPr>
        <dsp:cNvPr id="0" name=""/>
        <dsp:cNvSpPr/>
      </dsp:nvSpPr>
      <dsp:spPr>
        <a:xfrm>
          <a:off x="1382107" y="-67195"/>
          <a:ext cx="1026969" cy="95737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rPr>
            <a:t>Intensidad de la fuente</a:t>
          </a:r>
          <a:endParaRPr lang="es-CL" sz="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</a:endParaRPr>
        </a:p>
      </dsp:txBody>
      <dsp:txXfrm>
        <a:off x="1382107" y="-67195"/>
        <a:ext cx="1026969" cy="957378"/>
      </dsp:txXfrm>
    </dsp:sp>
    <dsp:sp modelId="{9FEE82C5-208B-425F-A438-1B44F2F6C970}">
      <dsp:nvSpPr>
        <dsp:cNvPr id="0" name=""/>
        <dsp:cNvSpPr/>
      </dsp:nvSpPr>
      <dsp:spPr>
        <a:xfrm rot="35397">
          <a:off x="2517797" y="1480681"/>
          <a:ext cx="177024" cy="39550"/>
        </a:xfrm>
        <a:custGeom>
          <a:avLst/>
          <a:gdLst/>
          <a:ahLst/>
          <a:cxnLst/>
          <a:rect l="0" t="0" r="0" b="0"/>
          <a:pathLst>
            <a:path>
              <a:moveTo>
                <a:pt x="0" y="19775"/>
              </a:moveTo>
              <a:lnTo>
                <a:pt x="177024" y="1977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5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</a:endParaRPr>
        </a:p>
      </dsp:txBody>
      <dsp:txXfrm rot="35397">
        <a:off x="2601883" y="1496031"/>
        <a:ext cx="8851" cy="8851"/>
      </dsp:txXfrm>
    </dsp:sp>
    <dsp:sp modelId="{A7898E4F-A6F4-4DBD-ABE9-37D060748497}">
      <dsp:nvSpPr>
        <dsp:cNvPr id="0" name=""/>
        <dsp:cNvSpPr/>
      </dsp:nvSpPr>
      <dsp:spPr>
        <a:xfrm>
          <a:off x="2694790" y="1013420"/>
          <a:ext cx="988285" cy="98607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rPr>
            <a:t>Interacción con la materia</a:t>
          </a:r>
          <a:endParaRPr lang="es-CL" sz="1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</a:endParaRPr>
        </a:p>
      </dsp:txBody>
      <dsp:txXfrm>
        <a:off x="2694790" y="1013420"/>
        <a:ext cx="988285" cy="986072"/>
      </dsp:txXfrm>
    </dsp:sp>
    <dsp:sp modelId="{0C207F22-50A3-4C8B-A293-945F30787FCA}">
      <dsp:nvSpPr>
        <dsp:cNvPr id="0" name=""/>
        <dsp:cNvSpPr/>
      </dsp:nvSpPr>
      <dsp:spPr>
        <a:xfrm rot="5415788">
          <a:off x="1872506" y="2042875"/>
          <a:ext cx="40941" cy="39550"/>
        </a:xfrm>
        <a:custGeom>
          <a:avLst/>
          <a:gdLst/>
          <a:ahLst/>
          <a:cxnLst/>
          <a:rect l="0" t="0" r="0" b="0"/>
          <a:pathLst>
            <a:path>
              <a:moveTo>
                <a:pt x="0" y="19775"/>
              </a:moveTo>
              <a:lnTo>
                <a:pt x="40941" y="1977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5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</a:endParaRPr>
        </a:p>
      </dsp:txBody>
      <dsp:txXfrm rot="5415788">
        <a:off x="1891953" y="2061627"/>
        <a:ext cx="2047" cy="2047"/>
      </dsp:txXfrm>
    </dsp:sp>
    <dsp:sp modelId="{7DBE1519-A28F-4796-AA5A-0BFF11A16426}">
      <dsp:nvSpPr>
        <dsp:cNvPr id="0" name=""/>
        <dsp:cNvSpPr/>
      </dsp:nvSpPr>
      <dsp:spPr>
        <a:xfrm>
          <a:off x="1380667" y="2083116"/>
          <a:ext cx="1019915" cy="983335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rPr>
            <a:t>Efectos de la radiación</a:t>
          </a:r>
          <a:endParaRPr lang="es-CL" sz="1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</a:endParaRPr>
        </a:p>
      </dsp:txBody>
      <dsp:txXfrm>
        <a:off x="1380667" y="2083116"/>
        <a:ext cx="1019915" cy="983335"/>
      </dsp:txXfrm>
    </dsp:sp>
    <dsp:sp modelId="{7CE547A1-7F12-448E-9A15-105764A1E68D}">
      <dsp:nvSpPr>
        <dsp:cNvPr id="0" name=""/>
        <dsp:cNvSpPr/>
      </dsp:nvSpPr>
      <dsp:spPr>
        <a:xfrm rot="10859643">
          <a:off x="1054762" y="1460671"/>
          <a:ext cx="218714" cy="39550"/>
        </a:xfrm>
        <a:custGeom>
          <a:avLst/>
          <a:gdLst/>
          <a:ahLst/>
          <a:cxnLst/>
          <a:rect l="0" t="0" r="0" b="0"/>
          <a:pathLst>
            <a:path>
              <a:moveTo>
                <a:pt x="0" y="19775"/>
              </a:moveTo>
              <a:lnTo>
                <a:pt x="218714" y="1977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5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</a:endParaRPr>
        </a:p>
      </dsp:txBody>
      <dsp:txXfrm rot="10859643">
        <a:off x="1158652" y="1474979"/>
        <a:ext cx="10935" cy="10935"/>
      </dsp:txXfrm>
    </dsp:sp>
    <dsp:sp modelId="{D24D4BEF-6B6F-4325-812C-621F179EBE41}">
      <dsp:nvSpPr>
        <dsp:cNvPr id="0" name=""/>
        <dsp:cNvSpPr/>
      </dsp:nvSpPr>
      <dsp:spPr>
        <a:xfrm>
          <a:off x="56630" y="980719"/>
          <a:ext cx="998226" cy="978343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rPr>
            <a:t>Campo de radiación que genera</a:t>
          </a:r>
          <a:endParaRPr lang="es-CL" sz="1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</a:endParaRPr>
        </a:p>
      </dsp:txBody>
      <dsp:txXfrm>
        <a:off x="56630" y="980719"/>
        <a:ext cx="998226" cy="978343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BDBEBE1-EED4-44B4-A6B6-652C7F2F441A}">
      <dsp:nvSpPr>
        <dsp:cNvPr id="0" name=""/>
        <dsp:cNvSpPr/>
      </dsp:nvSpPr>
      <dsp:spPr>
        <a:xfrm>
          <a:off x="0" y="5505"/>
          <a:ext cx="8458200" cy="455715"/>
        </a:xfrm>
        <a:prstGeom prst="round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900" kern="1200" dirty="0" smtClean="0"/>
            <a:t>Predominan en R.I de bajo </a:t>
          </a:r>
          <a:r>
            <a:rPr lang="es-CL" sz="1900" kern="1200" dirty="0" err="1" smtClean="0"/>
            <a:t>LET</a:t>
          </a:r>
          <a:r>
            <a:rPr lang="es-CL" sz="1900" kern="1200" dirty="0" err="1" smtClean="0">
              <a:sym typeface="Wingdings"/>
            </a:rPr>
            <a:t></a:t>
          </a:r>
          <a:r>
            <a:rPr lang="es-CL" sz="1900" kern="1200" dirty="0" err="1" smtClean="0"/>
            <a:t>Rayos</a:t>
          </a:r>
          <a:r>
            <a:rPr lang="es-CL" sz="1900" kern="1200" dirty="0" smtClean="0"/>
            <a:t> X y Fotones Gama</a:t>
          </a:r>
          <a:endParaRPr lang="es-CL" sz="1900" kern="1200" dirty="0"/>
        </a:p>
      </dsp:txBody>
      <dsp:txXfrm>
        <a:off x="0" y="5505"/>
        <a:ext cx="8458200" cy="455715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E256444-C538-4A3A-BDFC-A5B4C08EE633}">
      <dsp:nvSpPr>
        <dsp:cNvPr id="0" name=""/>
        <dsp:cNvSpPr/>
      </dsp:nvSpPr>
      <dsp:spPr>
        <a:xfrm>
          <a:off x="0" y="7852"/>
          <a:ext cx="7772400" cy="1127295"/>
        </a:xfrm>
        <a:prstGeom prst="round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4700" kern="1200" dirty="0" smtClean="0"/>
            <a:t>Tipos de Lesiones al DNA</a:t>
          </a:r>
          <a:endParaRPr lang="es-CL" sz="4700" kern="1200" dirty="0"/>
        </a:p>
      </dsp:txBody>
      <dsp:txXfrm>
        <a:off x="0" y="7852"/>
        <a:ext cx="7772400" cy="1127295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AD6037-23E1-457B-87F0-EC72397148D7}">
      <dsp:nvSpPr>
        <dsp:cNvPr id="0" name=""/>
        <dsp:cNvSpPr/>
      </dsp:nvSpPr>
      <dsp:spPr>
        <a:xfrm>
          <a:off x="0" y="7852"/>
          <a:ext cx="7772400" cy="1127295"/>
        </a:xfrm>
        <a:prstGeom prst="round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4700" kern="1200" smtClean="0"/>
            <a:t>Radiosensibilidad</a:t>
          </a:r>
          <a:endParaRPr lang="es-CL" sz="4700" kern="1200"/>
        </a:p>
      </dsp:txBody>
      <dsp:txXfrm>
        <a:off x="0" y="7852"/>
        <a:ext cx="7772400" cy="1127295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BCAA071-E41B-4664-9101-9898D05B33B5}">
      <dsp:nvSpPr>
        <dsp:cNvPr id="0" name=""/>
        <dsp:cNvSpPr/>
      </dsp:nvSpPr>
      <dsp:spPr>
        <a:xfrm>
          <a:off x="0" y="7852"/>
          <a:ext cx="7772400" cy="1127295"/>
        </a:xfrm>
        <a:prstGeom prst="round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4700" kern="1200" smtClean="0"/>
            <a:t>Radiosensibilidad</a:t>
          </a:r>
          <a:endParaRPr lang="es-CL" sz="4700" kern="1200"/>
        </a:p>
      </dsp:txBody>
      <dsp:txXfrm>
        <a:off x="0" y="7852"/>
        <a:ext cx="7772400" cy="1127295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DE82BD3-9B6F-49AD-A6DB-B0AF651CCAF2}">
      <dsp:nvSpPr>
        <dsp:cNvPr id="0" name=""/>
        <dsp:cNvSpPr/>
      </dsp:nvSpPr>
      <dsp:spPr>
        <a:xfrm>
          <a:off x="0" y="7852"/>
          <a:ext cx="7772400" cy="1127295"/>
        </a:xfrm>
        <a:prstGeom prst="round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4700" kern="1200" smtClean="0"/>
            <a:t>Radiosensibilidad</a:t>
          </a:r>
          <a:endParaRPr lang="es-CL" sz="4700" kern="1200"/>
        </a:p>
      </dsp:txBody>
      <dsp:txXfrm>
        <a:off x="0" y="7852"/>
        <a:ext cx="7772400" cy="1127295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A78E3BC-E156-49E0-905E-CF6839F5E9BF}">
      <dsp:nvSpPr>
        <dsp:cNvPr id="0" name=""/>
        <dsp:cNvSpPr/>
      </dsp:nvSpPr>
      <dsp:spPr>
        <a:xfrm>
          <a:off x="0" y="7852"/>
          <a:ext cx="7772400" cy="1127295"/>
        </a:xfrm>
        <a:prstGeom prst="round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4700" kern="1200" dirty="0" smtClean="0"/>
            <a:t>Efectos Determinísticos</a:t>
          </a:r>
          <a:endParaRPr lang="es-CL" sz="4700" kern="1200" dirty="0"/>
        </a:p>
      </dsp:txBody>
      <dsp:txXfrm>
        <a:off x="0" y="7852"/>
        <a:ext cx="7772400" cy="1127295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B88FFA8-2A17-4DA8-9CB8-CD9A0A2BEF01}">
      <dsp:nvSpPr>
        <dsp:cNvPr id="0" name=""/>
        <dsp:cNvSpPr/>
      </dsp:nvSpPr>
      <dsp:spPr>
        <a:xfrm>
          <a:off x="0" y="14580"/>
          <a:ext cx="7772400" cy="1113840"/>
        </a:xfrm>
        <a:prstGeom prst="round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800" kern="1200" dirty="0" smtClean="0"/>
            <a:t>Efectos Determinísticos  Globales en adultos</a:t>
          </a:r>
          <a:br>
            <a:rPr lang="es-CL" sz="2800" kern="1200" dirty="0" smtClean="0"/>
          </a:br>
          <a:endParaRPr lang="es-CL" sz="2800" kern="1200" dirty="0"/>
        </a:p>
      </dsp:txBody>
      <dsp:txXfrm>
        <a:off x="0" y="14580"/>
        <a:ext cx="7772400" cy="1113840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B88FFA8-2A17-4DA8-9CB8-CD9A0A2BEF01}">
      <dsp:nvSpPr>
        <dsp:cNvPr id="0" name=""/>
        <dsp:cNvSpPr/>
      </dsp:nvSpPr>
      <dsp:spPr>
        <a:xfrm>
          <a:off x="0" y="14580"/>
          <a:ext cx="7772400" cy="1113840"/>
        </a:xfrm>
        <a:prstGeom prst="round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800" kern="1200" dirty="0" smtClean="0"/>
            <a:t>Efectos Determinísticos  Globales en adultos</a:t>
          </a:r>
          <a:br>
            <a:rPr lang="es-CL" sz="2800" kern="1200" dirty="0" smtClean="0"/>
          </a:br>
          <a:endParaRPr lang="es-CL" sz="2800" kern="1200" dirty="0"/>
        </a:p>
      </dsp:txBody>
      <dsp:txXfrm>
        <a:off x="0" y="14580"/>
        <a:ext cx="7772400" cy="1113840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8B4B4B0-039F-4224-9404-2F4DD8CD4EBC}">
      <dsp:nvSpPr>
        <dsp:cNvPr id="0" name=""/>
        <dsp:cNvSpPr/>
      </dsp:nvSpPr>
      <dsp:spPr>
        <a:xfrm>
          <a:off x="0" y="7852"/>
          <a:ext cx="7772400" cy="1127295"/>
        </a:xfrm>
        <a:prstGeom prst="round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4700" kern="1200" dirty="0" smtClean="0"/>
            <a:t>Síndrome Hematopoyético</a:t>
          </a:r>
          <a:endParaRPr lang="es-CL" sz="4700" kern="1200" dirty="0"/>
        </a:p>
      </dsp:txBody>
      <dsp:txXfrm>
        <a:off x="0" y="7852"/>
        <a:ext cx="7772400" cy="1127295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12D9C86-0D09-4B30-86AC-3D5BADACCC17}">
      <dsp:nvSpPr>
        <dsp:cNvPr id="0" name=""/>
        <dsp:cNvSpPr/>
      </dsp:nvSpPr>
      <dsp:spPr>
        <a:xfrm>
          <a:off x="0" y="7852"/>
          <a:ext cx="7772400" cy="1127295"/>
        </a:xfrm>
        <a:prstGeom prst="round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4700" kern="1200" smtClean="0"/>
            <a:t>Síndrome Gastrointestinal</a:t>
          </a:r>
          <a:endParaRPr lang="es-CL" sz="4700" kern="1200"/>
        </a:p>
      </dsp:txBody>
      <dsp:txXfrm>
        <a:off x="0" y="7852"/>
        <a:ext cx="7772400" cy="112729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D78D96C-BE79-458D-9A3A-FC2E81F5D61F}">
      <dsp:nvSpPr>
        <dsp:cNvPr id="0" name=""/>
        <dsp:cNvSpPr/>
      </dsp:nvSpPr>
      <dsp:spPr>
        <a:xfrm>
          <a:off x="2607688" y="2201258"/>
          <a:ext cx="282909" cy="12084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8464"/>
              </a:lnTo>
              <a:lnTo>
                <a:pt x="282909" y="120846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1B5A8A-1D40-4F27-A15B-38FB6DD48DCA}">
      <dsp:nvSpPr>
        <dsp:cNvPr id="0" name=""/>
        <dsp:cNvSpPr/>
      </dsp:nvSpPr>
      <dsp:spPr>
        <a:xfrm>
          <a:off x="2221045" y="862150"/>
          <a:ext cx="1141070" cy="3960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036"/>
              </a:lnTo>
              <a:lnTo>
                <a:pt x="1141070" y="198036"/>
              </a:lnTo>
              <a:lnTo>
                <a:pt x="1141070" y="396073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F21D4B-19BC-49A2-ADFE-33F2244A2691}">
      <dsp:nvSpPr>
        <dsp:cNvPr id="0" name=""/>
        <dsp:cNvSpPr/>
      </dsp:nvSpPr>
      <dsp:spPr>
        <a:xfrm>
          <a:off x="325548" y="2201258"/>
          <a:ext cx="282909" cy="11765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6599"/>
              </a:lnTo>
              <a:lnTo>
                <a:pt x="282909" y="117659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EC1184-15EA-46B4-AF72-B39F0E900A87}">
      <dsp:nvSpPr>
        <dsp:cNvPr id="0" name=""/>
        <dsp:cNvSpPr/>
      </dsp:nvSpPr>
      <dsp:spPr>
        <a:xfrm>
          <a:off x="1079974" y="862150"/>
          <a:ext cx="1141070" cy="396073"/>
        </a:xfrm>
        <a:custGeom>
          <a:avLst/>
          <a:gdLst/>
          <a:ahLst/>
          <a:cxnLst/>
          <a:rect l="0" t="0" r="0" b="0"/>
          <a:pathLst>
            <a:path>
              <a:moveTo>
                <a:pt x="1141070" y="0"/>
              </a:moveTo>
              <a:lnTo>
                <a:pt x="1141070" y="198036"/>
              </a:lnTo>
              <a:lnTo>
                <a:pt x="0" y="198036"/>
              </a:lnTo>
              <a:lnTo>
                <a:pt x="0" y="396073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9F1962-B6F1-4B1B-B620-3B44D595B027}">
      <dsp:nvSpPr>
        <dsp:cNvPr id="0" name=""/>
        <dsp:cNvSpPr/>
      </dsp:nvSpPr>
      <dsp:spPr>
        <a:xfrm>
          <a:off x="963038" y="1255"/>
          <a:ext cx="2516012" cy="860895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rPr>
            <a:t>MAGNITUDES USADAS EN PROTECCION RADIOLOGICA</a:t>
          </a:r>
          <a:endParaRPr lang="es-CL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</a:endParaRPr>
        </a:p>
      </dsp:txBody>
      <dsp:txXfrm>
        <a:off x="963038" y="1255"/>
        <a:ext cx="2516012" cy="860895"/>
      </dsp:txXfrm>
    </dsp:sp>
    <dsp:sp modelId="{3768CF27-6A8C-44A0-9CBF-776F588BEE86}">
      <dsp:nvSpPr>
        <dsp:cNvPr id="0" name=""/>
        <dsp:cNvSpPr/>
      </dsp:nvSpPr>
      <dsp:spPr>
        <a:xfrm>
          <a:off x="136941" y="1258224"/>
          <a:ext cx="1886066" cy="943033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8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rPr>
            <a:t>MAGNITUDES FISICAS</a:t>
          </a:r>
          <a:endParaRPr lang="es-CL" sz="18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</a:endParaRPr>
        </a:p>
      </dsp:txBody>
      <dsp:txXfrm>
        <a:off x="136941" y="1258224"/>
        <a:ext cx="1886066" cy="943033"/>
      </dsp:txXfrm>
    </dsp:sp>
    <dsp:sp modelId="{02C73588-7A70-4472-99AD-E2C335AACD1E}">
      <dsp:nvSpPr>
        <dsp:cNvPr id="0" name=""/>
        <dsp:cNvSpPr/>
      </dsp:nvSpPr>
      <dsp:spPr>
        <a:xfrm>
          <a:off x="608458" y="2597331"/>
          <a:ext cx="1709361" cy="1561050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600" kern="1200" dirty="0" smtClean="0">
              <a:solidFill>
                <a:schemeClr val="tx1"/>
              </a:solidFill>
              <a:latin typeface="Calibri" pitchFamily="34" charset="0"/>
            </a:rPr>
            <a:t>Actividad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600" kern="1200" dirty="0" smtClean="0">
              <a:solidFill>
                <a:schemeClr val="tx1"/>
              </a:solidFill>
              <a:latin typeface="Calibri" pitchFamily="34" charset="0"/>
            </a:rPr>
            <a:t>Exposición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600" b="1" kern="1200" dirty="0" smtClean="0">
              <a:solidFill>
                <a:schemeClr val="tx1"/>
              </a:solidFill>
              <a:latin typeface="Calibri" pitchFamily="34" charset="0"/>
            </a:rPr>
            <a:t>Dosis Absorbida</a:t>
          </a:r>
        </a:p>
      </dsp:txBody>
      <dsp:txXfrm>
        <a:off x="608458" y="2597331"/>
        <a:ext cx="1709361" cy="1561050"/>
      </dsp:txXfrm>
    </dsp:sp>
    <dsp:sp modelId="{45F1DACC-47FB-43B7-986B-79A434334921}">
      <dsp:nvSpPr>
        <dsp:cNvPr id="0" name=""/>
        <dsp:cNvSpPr/>
      </dsp:nvSpPr>
      <dsp:spPr>
        <a:xfrm>
          <a:off x="2419082" y="1258224"/>
          <a:ext cx="1886066" cy="943033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8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rPr>
            <a:t>MAGNITUDES DE PROTECCION </a:t>
          </a:r>
          <a:endParaRPr lang="es-CL" sz="18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</a:endParaRPr>
        </a:p>
      </dsp:txBody>
      <dsp:txXfrm>
        <a:off x="2419082" y="1258224"/>
        <a:ext cx="1886066" cy="943033"/>
      </dsp:txXfrm>
    </dsp:sp>
    <dsp:sp modelId="{BB679DA6-97F3-424E-9CF0-E9FA267A3368}">
      <dsp:nvSpPr>
        <dsp:cNvPr id="0" name=""/>
        <dsp:cNvSpPr/>
      </dsp:nvSpPr>
      <dsp:spPr>
        <a:xfrm>
          <a:off x="2890598" y="2597331"/>
          <a:ext cx="1690217" cy="1624780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100" kern="1200" dirty="0" smtClean="0">
              <a:solidFill>
                <a:schemeClr val="tx1"/>
              </a:solidFill>
              <a:latin typeface="Calibri" pitchFamily="34" charset="0"/>
            </a:rPr>
            <a:t>Dosis Equivalente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100" kern="1200" dirty="0" smtClean="0">
              <a:solidFill>
                <a:schemeClr val="tx1"/>
              </a:solidFill>
              <a:latin typeface="Calibri" pitchFamily="34" charset="0"/>
            </a:rPr>
            <a:t>Dosis Efectiva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100" kern="1200" dirty="0" smtClean="0">
              <a:solidFill>
                <a:schemeClr val="tx1"/>
              </a:solidFill>
              <a:latin typeface="Calibri" pitchFamily="34" charset="0"/>
            </a:rPr>
            <a:t>Dosis Colectiva</a:t>
          </a:r>
        </a:p>
      </dsp:txBody>
      <dsp:txXfrm>
        <a:off x="2890598" y="2597331"/>
        <a:ext cx="1690217" cy="1624780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F7A9AC3-FB1F-4458-8AF1-8F725ECCFDDB}">
      <dsp:nvSpPr>
        <dsp:cNvPr id="0" name=""/>
        <dsp:cNvSpPr/>
      </dsp:nvSpPr>
      <dsp:spPr>
        <a:xfrm>
          <a:off x="0" y="7852"/>
          <a:ext cx="7772400" cy="1127295"/>
        </a:xfrm>
        <a:prstGeom prst="round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4700" kern="1200" smtClean="0"/>
            <a:t>Síndrome Neurológico</a:t>
          </a:r>
          <a:endParaRPr lang="es-CL" sz="4700" kern="1200"/>
        </a:p>
      </dsp:txBody>
      <dsp:txXfrm>
        <a:off x="0" y="7852"/>
        <a:ext cx="7772400" cy="1127295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3C6AC52-BB9B-4B46-80FA-F46DBB70EAFF}">
      <dsp:nvSpPr>
        <dsp:cNvPr id="0" name=""/>
        <dsp:cNvSpPr/>
      </dsp:nvSpPr>
      <dsp:spPr>
        <a:xfrm>
          <a:off x="0" y="14580"/>
          <a:ext cx="7772400" cy="1113840"/>
        </a:xfrm>
        <a:prstGeom prst="round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800" kern="1200" dirty="0" smtClean="0"/>
            <a:t>Efectos Determinísticos  Globales Prenatales </a:t>
          </a:r>
          <a:br>
            <a:rPr lang="es-CL" sz="2800" kern="1200" dirty="0" smtClean="0"/>
          </a:br>
          <a:endParaRPr lang="es-CL" sz="2800" kern="1200" dirty="0"/>
        </a:p>
      </dsp:txBody>
      <dsp:txXfrm>
        <a:off x="0" y="14580"/>
        <a:ext cx="7772400" cy="1113840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84D9E9F-48F6-4C51-A0A4-ACA36BF89CB9}">
      <dsp:nvSpPr>
        <dsp:cNvPr id="0" name=""/>
        <dsp:cNvSpPr/>
      </dsp:nvSpPr>
      <dsp:spPr>
        <a:xfrm>
          <a:off x="0" y="119"/>
          <a:ext cx="7772400" cy="1142760"/>
        </a:xfrm>
        <a:prstGeom prst="round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600" kern="1200" dirty="0" smtClean="0"/>
            <a:t>Efectos Estocásticos</a:t>
          </a:r>
          <a:r>
            <a:rPr lang="es-CL" sz="2800" kern="1200" dirty="0" smtClean="0"/>
            <a:t/>
          </a:r>
          <a:br>
            <a:rPr lang="es-CL" sz="2800" kern="1200" dirty="0" smtClean="0"/>
          </a:br>
          <a:endParaRPr lang="es-CL" sz="2800" kern="1200" dirty="0"/>
        </a:p>
      </dsp:txBody>
      <dsp:txXfrm>
        <a:off x="0" y="119"/>
        <a:ext cx="7772400" cy="1142760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72B913D-6401-4F7D-85DC-A775A9955ED6}">
      <dsp:nvSpPr>
        <dsp:cNvPr id="0" name=""/>
        <dsp:cNvSpPr/>
      </dsp:nvSpPr>
      <dsp:spPr>
        <a:xfrm>
          <a:off x="0" y="7852"/>
          <a:ext cx="7772400" cy="1127295"/>
        </a:xfrm>
        <a:prstGeom prst="round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4700" kern="1200" smtClean="0"/>
            <a:t>Efectos Estocásticos</a:t>
          </a:r>
          <a:endParaRPr lang="es-CL" sz="4700" kern="1200"/>
        </a:p>
      </dsp:txBody>
      <dsp:txXfrm>
        <a:off x="0" y="7852"/>
        <a:ext cx="7772400" cy="1127295"/>
      </dsp:txXfrm>
    </dsp:sp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41E27EC-887C-47D8-AFF0-629F34FC41F6}">
      <dsp:nvSpPr>
        <dsp:cNvPr id="0" name=""/>
        <dsp:cNvSpPr/>
      </dsp:nvSpPr>
      <dsp:spPr>
        <a:xfrm>
          <a:off x="0" y="19844"/>
          <a:ext cx="7772400" cy="1103310"/>
        </a:xfrm>
        <a:prstGeom prst="round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l" defTabSz="2044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4600" kern="1200" dirty="0" smtClean="0"/>
            <a:t>Efectos estocásticos somáticos</a:t>
          </a:r>
          <a:endParaRPr lang="es-CL" sz="4600" kern="1200" dirty="0"/>
        </a:p>
      </dsp:txBody>
      <dsp:txXfrm>
        <a:off x="0" y="19844"/>
        <a:ext cx="7772400" cy="1103310"/>
      </dsp:txXfrm>
    </dsp:sp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D95A0BE-F84A-418E-8635-30EDBF8A9440}">
      <dsp:nvSpPr>
        <dsp:cNvPr id="0" name=""/>
        <dsp:cNvSpPr/>
      </dsp:nvSpPr>
      <dsp:spPr>
        <a:xfrm>
          <a:off x="4437689" y="1903523"/>
          <a:ext cx="1198500" cy="2080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002"/>
              </a:lnTo>
              <a:lnTo>
                <a:pt x="1198500" y="104002"/>
              </a:lnTo>
              <a:lnTo>
                <a:pt x="1198500" y="20800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76A3B6-79B5-47E3-BF84-A8885F00A6EC}">
      <dsp:nvSpPr>
        <dsp:cNvPr id="0" name=""/>
        <dsp:cNvSpPr/>
      </dsp:nvSpPr>
      <dsp:spPr>
        <a:xfrm>
          <a:off x="4041491" y="2606775"/>
          <a:ext cx="148574" cy="4556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5628"/>
              </a:lnTo>
              <a:lnTo>
                <a:pt x="148574" y="45562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BB2E23-E352-46CC-8DD7-266404E70A97}">
      <dsp:nvSpPr>
        <dsp:cNvPr id="0" name=""/>
        <dsp:cNvSpPr/>
      </dsp:nvSpPr>
      <dsp:spPr>
        <a:xfrm>
          <a:off x="4391969" y="1903523"/>
          <a:ext cx="91440" cy="2080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800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510B1A-DA21-4711-A197-4660D0CD3B89}">
      <dsp:nvSpPr>
        <dsp:cNvPr id="0" name=""/>
        <dsp:cNvSpPr/>
      </dsp:nvSpPr>
      <dsp:spPr>
        <a:xfrm>
          <a:off x="3239188" y="1903523"/>
          <a:ext cx="1198500" cy="208004"/>
        </a:xfrm>
        <a:custGeom>
          <a:avLst/>
          <a:gdLst/>
          <a:ahLst/>
          <a:cxnLst/>
          <a:rect l="0" t="0" r="0" b="0"/>
          <a:pathLst>
            <a:path>
              <a:moveTo>
                <a:pt x="1198500" y="0"/>
              </a:moveTo>
              <a:lnTo>
                <a:pt x="1198500" y="104002"/>
              </a:lnTo>
              <a:lnTo>
                <a:pt x="0" y="104002"/>
              </a:lnTo>
              <a:lnTo>
                <a:pt x="0" y="20800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6CE3DA-6A5F-4833-85E5-2DA40C923DDD}">
      <dsp:nvSpPr>
        <dsp:cNvPr id="0" name=""/>
        <dsp:cNvSpPr/>
      </dsp:nvSpPr>
      <dsp:spPr>
        <a:xfrm>
          <a:off x="4391969" y="1200270"/>
          <a:ext cx="91440" cy="2080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800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7E2BEC-E79A-4E6B-87F6-6076904F9F2D}">
      <dsp:nvSpPr>
        <dsp:cNvPr id="0" name=""/>
        <dsp:cNvSpPr/>
      </dsp:nvSpPr>
      <dsp:spPr>
        <a:xfrm>
          <a:off x="2934655" y="495329"/>
          <a:ext cx="1503033" cy="2096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690"/>
              </a:lnTo>
              <a:lnTo>
                <a:pt x="1503033" y="105690"/>
              </a:lnTo>
              <a:lnTo>
                <a:pt x="1503033" y="20969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60139B-F036-470F-8436-1B80D1313207}">
      <dsp:nvSpPr>
        <dsp:cNvPr id="0" name=""/>
        <dsp:cNvSpPr/>
      </dsp:nvSpPr>
      <dsp:spPr>
        <a:xfrm>
          <a:off x="1008482" y="1903523"/>
          <a:ext cx="91440" cy="114220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142201"/>
              </a:lnTo>
              <a:lnTo>
                <a:pt x="50543" y="114220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0E7E39-EFD0-461C-9A6C-274B72B84609}">
      <dsp:nvSpPr>
        <dsp:cNvPr id="0" name=""/>
        <dsp:cNvSpPr/>
      </dsp:nvSpPr>
      <dsp:spPr>
        <a:xfrm>
          <a:off x="1404681" y="1200270"/>
          <a:ext cx="91440" cy="2080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800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5B0877-A14E-40DA-96F1-FE9B175D2950}">
      <dsp:nvSpPr>
        <dsp:cNvPr id="0" name=""/>
        <dsp:cNvSpPr/>
      </dsp:nvSpPr>
      <dsp:spPr>
        <a:xfrm>
          <a:off x="1450401" y="495329"/>
          <a:ext cx="1484254" cy="209693"/>
        </a:xfrm>
        <a:custGeom>
          <a:avLst/>
          <a:gdLst/>
          <a:ahLst/>
          <a:cxnLst/>
          <a:rect l="0" t="0" r="0" b="0"/>
          <a:pathLst>
            <a:path>
              <a:moveTo>
                <a:pt x="1484254" y="0"/>
              </a:moveTo>
              <a:lnTo>
                <a:pt x="1484254" y="105690"/>
              </a:lnTo>
              <a:lnTo>
                <a:pt x="0" y="105690"/>
              </a:lnTo>
              <a:lnTo>
                <a:pt x="0" y="20969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378365-2AAD-4F35-8DBA-1368D0E2C68B}">
      <dsp:nvSpPr>
        <dsp:cNvPr id="0" name=""/>
        <dsp:cNvSpPr/>
      </dsp:nvSpPr>
      <dsp:spPr>
        <a:xfrm>
          <a:off x="2439407" y="80"/>
          <a:ext cx="990496" cy="495248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300" kern="1200" dirty="0" smtClean="0"/>
            <a:t>Daño al ADN</a:t>
          </a:r>
          <a:endParaRPr lang="es-CL" sz="1300" kern="1200" dirty="0"/>
        </a:p>
      </dsp:txBody>
      <dsp:txXfrm>
        <a:off x="2439407" y="80"/>
        <a:ext cx="990496" cy="495248"/>
      </dsp:txXfrm>
    </dsp:sp>
    <dsp:sp modelId="{35FA90DF-EA8B-41BA-A633-82A576F0ACAD}">
      <dsp:nvSpPr>
        <dsp:cNvPr id="0" name=""/>
        <dsp:cNvSpPr/>
      </dsp:nvSpPr>
      <dsp:spPr>
        <a:xfrm>
          <a:off x="955153" y="705022"/>
          <a:ext cx="990496" cy="495248"/>
        </a:xfrm>
        <a:prstGeom prst="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300" kern="1200" dirty="0" smtClean="0"/>
            <a:t>Daño Letal</a:t>
          </a:r>
          <a:endParaRPr lang="es-CL" sz="1300" kern="1200" dirty="0"/>
        </a:p>
      </dsp:txBody>
      <dsp:txXfrm>
        <a:off x="955153" y="705022"/>
        <a:ext cx="990496" cy="495248"/>
      </dsp:txXfrm>
    </dsp:sp>
    <dsp:sp modelId="{60FD27AF-1BD8-4FDA-A4D1-F1AA9A2552C7}">
      <dsp:nvSpPr>
        <dsp:cNvPr id="0" name=""/>
        <dsp:cNvSpPr/>
      </dsp:nvSpPr>
      <dsp:spPr>
        <a:xfrm>
          <a:off x="955153" y="1408274"/>
          <a:ext cx="990496" cy="495248"/>
        </a:xfrm>
        <a:prstGeom prst="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300" kern="1200" dirty="0" smtClean="0"/>
            <a:t>Muerte Celular</a:t>
          </a:r>
          <a:endParaRPr lang="es-CL" sz="1300" kern="1200" dirty="0"/>
        </a:p>
      </dsp:txBody>
      <dsp:txXfrm>
        <a:off x="955153" y="1408274"/>
        <a:ext cx="990496" cy="495248"/>
      </dsp:txXfrm>
    </dsp:sp>
    <dsp:sp modelId="{2BA1F911-B87B-4484-8A22-81D78EC4D551}">
      <dsp:nvSpPr>
        <dsp:cNvPr id="0" name=""/>
        <dsp:cNvSpPr/>
      </dsp:nvSpPr>
      <dsp:spPr>
        <a:xfrm>
          <a:off x="1059026" y="2798100"/>
          <a:ext cx="1333158" cy="495248"/>
        </a:xfrm>
        <a:prstGeom prst="rect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300" kern="1200" dirty="0" smtClean="0"/>
            <a:t>EFECTO DETERMINISTA</a:t>
          </a:r>
          <a:endParaRPr lang="es-CL" sz="1300" kern="1200" dirty="0"/>
        </a:p>
      </dsp:txBody>
      <dsp:txXfrm>
        <a:off x="1059026" y="2798100"/>
        <a:ext cx="1333158" cy="495248"/>
      </dsp:txXfrm>
    </dsp:sp>
    <dsp:sp modelId="{2F15BF29-27E2-4634-9C53-C588325537D3}">
      <dsp:nvSpPr>
        <dsp:cNvPr id="0" name=""/>
        <dsp:cNvSpPr/>
      </dsp:nvSpPr>
      <dsp:spPr>
        <a:xfrm>
          <a:off x="3942441" y="705022"/>
          <a:ext cx="990496" cy="4952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300" kern="1200" dirty="0" smtClean="0"/>
            <a:t>Daño </a:t>
          </a:r>
          <a:r>
            <a:rPr lang="es-CL" sz="1300" kern="1200" dirty="0" err="1" smtClean="0"/>
            <a:t>Subletal</a:t>
          </a:r>
          <a:endParaRPr lang="es-CL" sz="1300" kern="1200" dirty="0"/>
        </a:p>
      </dsp:txBody>
      <dsp:txXfrm>
        <a:off x="3942441" y="705022"/>
        <a:ext cx="990496" cy="495248"/>
      </dsp:txXfrm>
    </dsp:sp>
    <dsp:sp modelId="{374BF311-FFEC-4190-809C-57B026D2B00C}">
      <dsp:nvSpPr>
        <dsp:cNvPr id="0" name=""/>
        <dsp:cNvSpPr/>
      </dsp:nvSpPr>
      <dsp:spPr>
        <a:xfrm>
          <a:off x="3942441" y="1408274"/>
          <a:ext cx="990496" cy="4952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300" kern="1200" dirty="0" smtClean="0"/>
            <a:t>Mecanismos de Reparación</a:t>
          </a:r>
          <a:endParaRPr lang="es-CL" sz="1300" kern="1200" dirty="0"/>
        </a:p>
      </dsp:txBody>
      <dsp:txXfrm>
        <a:off x="3942441" y="1408274"/>
        <a:ext cx="990496" cy="495248"/>
      </dsp:txXfrm>
    </dsp:sp>
    <dsp:sp modelId="{02C5BEFD-274B-4202-A60C-3379DECBF899}">
      <dsp:nvSpPr>
        <dsp:cNvPr id="0" name=""/>
        <dsp:cNvSpPr/>
      </dsp:nvSpPr>
      <dsp:spPr>
        <a:xfrm>
          <a:off x="2743940" y="2111527"/>
          <a:ext cx="990496" cy="4952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300" kern="1200" dirty="0" smtClean="0"/>
            <a:t>Daño Letal</a:t>
          </a:r>
          <a:endParaRPr lang="es-CL" sz="1300" kern="1200" dirty="0"/>
        </a:p>
      </dsp:txBody>
      <dsp:txXfrm>
        <a:off x="2743940" y="2111527"/>
        <a:ext cx="990496" cy="495248"/>
      </dsp:txXfrm>
    </dsp:sp>
    <dsp:sp modelId="{B2557760-D80C-4BDF-A3DC-387679FD4ADF}">
      <dsp:nvSpPr>
        <dsp:cNvPr id="0" name=""/>
        <dsp:cNvSpPr/>
      </dsp:nvSpPr>
      <dsp:spPr>
        <a:xfrm>
          <a:off x="3942441" y="2111527"/>
          <a:ext cx="990496" cy="4952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300" kern="1200" dirty="0" smtClean="0"/>
            <a:t>Célula Mutada</a:t>
          </a:r>
          <a:endParaRPr lang="es-CL" sz="1300" kern="1200" dirty="0"/>
        </a:p>
      </dsp:txBody>
      <dsp:txXfrm>
        <a:off x="3942441" y="2111527"/>
        <a:ext cx="990496" cy="495248"/>
      </dsp:txXfrm>
    </dsp:sp>
    <dsp:sp modelId="{17207D43-96E3-44A8-8FB5-0AE23834C79B}">
      <dsp:nvSpPr>
        <dsp:cNvPr id="0" name=""/>
        <dsp:cNvSpPr/>
      </dsp:nvSpPr>
      <dsp:spPr>
        <a:xfrm>
          <a:off x="4190065" y="2814779"/>
          <a:ext cx="1427355" cy="495248"/>
        </a:xfrm>
        <a:prstGeom prst="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300" kern="1200" dirty="0" smtClean="0"/>
            <a:t>EFECTO ESTOCÁSTICO</a:t>
          </a:r>
          <a:endParaRPr lang="es-CL" sz="1300" kern="1200" dirty="0"/>
        </a:p>
      </dsp:txBody>
      <dsp:txXfrm>
        <a:off x="4190065" y="2814779"/>
        <a:ext cx="1427355" cy="495248"/>
      </dsp:txXfrm>
    </dsp:sp>
    <dsp:sp modelId="{31F7C541-A08D-40D9-B7B8-C4823CF8D3EC}">
      <dsp:nvSpPr>
        <dsp:cNvPr id="0" name=""/>
        <dsp:cNvSpPr/>
      </dsp:nvSpPr>
      <dsp:spPr>
        <a:xfrm>
          <a:off x="5140942" y="2111527"/>
          <a:ext cx="990496" cy="4952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300" kern="1200" dirty="0" smtClean="0"/>
            <a:t>Célula Normal</a:t>
          </a:r>
          <a:endParaRPr lang="es-CL" sz="1300" kern="1200" dirty="0"/>
        </a:p>
      </dsp:txBody>
      <dsp:txXfrm>
        <a:off x="5140942" y="2111527"/>
        <a:ext cx="990496" cy="495248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6135498-56EB-49AC-9FBD-BA2A391AF60D}">
      <dsp:nvSpPr>
        <dsp:cNvPr id="0" name=""/>
        <dsp:cNvSpPr/>
      </dsp:nvSpPr>
      <dsp:spPr>
        <a:xfrm>
          <a:off x="4114800" y="2357061"/>
          <a:ext cx="2911251" cy="5052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629"/>
              </a:lnTo>
              <a:lnTo>
                <a:pt x="2911251" y="252629"/>
              </a:lnTo>
              <a:lnTo>
                <a:pt x="2911251" y="50525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84E815-7381-4587-BFAE-91DDD8804CBD}">
      <dsp:nvSpPr>
        <dsp:cNvPr id="0" name=""/>
        <dsp:cNvSpPr/>
      </dsp:nvSpPr>
      <dsp:spPr>
        <a:xfrm>
          <a:off x="4069080" y="2357061"/>
          <a:ext cx="91440" cy="50525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0525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8EB1A8-C6DA-4BA7-B509-5C1C7B334B64}">
      <dsp:nvSpPr>
        <dsp:cNvPr id="0" name=""/>
        <dsp:cNvSpPr/>
      </dsp:nvSpPr>
      <dsp:spPr>
        <a:xfrm>
          <a:off x="1203548" y="2357061"/>
          <a:ext cx="2911251" cy="505258"/>
        </a:xfrm>
        <a:custGeom>
          <a:avLst/>
          <a:gdLst/>
          <a:ahLst/>
          <a:cxnLst/>
          <a:rect l="0" t="0" r="0" b="0"/>
          <a:pathLst>
            <a:path>
              <a:moveTo>
                <a:pt x="2911251" y="0"/>
              </a:moveTo>
              <a:lnTo>
                <a:pt x="2911251" y="252629"/>
              </a:lnTo>
              <a:lnTo>
                <a:pt x="0" y="252629"/>
              </a:lnTo>
              <a:lnTo>
                <a:pt x="0" y="50525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172611-B2A8-4D1F-B33E-7B56FFBA86B9}">
      <dsp:nvSpPr>
        <dsp:cNvPr id="0" name=""/>
        <dsp:cNvSpPr/>
      </dsp:nvSpPr>
      <dsp:spPr>
        <a:xfrm>
          <a:off x="2170589" y="460646"/>
          <a:ext cx="3888421" cy="189641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100" kern="1200" dirty="0" smtClean="0"/>
            <a:t>Los efectos de las radiaciones ionizantes sobre los seres vivos, pueden clasificarse y describirse desde varios puntos de vista: </a:t>
          </a:r>
          <a:endParaRPr lang="es-CL" sz="2100" kern="1200" dirty="0"/>
        </a:p>
      </dsp:txBody>
      <dsp:txXfrm>
        <a:off x="2170589" y="460646"/>
        <a:ext cx="3888421" cy="1896415"/>
      </dsp:txXfrm>
    </dsp:sp>
    <dsp:sp modelId="{86A8AB7C-DEE5-4899-B2FC-DEE63BA60CD6}">
      <dsp:nvSpPr>
        <dsp:cNvPr id="0" name=""/>
        <dsp:cNvSpPr/>
      </dsp:nvSpPr>
      <dsp:spPr>
        <a:xfrm>
          <a:off x="552" y="2862320"/>
          <a:ext cx="2405992" cy="12029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100" kern="1200" dirty="0" smtClean="0"/>
            <a:t>Causa-efecto</a:t>
          </a:r>
          <a:endParaRPr lang="es-CL" sz="2100" kern="1200" dirty="0"/>
        </a:p>
      </dsp:txBody>
      <dsp:txXfrm>
        <a:off x="552" y="2862320"/>
        <a:ext cx="2405992" cy="1202996"/>
      </dsp:txXfrm>
    </dsp:sp>
    <dsp:sp modelId="{FBD62821-308A-4E10-8F84-2D21DE205AE0}">
      <dsp:nvSpPr>
        <dsp:cNvPr id="0" name=""/>
        <dsp:cNvSpPr/>
      </dsp:nvSpPr>
      <dsp:spPr>
        <a:xfrm>
          <a:off x="2911803" y="2862320"/>
          <a:ext cx="2405992" cy="12029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100" kern="1200" dirty="0" smtClean="0"/>
            <a:t>Tiempo Transcurrido</a:t>
          </a:r>
          <a:endParaRPr lang="es-CL" sz="2100" kern="1200" dirty="0"/>
        </a:p>
      </dsp:txBody>
      <dsp:txXfrm>
        <a:off x="2911803" y="2862320"/>
        <a:ext cx="2405992" cy="1202996"/>
      </dsp:txXfrm>
    </dsp:sp>
    <dsp:sp modelId="{E863BA56-800F-495C-A53B-3B01BE6DA0BA}">
      <dsp:nvSpPr>
        <dsp:cNvPr id="0" name=""/>
        <dsp:cNvSpPr/>
      </dsp:nvSpPr>
      <dsp:spPr>
        <a:xfrm>
          <a:off x="5823054" y="2862320"/>
          <a:ext cx="2405992" cy="12029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100" kern="1200" dirty="0" smtClean="0"/>
            <a:t>Somáticos/Genéticos</a:t>
          </a:r>
          <a:endParaRPr lang="es-CL" sz="2100" kern="1200" dirty="0"/>
        </a:p>
      </dsp:txBody>
      <dsp:txXfrm>
        <a:off x="5823054" y="2862320"/>
        <a:ext cx="2405992" cy="1202996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E7D5F36-B86C-4BD8-B60F-EAAB0F8CE933}">
      <dsp:nvSpPr>
        <dsp:cNvPr id="0" name=""/>
        <dsp:cNvSpPr/>
      </dsp:nvSpPr>
      <dsp:spPr>
        <a:xfrm>
          <a:off x="0" y="325394"/>
          <a:ext cx="8229600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312420" rIns="638708" bIns="106680" numCol="1" spcCol="1270" anchor="t" anchorCtr="0">
          <a:noAutofit/>
        </a:bodyPr>
        <a:lstStyle/>
        <a:p>
          <a:pPr marL="114300" lvl="1" indent="-114300" algn="just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500" kern="1200" dirty="0" smtClean="0"/>
            <a:t>El depósito de energía a la célula ocurre en un tiempo muy corto, en fracciones de millonésimas de segundo.</a:t>
          </a:r>
          <a:endParaRPr lang="es-CL" sz="1500" kern="1200" dirty="0"/>
        </a:p>
      </dsp:txBody>
      <dsp:txXfrm>
        <a:off x="0" y="325394"/>
        <a:ext cx="8229600" cy="850500"/>
      </dsp:txXfrm>
    </dsp:sp>
    <dsp:sp modelId="{2BAB38AE-E665-4EE9-8089-BE6C636DDC9B}">
      <dsp:nvSpPr>
        <dsp:cNvPr id="0" name=""/>
        <dsp:cNvSpPr/>
      </dsp:nvSpPr>
      <dsp:spPr>
        <a:xfrm>
          <a:off x="411480" y="103994"/>
          <a:ext cx="576072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500" kern="1200" dirty="0" smtClean="0"/>
            <a:t>Rápido depósito de energía</a:t>
          </a:r>
          <a:endParaRPr lang="es-CL" sz="1500" kern="1200" dirty="0"/>
        </a:p>
      </dsp:txBody>
      <dsp:txXfrm>
        <a:off x="411480" y="103994"/>
        <a:ext cx="5760720" cy="442800"/>
      </dsp:txXfrm>
    </dsp:sp>
    <dsp:sp modelId="{B61928F8-8ACD-4A8A-AC43-B92BFBEE7D79}">
      <dsp:nvSpPr>
        <dsp:cNvPr id="0" name=""/>
        <dsp:cNvSpPr/>
      </dsp:nvSpPr>
      <dsp:spPr>
        <a:xfrm>
          <a:off x="0" y="1478294"/>
          <a:ext cx="8229600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312420" rIns="638708" bIns="10668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500" kern="1200" dirty="0" smtClean="0"/>
            <a:t>Las alteraciones biológicas en una célula que resultan por la radiación no son inmediatas</a:t>
          </a:r>
          <a:endParaRPr lang="es-CL" sz="1500" kern="1200" dirty="0"/>
        </a:p>
      </dsp:txBody>
      <dsp:txXfrm>
        <a:off x="0" y="1478294"/>
        <a:ext cx="8229600" cy="637875"/>
      </dsp:txXfrm>
    </dsp:sp>
    <dsp:sp modelId="{7C38DC3A-9E9A-43F6-8099-CBFE18F2DCD1}">
      <dsp:nvSpPr>
        <dsp:cNvPr id="0" name=""/>
        <dsp:cNvSpPr/>
      </dsp:nvSpPr>
      <dsp:spPr>
        <a:xfrm>
          <a:off x="411480" y="1256894"/>
          <a:ext cx="576072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500" kern="1200" dirty="0" smtClean="0"/>
            <a:t>Latencia</a:t>
          </a:r>
          <a:endParaRPr lang="es-CL" sz="1500" kern="1200" dirty="0"/>
        </a:p>
      </dsp:txBody>
      <dsp:txXfrm>
        <a:off x="411480" y="1256894"/>
        <a:ext cx="5760720" cy="442800"/>
      </dsp:txXfrm>
    </dsp:sp>
    <dsp:sp modelId="{2117903C-3A9A-4551-B99D-A7A93D37F8C9}">
      <dsp:nvSpPr>
        <dsp:cNvPr id="0" name=""/>
        <dsp:cNvSpPr/>
      </dsp:nvSpPr>
      <dsp:spPr>
        <a:xfrm>
          <a:off x="0" y="2418569"/>
          <a:ext cx="8229600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312420" rIns="63870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500" kern="1200" dirty="0" smtClean="0"/>
            <a:t>La radiación externa no muestra predilección por ninguna parte o </a:t>
          </a:r>
          <a:r>
            <a:rPr lang="es-CL" sz="1500" kern="1200" dirty="0" err="1" smtClean="0"/>
            <a:t>biomolécula</a:t>
          </a:r>
          <a:endParaRPr lang="es-CL" sz="1500" kern="1200" dirty="0"/>
        </a:p>
      </dsp:txBody>
      <dsp:txXfrm>
        <a:off x="0" y="2418569"/>
        <a:ext cx="8229600" cy="637875"/>
      </dsp:txXfrm>
    </dsp:sp>
    <dsp:sp modelId="{01FD8CF3-57C5-4EC9-893A-EAA27B23BB03}">
      <dsp:nvSpPr>
        <dsp:cNvPr id="0" name=""/>
        <dsp:cNvSpPr/>
      </dsp:nvSpPr>
      <dsp:spPr>
        <a:xfrm>
          <a:off x="411480" y="2197169"/>
          <a:ext cx="576072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500" kern="1200" dirty="0" smtClean="0"/>
            <a:t>No Selectividad</a:t>
          </a:r>
          <a:endParaRPr lang="es-CL" sz="1500" kern="1200" dirty="0"/>
        </a:p>
      </dsp:txBody>
      <dsp:txXfrm>
        <a:off x="411480" y="2197169"/>
        <a:ext cx="5760720" cy="442800"/>
      </dsp:txXfrm>
    </dsp:sp>
    <dsp:sp modelId="{BF2B6058-365D-4926-BB09-684BF549E0C2}">
      <dsp:nvSpPr>
        <dsp:cNvPr id="0" name=""/>
        <dsp:cNvSpPr/>
      </dsp:nvSpPr>
      <dsp:spPr>
        <a:xfrm>
          <a:off x="0" y="3358844"/>
          <a:ext cx="8229600" cy="1063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312420" rIns="638708" bIns="106680" numCol="1" spcCol="1270" anchor="t" anchorCtr="0">
          <a:noAutofit/>
        </a:bodyPr>
        <a:lstStyle/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500" kern="1200" dirty="0" smtClean="0"/>
            <a:t>La interacción de la radiación con las células es una función de probabilidad y tiene lugar al azar. Un fotón o partícula puede alcanzar a una célula o a otra, dañarla o no dañarla y si la daña puede ser en el núcleo o en el citoplasma</a:t>
          </a:r>
          <a:endParaRPr lang="es-CL" sz="1500" kern="1200" dirty="0"/>
        </a:p>
      </dsp:txBody>
      <dsp:txXfrm>
        <a:off x="0" y="3358844"/>
        <a:ext cx="8229600" cy="1063125"/>
      </dsp:txXfrm>
    </dsp:sp>
    <dsp:sp modelId="{001A6F62-A2C8-42FB-B434-9EFAAE7C34F2}">
      <dsp:nvSpPr>
        <dsp:cNvPr id="0" name=""/>
        <dsp:cNvSpPr/>
      </dsp:nvSpPr>
      <dsp:spPr>
        <a:xfrm>
          <a:off x="411480" y="3137444"/>
          <a:ext cx="576072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500" b="1" kern="1200" dirty="0" smtClean="0"/>
            <a:t>Aleatoriedad</a:t>
          </a:r>
          <a:r>
            <a:rPr lang="es-CL" sz="1500" kern="1200" dirty="0" smtClean="0"/>
            <a:t>. </a:t>
          </a:r>
          <a:endParaRPr lang="es-CL" sz="1500" kern="1200" dirty="0"/>
        </a:p>
      </dsp:txBody>
      <dsp:txXfrm>
        <a:off x="411480" y="3137444"/>
        <a:ext cx="5760720" cy="44280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3023CC6-7C0A-4B79-9242-F3C37F5A6EAB}">
      <dsp:nvSpPr>
        <dsp:cNvPr id="0" name=""/>
        <dsp:cNvSpPr/>
      </dsp:nvSpPr>
      <dsp:spPr>
        <a:xfrm>
          <a:off x="0" y="151762"/>
          <a:ext cx="7772400" cy="839474"/>
        </a:xfrm>
        <a:prstGeom prst="round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500" kern="1200" dirty="0" smtClean="0"/>
            <a:t>Interacción de la Radiación con la Célula</a:t>
          </a:r>
          <a:endParaRPr lang="es-CL" sz="3500" kern="1200" dirty="0"/>
        </a:p>
      </dsp:txBody>
      <dsp:txXfrm>
        <a:off x="0" y="151762"/>
        <a:ext cx="7772400" cy="839474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34C699A-BCE0-4F2A-970E-A9418E8C384E}">
      <dsp:nvSpPr>
        <dsp:cNvPr id="0" name=""/>
        <dsp:cNvSpPr/>
      </dsp:nvSpPr>
      <dsp:spPr>
        <a:xfrm>
          <a:off x="0" y="151762"/>
          <a:ext cx="7772400" cy="839474"/>
        </a:xfrm>
        <a:prstGeom prst="round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500" kern="1200" dirty="0" smtClean="0"/>
            <a:t>Interacción de la Radiación con la Célula</a:t>
          </a:r>
          <a:endParaRPr lang="es-CL" sz="3500" kern="1200" dirty="0"/>
        </a:p>
      </dsp:txBody>
      <dsp:txXfrm>
        <a:off x="0" y="151762"/>
        <a:ext cx="7772400" cy="839474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5ECAFEE-44F3-4A15-80E4-0A38EBBDE548}">
      <dsp:nvSpPr>
        <dsp:cNvPr id="0" name=""/>
        <dsp:cNvSpPr/>
      </dsp:nvSpPr>
      <dsp:spPr>
        <a:xfrm>
          <a:off x="0" y="7852"/>
          <a:ext cx="7772400" cy="1127295"/>
        </a:xfrm>
        <a:prstGeom prst="round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4700" kern="1200" dirty="0" smtClean="0"/>
            <a:t>Daño Directo al ADN</a:t>
          </a:r>
          <a:endParaRPr lang="es-CL" sz="4700" kern="1200" dirty="0"/>
        </a:p>
      </dsp:txBody>
      <dsp:txXfrm>
        <a:off x="0" y="7852"/>
        <a:ext cx="7772400" cy="1127295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C6072C6-E602-48E1-8D40-7CD6ABE8990F}">
      <dsp:nvSpPr>
        <dsp:cNvPr id="0" name=""/>
        <dsp:cNvSpPr/>
      </dsp:nvSpPr>
      <dsp:spPr>
        <a:xfrm>
          <a:off x="0" y="5505"/>
          <a:ext cx="8458200" cy="455715"/>
        </a:xfrm>
        <a:prstGeom prst="round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900" kern="1200" dirty="0" smtClean="0"/>
            <a:t>Predominan en R.I de alto </a:t>
          </a:r>
          <a:r>
            <a:rPr lang="es-CL" sz="1900" kern="1200" dirty="0" err="1" smtClean="0"/>
            <a:t>LET</a:t>
          </a:r>
          <a:r>
            <a:rPr lang="es-CL" sz="1900" kern="1200" dirty="0" err="1" smtClean="0">
              <a:sym typeface="Wingdings"/>
            </a:rPr>
            <a:t></a:t>
          </a:r>
          <a:r>
            <a:rPr lang="es-CL" sz="1900" kern="1200" dirty="0" err="1" smtClean="0"/>
            <a:t>Particulas</a:t>
          </a:r>
          <a:r>
            <a:rPr lang="es-CL" sz="1900" kern="1200" dirty="0" smtClean="0"/>
            <a:t> Alfa y Neutrones</a:t>
          </a:r>
          <a:endParaRPr lang="es-CL" sz="1900" kern="1200" dirty="0"/>
        </a:p>
      </dsp:txBody>
      <dsp:txXfrm>
        <a:off x="0" y="5505"/>
        <a:ext cx="8458200" cy="455715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EF25642-9107-4C85-AB06-8EB98F09C93E}">
      <dsp:nvSpPr>
        <dsp:cNvPr id="0" name=""/>
        <dsp:cNvSpPr/>
      </dsp:nvSpPr>
      <dsp:spPr>
        <a:xfrm>
          <a:off x="0" y="7852"/>
          <a:ext cx="7772400" cy="1127295"/>
        </a:xfrm>
        <a:prstGeom prst="round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4700" kern="1200" dirty="0" smtClean="0"/>
            <a:t>Daño Indirecto al ADN</a:t>
          </a:r>
          <a:endParaRPr lang="es-CL" sz="4700" kern="1200" dirty="0"/>
        </a:p>
      </dsp:txBody>
      <dsp:txXfrm>
        <a:off x="0" y="7852"/>
        <a:ext cx="7772400" cy="11272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B14D04-D929-4BD2-AC17-28C6D6CFDBA4}" type="datetimeFigureOut">
              <a:rPr lang="es-CL" smtClean="0"/>
              <a:pPr/>
              <a:t>30-09-2021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5AEB7C-F674-40CF-81E5-1B02E1036AB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460526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xmlns="" val="2655412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9pPr>
          </a:lstStyle>
          <a:p>
            <a:fld id="{26B6593E-BBC7-4A49-905F-8080EC71AE86}" type="slidenum">
              <a:rPr lang="es-ES" altLang="es-CL"/>
              <a:pPr/>
              <a:t>16</a:t>
            </a:fld>
            <a:endParaRPr lang="es-ES" altLang="es-CL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s-CL" altLang="es-CL" smtClean="0"/>
              <a:t>Las R.I interaccionan con los átomos que componen la célula, provocando en ellos principalmente el fenómeno de ionización.</a:t>
            </a:r>
          </a:p>
          <a:p>
            <a:pPr eaLnBrk="1" hangingPunct="1"/>
            <a:endParaRPr lang="es-CL" altLang="es-CL" smtClean="0">
              <a:latin typeface="Arial" charset="0"/>
              <a:cs typeface="Arial" charset="0"/>
            </a:endParaRPr>
          </a:p>
          <a:p>
            <a:pPr eaLnBrk="1" hangingPunct="1"/>
            <a:r>
              <a:rPr lang="es-CL" altLang="es-CL" smtClean="0">
                <a:latin typeface="Arial" charset="0"/>
                <a:cs typeface="Arial" charset="0"/>
              </a:rPr>
              <a:t>Los efectos biol</a:t>
            </a:r>
            <a:r>
              <a:rPr lang="es-CL" altLang="es-CL" smtClean="0">
                <a:cs typeface="Arial" charset="0"/>
              </a:rPr>
              <a:t>ó</a:t>
            </a:r>
            <a:r>
              <a:rPr lang="es-CL" altLang="es-CL" smtClean="0">
                <a:latin typeface="Arial" charset="0"/>
                <a:cs typeface="Arial" charset="0"/>
              </a:rPr>
              <a:t>gicos de las radiaciones ionizantes se producen principalmente por alteraci</a:t>
            </a:r>
            <a:r>
              <a:rPr lang="es-CL" altLang="es-CL" smtClean="0">
                <a:cs typeface="Arial" charset="0"/>
              </a:rPr>
              <a:t>ó</a:t>
            </a:r>
            <a:r>
              <a:rPr lang="es-CL" altLang="es-CL" smtClean="0">
                <a:latin typeface="Arial" charset="0"/>
                <a:cs typeface="Arial" charset="0"/>
              </a:rPr>
              <a:t>n del material gen</a:t>
            </a:r>
            <a:r>
              <a:rPr lang="es-CL" altLang="es-CL" smtClean="0">
                <a:cs typeface="Arial" charset="0"/>
              </a:rPr>
              <a:t>é</a:t>
            </a:r>
            <a:r>
              <a:rPr lang="es-CL" altLang="es-CL" smtClean="0">
                <a:latin typeface="Arial" charset="0"/>
                <a:cs typeface="Arial" charset="0"/>
              </a:rPr>
              <a:t>tico de las c</a:t>
            </a:r>
            <a:r>
              <a:rPr lang="es-CL" altLang="es-CL" smtClean="0">
                <a:cs typeface="Arial" charset="0"/>
              </a:rPr>
              <a:t>é</a:t>
            </a:r>
            <a:r>
              <a:rPr lang="es-CL" altLang="es-CL" smtClean="0">
                <a:latin typeface="Arial" charset="0"/>
                <a:cs typeface="Arial" charset="0"/>
              </a:rPr>
              <a:t>lulas, la mol</a:t>
            </a:r>
            <a:r>
              <a:rPr lang="es-CL" altLang="es-CL" smtClean="0">
                <a:cs typeface="Arial" charset="0"/>
              </a:rPr>
              <a:t>é</a:t>
            </a:r>
            <a:r>
              <a:rPr lang="es-CL" altLang="es-CL" smtClean="0">
                <a:latin typeface="Arial" charset="0"/>
                <a:cs typeface="Arial" charset="0"/>
              </a:rPr>
              <a:t>cula de ADN.</a:t>
            </a:r>
            <a:r>
              <a:rPr lang="es-ES" altLang="es-CL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4020997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9pPr>
          </a:lstStyle>
          <a:p>
            <a:fld id="{6E17DC2A-288F-4893-A0A8-6492522A7EF9}" type="slidenum">
              <a:rPr lang="es-ES" altLang="es-CL"/>
              <a:pPr/>
              <a:t>17</a:t>
            </a:fld>
            <a:endParaRPr lang="es-ES" altLang="es-CL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 eaLnBrk="1" hangingPunct="1"/>
            <a:r>
              <a:rPr lang="es-CL" altLang="es-CL" smtClean="0"/>
              <a:t>Las trayectorias de radiación pueden depositar energía directamente en el ADN  o pueden ionizar otras moléculas de la célula, principalmente el agua contenida en el citoplasma.</a:t>
            </a:r>
          </a:p>
          <a:p>
            <a:pPr algn="just" eaLnBrk="1" hangingPunct="1"/>
            <a:r>
              <a:rPr lang="es-CL" altLang="es-CL" smtClean="0"/>
              <a:t>Se pueden clasificar de acuerdo a este criterio en 2 tipos de daños o efectos:</a:t>
            </a:r>
          </a:p>
          <a:p>
            <a:pPr lvl="1" algn="just" eaLnBrk="1" hangingPunct="1"/>
            <a:r>
              <a:rPr lang="es-CL" altLang="es-CL" smtClean="0"/>
              <a:t>En Daño directo</a:t>
            </a:r>
          </a:p>
          <a:p>
            <a:pPr lvl="1" algn="just" eaLnBrk="1" hangingPunct="1"/>
            <a:r>
              <a:rPr lang="es-CL" altLang="es-CL" smtClean="0">
                <a:sym typeface="Wingdings" pitchFamily="2" charset="2"/>
              </a:rPr>
              <a:t>Y en Daño Indirecto</a:t>
            </a:r>
            <a:endParaRPr lang="es-ES" altLang="es-CL" smtClean="0"/>
          </a:p>
          <a:p>
            <a:pPr eaLnBrk="1" hangingPunct="1"/>
            <a:endParaRPr lang="es-ES" altLang="es-CL" smtClean="0"/>
          </a:p>
        </p:txBody>
      </p:sp>
    </p:spTree>
    <p:extLst>
      <p:ext uri="{BB962C8B-B14F-4D97-AF65-F5344CB8AC3E}">
        <p14:creationId xmlns:p14="http://schemas.microsoft.com/office/powerpoint/2010/main" xmlns="" val="3521759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9pPr>
          </a:lstStyle>
          <a:p>
            <a:fld id="{8C8A6C26-6F45-4E9F-B151-2D26C6F21437}" type="slidenum">
              <a:rPr lang="es-ES" altLang="es-CL"/>
              <a:pPr/>
              <a:t>18</a:t>
            </a:fld>
            <a:endParaRPr lang="es-ES" altLang="es-CL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 eaLnBrk="1" hangingPunct="1"/>
            <a:r>
              <a:rPr lang="es-CL" altLang="es-CL" smtClean="0">
                <a:latin typeface="Arial" charset="0"/>
                <a:cs typeface="Arial" charset="0"/>
              </a:rPr>
              <a:t>Este esquema representa el efecto directo de las radiaciones, este da</a:t>
            </a:r>
            <a:r>
              <a:rPr lang="es-CL" altLang="es-CL" smtClean="0">
                <a:cs typeface="Arial" charset="0"/>
              </a:rPr>
              <a:t>ñ</a:t>
            </a:r>
            <a:r>
              <a:rPr lang="es-CL" altLang="es-CL" smtClean="0">
                <a:latin typeface="Arial" charset="0"/>
                <a:cs typeface="Arial" charset="0"/>
              </a:rPr>
              <a:t>o directo ocurre cuando la radiaci</a:t>
            </a:r>
            <a:r>
              <a:rPr lang="es-CL" altLang="es-CL" smtClean="0">
                <a:cs typeface="Arial" charset="0"/>
              </a:rPr>
              <a:t>ó</a:t>
            </a:r>
            <a:r>
              <a:rPr lang="es-CL" altLang="es-CL" smtClean="0">
                <a:latin typeface="Arial" charset="0"/>
                <a:cs typeface="Arial" charset="0"/>
              </a:rPr>
              <a:t>n transfiere energ</a:t>
            </a:r>
            <a:r>
              <a:rPr lang="es-CL" altLang="es-CL" smtClean="0">
                <a:cs typeface="Arial" charset="0"/>
              </a:rPr>
              <a:t>í</a:t>
            </a:r>
            <a:r>
              <a:rPr lang="es-CL" altLang="es-CL" smtClean="0">
                <a:latin typeface="Arial" charset="0"/>
                <a:cs typeface="Arial" charset="0"/>
              </a:rPr>
              <a:t>a directamente sobre la mol</a:t>
            </a:r>
            <a:r>
              <a:rPr lang="es-CL" altLang="es-CL" smtClean="0">
                <a:cs typeface="Arial" charset="0"/>
              </a:rPr>
              <a:t>é</a:t>
            </a:r>
            <a:r>
              <a:rPr lang="es-CL" altLang="es-CL" smtClean="0">
                <a:latin typeface="Arial" charset="0"/>
                <a:cs typeface="Arial" charset="0"/>
              </a:rPr>
              <a:t>cula de ADN, sin intermediarios, produciendo la ionizaci</a:t>
            </a:r>
            <a:r>
              <a:rPr lang="es-CL" altLang="es-CL" smtClean="0">
                <a:cs typeface="Arial" charset="0"/>
              </a:rPr>
              <a:t>ó</a:t>
            </a:r>
            <a:r>
              <a:rPr lang="es-CL" altLang="es-CL" smtClean="0">
                <a:latin typeface="Arial" charset="0"/>
                <a:cs typeface="Arial" charset="0"/>
              </a:rPr>
              <a:t>n de </a:t>
            </a:r>
            <a:r>
              <a:rPr lang="es-CL" altLang="es-CL" smtClean="0">
                <a:cs typeface="Arial" charset="0"/>
              </a:rPr>
              <a:t>é</a:t>
            </a:r>
            <a:r>
              <a:rPr lang="es-CL" altLang="es-CL" smtClean="0">
                <a:latin typeface="Arial" charset="0"/>
                <a:cs typeface="Arial" charset="0"/>
              </a:rPr>
              <a:t>sta. Este mecanismo predomina cuando se exponen las c</a:t>
            </a:r>
            <a:r>
              <a:rPr lang="es-CL" altLang="es-CL" smtClean="0">
                <a:cs typeface="Arial" charset="0"/>
              </a:rPr>
              <a:t>é</a:t>
            </a:r>
            <a:r>
              <a:rPr lang="es-CL" altLang="es-CL" smtClean="0">
                <a:latin typeface="Arial" charset="0"/>
                <a:cs typeface="Arial" charset="0"/>
              </a:rPr>
              <a:t>lulas a radiaciones ionizantes de alto LET entre ellas se encuentran las Part</a:t>
            </a:r>
            <a:r>
              <a:rPr lang="es-CL" altLang="es-CL" smtClean="0">
                <a:cs typeface="Arial" charset="0"/>
              </a:rPr>
              <a:t>í</a:t>
            </a:r>
            <a:r>
              <a:rPr lang="es-CL" altLang="es-CL" smtClean="0">
                <a:latin typeface="Arial" charset="0"/>
                <a:cs typeface="Arial" charset="0"/>
              </a:rPr>
              <a:t>culas alfa y neutrones.</a:t>
            </a:r>
            <a:endParaRPr lang="es-ES" altLang="es-CL" smtClean="0"/>
          </a:p>
          <a:p>
            <a:pPr eaLnBrk="1" hangingPunct="1"/>
            <a:endParaRPr lang="es-ES" altLang="es-CL" smtClean="0"/>
          </a:p>
        </p:txBody>
      </p:sp>
    </p:spTree>
    <p:extLst>
      <p:ext uri="{BB962C8B-B14F-4D97-AF65-F5344CB8AC3E}">
        <p14:creationId xmlns:p14="http://schemas.microsoft.com/office/powerpoint/2010/main" xmlns="" val="216894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xmlns="" val="3152077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xmlns="" val="2417060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7BF3-C2F5-45CB-BB79-9CFE410E81F8}" type="datetimeFigureOut">
              <a:rPr lang="es-MX" smtClean="0"/>
              <a:pPr/>
              <a:t>30/09/2021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D4A0D-96A6-4C7F-8258-DFB76DD72D78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7BF3-C2F5-45CB-BB79-9CFE410E81F8}" type="datetimeFigureOut">
              <a:rPr lang="es-MX" smtClean="0"/>
              <a:pPr/>
              <a:t>30/09/2021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D4A0D-96A6-4C7F-8258-DFB76DD72D78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7BF3-C2F5-45CB-BB79-9CFE410E81F8}" type="datetimeFigureOut">
              <a:rPr lang="es-MX" smtClean="0"/>
              <a:pPr/>
              <a:t>30/09/2021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D4A0D-96A6-4C7F-8258-DFB76DD72D78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2575" y="98425"/>
            <a:ext cx="8534400" cy="762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282575" y="1524000"/>
            <a:ext cx="8593138" cy="4572000"/>
          </a:xfrm>
        </p:spPr>
        <p:txBody>
          <a:bodyPr/>
          <a:lstStyle/>
          <a:p>
            <a:pPr lvl="0"/>
            <a:endParaRPr lang="es-ES" noProof="0" smtClean="0"/>
          </a:p>
        </p:txBody>
      </p:sp>
    </p:spTree>
    <p:extLst>
      <p:ext uri="{BB962C8B-B14F-4D97-AF65-F5344CB8AC3E}">
        <p14:creationId xmlns:p14="http://schemas.microsoft.com/office/powerpoint/2010/main" xmlns="" val="3605880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282575" y="141288"/>
            <a:ext cx="8593138" cy="595471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1048675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7BF3-C2F5-45CB-BB79-9CFE410E81F8}" type="datetimeFigureOut">
              <a:rPr lang="es-MX" smtClean="0"/>
              <a:pPr/>
              <a:t>30/09/2021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D4A0D-96A6-4C7F-8258-DFB76DD72D78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7BF3-C2F5-45CB-BB79-9CFE410E81F8}" type="datetimeFigureOut">
              <a:rPr lang="es-MX" smtClean="0"/>
              <a:pPr/>
              <a:t>30/09/2021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D4A0D-96A6-4C7F-8258-DFB76DD72D78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7BF3-C2F5-45CB-BB79-9CFE410E81F8}" type="datetimeFigureOut">
              <a:rPr lang="es-MX" smtClean="0"/>
              <a:pPr/>
              <a:t>30/09/2021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D4A0D-96A6-4C7F-8258-DFB76DD72D78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7BF3-C2F5-45CB-BB79-9CFE410E81F8}" type="datetimeFigureOut">
              <a:rPr lang="es-MX" smtClean="0"/>
              <a:pPr/>
              <a:t>30/09/2021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D4A0D-96A6-4C7F-8258-DFB76DD72D78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7BF3-C2F5-45CB-BB79-9CFE410E81F8}" type="datetimeFigureOut">
              <a:rPr lang="es-MX" smtClean="0"/>
              <a:pPr/>
              <a:t>30/09/2021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D4A0D-96A6-4C7F-8258-DFB76DD72D78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7BF3-C2F5-45CB-BB79-9CFE410E81F8}" type="datetimeFigureOut">
              <a:rPr lang="es-MX" smtClean="0"/>
              <a:pPr/>
              <a:t>30/09/2021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D4A0D-96A6-4C7F-8258-DFB76DD72D78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7BF3-C2F5-45CB-BB79-9CFE410E81F8}" type="datetimeFigureOut">
              <a:rPr lang="es-MX" smtClean="0"/>
              <a:pPr/>
              <a:t>30/09/2021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D4A0D-96A6-4C7F-8258-DFB76DD72D78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7BF3-C2F5-45CB-BB79-9CFE410E81F8}" type="datetimeFigureOut">
              <a:rPr lang="es-MX" smtClean="0"/>
              <a:pPr/>
              <a:t>30/09/2021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D4A0D-96A6-4C7F-8258-DFB76DD72D78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67BF3-C2F5-45CB-BB79-9CFE410E81F8}" type="datetimeFigureOut">
              <a:rPr lang="es-MX" smtClean="0"/>
              <a:pPr/>
              <a:t>30/09/2021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D4A0D-96A6-4C7F-8258-DFB76DD72D78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wav"/><Relationship Id="rId5" Type="http://schemas.openxmlformats.org/officeDocument/2006/relationships/image" Target="../media/image2.png"/><Relationship Id="rId4" Type="http://schemas.microsoft.com/office/2007/relationships/media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0.wav"/><Relationship Id="rId5" Type="http://schemas.openxmlformats.org/officeDocument/2006/relationships/image" Target="../media/image2.png"/><Relationship Id="rId4" Type="http://schemas.microsoft.com/office/2007/relationships/media" Target="../media/media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1.wav"/><Relationship Id="rId5" Type="http://schemas.openxmlformats.org/officeDocument/2006/relationships/image" Target="../media/image2.png"/><Relationship Id="rId4" Type="http://schemas.microsoft.com/office/2007/relationships/media" Target="../media/media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2.wav"/><Relationship Id="rId5" Type="http://schemas.openxmlformats.org/officeDocument/2006/relationships/image" Target="../media/image2.png"/><Relationship Id="rId4" Type="http://schemas.microsoft.com/office/2007/relationships/media" Target="../media/media12.wav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3.wav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media" Target="../media/media14.wav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4.wav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media" Target="../media/media15.wav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5.wav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notesSlide" Target="../notesSlides/notesSlide2.xml"/><Relationship Id="rId7" Type="http://schemas.openxmlformats.org/officeDocument/2006/relationships/diagramColors" Target="../diagrams/colors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6.wav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2.png"/><Relationship Id="rId4" Type="http://schemas.openxmlformats.org/officeDocument/2006/relationships/diagramData" Target="../diagrams/data5.xml"/><Relationship Id="rId9" Type="http://schemas.microsoft.com/office/2007/relationships/media" Target="../media/media16.wav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notesSlide" Target="../notesSlides/notesSlide3.xml"/><Relationship Id="rId7" Type="http://schemas.openxmlformats.org/officeDocument/2006/relationships/diagramColors" Target="../diagrams/colors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7.wav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10" Type="http://schemas.openxmlformats.org/officeDocument/2006/relationships/image" Target="../media/image2.png"/><Relationship Id="rId4" Type="http://schemas.openxmlformats.org/officeDocument/2006/relationships/diagramData" Target="../diagrams/data6.xml"/><Relationship Id="rId9" Type="http://schemas.microsoft.com/office/2007/relationships/media" Target="../media/media17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13" Type="http://schemas.openxmlformats.org/officeDocument/2006/relationships/diagramLayout" Target="../diagrams/layout8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7.xml"/><Relationship Id="rId12" Type="http://schemas.openxmlformats.org/officeDocument/2006/relationships/diagramData" Target="../diagrams/data8.xml"/><Relationship Id="rId17" Type="http://schemas.microsoft.com/office/2007/relationships/media" Target="../media/media18.wav"/><Relationship Id="rId2" Type="http://schemas.openxmlformats.org/officeDocument/2006/relationships/audio" Target="../media/media18.wav"/><Relationship Id="rId16" Type="http://schemas.microsoft.com/office/2007/relationships/diagramDrawing" Target="../diagrams/drawing8.xml"/><Relationship Id="rId1" Type="http://schemas.openxmlformats.org/officeDocument/2006/relationships/vmlDrawing" Target="../drawings/vmlDrawing1.vml"/><Relationship Id="rId6" Type="http://schemas.openxmlformats.org/officeDocument/2006/relationships/diagramLayout" Target="../diagrams/layout7.xml"/><Relationship Id="rId11" Type="http://schemas.openxmlformats.org/officeDocument/2006/relationships/oleObject" Target="../embeddings/oleObject1.bin"/><Relationship Id="rId5" Type="http://schemas.openxmlformats.org/officeDocument/2006/relationships/diagramData" Target="../diagrams/data7.xml"/><Relationship Id="rId15" Type="http://schemas.openxmlformats.org/officeDocument/2006/relationships/diagramColors" Target="../diagrams/colors8.xml"/><Relationship Id="rId10" Type="http://schemas.openxmlformats.org/officeDocument/2006/relationships/image" Target="../media/image12.jpeg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7.xml"/><Relationship Id="rId1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openxmlformats.org/officeDocument/2006/relationships/diagramQuickStyle" Target="../diagrams/quickStyle10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9.xml"/><Relationship Id="rId12" Type="http://schemas.openxmlformats.org/officeDocument/2006/relationships/diagramLayout" Target="../diagrams/layout10.xml"/><Relationship Id="rId17" Type="http://schemas.openxmlformats.org/officeDocument/2006/relationships/image" Target="../media/image2.png"/><Relationship Id="rId2" Type="http://schemas.openxmlformats.org/officeDocument/2006/relationships/audio" Target="../media/media19.wav"/><Relationship Id="rId16" Type="http://schemas.microsoft.com/office/2007/relationships/media" Target="../media/media19.wav"/><Relationship Id="rId1" Type="http://schemas.openxmlformats.org/officeDocument/2006/relationships/vmlDrawing" Target="../drawings/vmlDrawing2.vml"/><Relationship Id="rId6" Type="http://schemas.openxmlformats.org/officeDocument/2006/relationships/diagramQuickStyle" Target="../diagrams/quickStyle9.xml"/><Relationship Id="rId11" Type="http://schemas.openxmlformats.org/officeDocument/2006/relationships/diagramData" Target="../diagrams/data10.xml"/><Relationship Id="rId5" Type="http://schemas.openxmlformats.org/officeDocument/2006/relationships/diagramLayout" Target="../diagrams/layout9.xml"/><Relationship Id="rId15" Type="http://schemas.microsoft.com/office/2007/relationships/diagramDrawing" Target="../diagrams/drawing10.xml"/><Relationship Id="rId10" Type="http://schemas.openxmlformats.org/officeDocument/2006/relationships/oleObject" Target="../embeddings/oleObject2.bin"/><Relationship Id="rId4" Type="http://schemas.openxmlformats.org/officeDocument/2006/relationships/diagramData" Target="../diagrams/data9.xml"/><Relationship Id="rId9" Type="http://schemas.openxmlformats.org/officeDocument/2006/relationships/image" Target="../media/image12.jpeg"/><Relationship Id="rId14" Type="http://schemas.openxmlformats.org/officeDocument/2006/relationships/diagramColors" Target="../diagrams/colors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2.wav"/><Relationship Id="rId5" Type="http://schemas.openxmlformats.org/officeDocument/2006/relationships/image" Target="../media/image2.png"/><Relationship Id="rId4" Type="http://schemas.microsoft.com/office/2007/relationships/media" Target="../media/media2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0.wav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10" Type="http://schemas.openxmlformats.org/officeDocument/2006/relationships/image" Target="../media/image2.png"/><Relationship Id="rId4" Type="http://schemas.openxmlformats.org/officeDocument/2006/relationships/diagramLayout" Target="../diagrams/layout11.xml"/><Relationship Id="rId9" Type="http://schemas.microsoft.com/office/2007/relationships/media" Target="../media/media2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1.wav"/><Relationship Id="rId5" Type="http://schemas.openxmlformats.org/officeDocument/2006/relationships/image" Target="../media/image2.png"/><Relationship Id="rId4" Type="http://schemas.microsoft.com/office/2007/relationships/media" Target="../media/media2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.png"/><Relationship Id="rId4" Type="http://schemas.microsoft.com/office/2007/relationships/media" Target="../media/media22.wav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3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3.wav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2.xml"/><Relationship Id="rId2" Type="http://schemas.openxmlformats.org/officeDocument/2006/relationships/audio" Target="../media/media24.wav"/><Relationship Id="rId1" Type="http://schemas.openxmlformats.org/officeDocument/2006/relationships/vmlDrawing" Target="../drawings/vmlDrawing3.vml"/><Relationship Id="rId6" Type="http://schemas.openxmlformats.org/officeDocument/2006/relationships/diagramQuickStyle" Target="../diagrams/quickStyle12.xml"/><Relationship Id="rId11" Type="http://schemas.openxmlformats.org/officeDocument/2006/relationships/image" Target="../media/image2.png"/><Relationship Id="rId5" Type="http://schemas.openxmlformats.org/officeDocument/2006/relationships/diagramLayout" Target="../diagrams/layout12.xml"/><Relationship Id="rId10" Type="http://schemas.microsoft.com/office/2007/relationships/media" Target="../media/media24.wav"/><Relationship Id="rId4" Type="http://schemas.openxmlformats.org/officeDocument/2006/relationships/diagramData" Target="../diagrams/data12.xml"/><Relationship Id="rId9" Type="http://schemas.openxmlformats.org/officeDocument/2006/relationships/oleObject" Target="../embeddings/oleObject3.bin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media" Target="../media/media25.wav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5.wav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Relationship Id="rId9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media" Target="../media/media26.wav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6.wav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Relationship Id="rId9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media27.wav"/><Relationship Id="rId6" Type="http://schemas.openxmlformats.org/officeDocument/2006/relationships/image" Target="../media/image2.png"/><Relationship Id="rId5" Type="http://schemas.microsoft.com/office/2007/relationships/media" Target="../media/media27.wav"/><Relationship Id="rId4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media" Target="../media/media28.wav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8.wav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Relationship Id="rId9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9.wav"/><Relationship Id="rId5" Type="http://schemas.openxmlformats.org/officeDocument/2006/relationships/image" Target="../media/image2.png"/><Relationship Id="rId4" Type="http://schemas.microsoft.com/office/2007/relationships/media" Target="../media/media29.wav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wav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0.wav"/><Relationship Id="rId5" Type="http://schemas.openxmlformats.org/officeDocument/2006/relationships/image" Target="../media/image2.png"/><Relationship Id="rId4" Type="http://schemas.microsoft.com/office/2007/relationships/media" Target="../media/media30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media31.wav"/><Relationship Id="rId5" Type="http://schemas.openxmlformats.org/officeDocument/2006/relationships/image" Target="../media/image2.png"/><Relationship Id="rId4" Type="http://schemas.microsoft.com/office/2007/relationships/media" Target="../media/media31.wav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media" Target="../media/media32.wav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2.wav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Relationship Id="rId9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media" Target="../media/media33.wav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3.wav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Relationship Id="rId9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4.wav"/><Relationship Id="rId6" Type="http://schemas.openxmlformats.org/officeDocument/2006/relationships/image" Target="../media/image2.png"/><Relationship Id="rId5" Type="http://schemas.microsoft.com/office/2007/relationships/media" Target="../media/media34.wav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8.xml"/><Relationship Id="rId2" Type="http://schemas.openxmlformats.org/officeDocument/2006/relationships/audio" Target="../media/media35.wav"/><Relationship Id="rId1" Type="http://schemas.openxmlformats.org/officeDocument/2006/relationships/themeOverride" Target="../theme/themeOverride2.xml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10" Type="http://schemas.openxmlformats.org/officeDocument/2006/relationships/image" Target="../media/image2.png"/><Relationship Id="rId4" Type="http://schemas.openxmlformats.org/officeDocument/2006/relationships/diagramData" Target="../diagrams/data18.xml"/><Relationship Id="rId9" Type="http://schemas.microsoft.com/office/2007/relationships/media" Target="../media/media35.wav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media" Target="../media/media36.wav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6.wav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Relationship Id="rId9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media" Target="../media/media37.wav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7.wav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Relationship Id="rId9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media" Target="../media/media38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8.wav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9.wav"/><Relationship Id="rId6" Type="http://schemas.openxmlformats.org/officeDocument/2006/relationships/image" Target="../media/image2.png"/><Relationship Id="rId5" Type="http://schemas.microsoft.com/office/2007/relationships/media" Target="../media/media39.wav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4.wav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1.xml"/><Relationship Id="rId2" Type="http://schemas.openxmlformats.org/officeDocument/2006/relationships/audio" Target="../media/media40.wav"/><Relationship Id="rId1" Type="http://schemas.openxmlformats.org/officeDocument/2006/relationships/vmlDrawing" Target="../drawings/vmlDrawing4.vml"/><Relationship Id="rId6" Type="http://schemas.openxmlformats.org/officeDocument/2006/relationships/diagramQuickStyle" Target="../diagrams/quickStyle21.xml"/><Relationship Id="rId11" Type="http://schemas.openxmlformats.org/officeDocument/2006/relationships/image" Target="../media/image2.png"/><Relationship Id="rId5" Type="http://schemas.openxmlformats.org/officeDocument/2006/relationships/diagramLayout" Target="../diagrams/layout21.xml"/><Relationship Id="rId10" Type="http://schemas.microsoft.com/office/2007/relationships/media" Target="../media/media40.wav"/><Relationship Id="rId4" Type="http://schemas.openxmlformats.org/officeDocument/2006/relationships/diagramData" Target="../diagrams/data21.xml"/><Relationship Id="rId9" Type="http://schemas.openxmlformats.org/officeDocument/2006/relationships/oleObject" Target="../embeddings/oleObject4.bin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media" Target="../media/media41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41.wav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42.wav"/><Relationship Id="rId5" Type="http://schemas.openxmlformats.org/officeDocument/2006/relationships/image" Target="../media/image2.png"/><Relationship Id="rId4" Type="http://schemas.microsoft.com/office/2007/relationships/media" Target="../media/media42.wav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media" Target="../media/media43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43.wav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media" Target="../media/media44.wav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44.wav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Relationship Id="rId9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media" Target="../media/media45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45.wav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media" Target="../media/media46.wav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46.wav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Relationship Id="rId9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media" Target="../media/media47.wav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47.wav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Relationship Id="rId9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media" Target="../media/media48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48.wav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media" Target="../media/media49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49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5.wav"/><Relationship Id="rId5" Type="http://schemas.openxmlformats.org/officeDocument/2006/relationships/image" Target="../media/image2.png"/><Relationship Id="rId4" Type="http://schemas.microsoft.com/office/2007/relationships/media" Target="../media/media5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50.wav"/><Relationship Id="rId5" Type="http://schemas.openxmlformats.org/officeDocument/2006/relationships/image" Target="../media/image2.png"/><Relationship Id="rId4" Type="http://schemas.microsoft.com/office/2007/relationships/media" Target="../media/media50.wav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media" Target="../media/media51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51.wav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media" Target="../media/media52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52.wav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media" Target="../media/media53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53.wav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media" Target="../media/media54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54.wav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55.wav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10" Type="http://schemas.openxmlformats.org/officeDocument/2006/relationships/image" Target="../media/image2.png"/><Relationship Id="rId4" Type="http://schemas.openxmlformats.org/officeDocument/2006/relationships/diagramLayout" Target="../diagrams/layout25.xml"/><Relationship Id="rId9" Type="http://schemas.microsoft.com/office/2007/relationships/media" Target="../media/media55.wav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media" Target="../media/media56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56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microsoft.com/office/2007/relationships/media" Target="../media/media6.wav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6.wav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7.wav"/><Relationship Id="rId5" Type="http://schemas.openxmlformats.org/officeDocument/2006/relationships/image" Target="../media/image2.png"/><Relationship Id="rId4" Type="http://schemas.microsoft.com/office/2007/relationships/media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wav"/><Relationship Id="rId5" Type="http://schemas.openxmlformats.org/officeDocument/2006/relationships/image" Target="../media/image2.png"/><Relationship Id="rId4" Type="http://schemas.microsoft.com/office/2007/relationships/media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9.wav"/><Relationship Id="rId6" Type="http://schemas.openxmlformats.org/officeDocument/2006/relationships/image" Target="../media/image2.png"/><Relationship Id="rId5" Type="http://schemas.microsoft.com/office/2007/relationships/media" Target="../media/media9.wav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MX" dirty="0" smtClean="0"/>
              <a:t>Efecto de las Radiaciones en Radiodiagnóstico</a:t>
            </a: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699792" y="4725144"/>
            <a:ext cx="5072608" cy="913656"/>
          </a:xfrm>
        </p:spPr>
        <p:txBody>
          <a:bodyPr>
            <a:normAutofit fontScale="55000" lnSpcReduction="20000"/>
          </a:bodyPr>
          <a:lstStyle/>
          <a:p>
            <a:pPr algn="r"/>
            <a:r>
              <a:rPr lang="es-MX" dirty="0" smtClean="0"/>
              <a:t>TM Iván Hernández </a:t>
            </a:r>
            <a:r>
              <a:rPr lang="es-MX" dirty="0" err="1" smtClean="0"/>
              <a:t>Ocares</a:t>
            </a:r>
            <a:endParaRPr lang="es-MX" dirty="0" smtClean="0"/>
          </a:p>
          <a:p>
            <a:pPr algn="r"/>
            <a:r>
              <a:rPr lang="es-MX" dirty="0" smtClean="0"/>
              <a:t>Servicio de Imagenología</a:t>
            </a:r>
          </a:p>
          <a:p>
            <a:pPr algn="r"/>
            <a:r>
              <a:rPr lang="es-MX" dirty="0" smtClean="0"/>
              <a:t>Hospital Clínico Universidad de Chile</a:t>
            </a:r>
            <a:endParaRPr lang="es-MX" dirty="0"/>
          </a:p>
        </p:txBody>
      </p:sp>
      <p:pic>
        <p:nvPicPr>
          <p:cNvPr id="1026" name="Picture 2" descr="Resultado de imagen para logo hospital clinico universidad de chi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476500" cy="762000"/>
          </a:xfrm>
          <a:prstGeom prst="rect">
            <a:avLst/>
          </a:prstGeom>
          <a:noFill/>
        </p:spPr>
      </p:pic>
      <p:pic>
        <p:nvPicPr>
          <p:cNvPr id="4" name="3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6863"/>
    </mc:Choice>
    <mc:Fallback>
      <p:transition spd="slow" advTm="16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Dosis Equivalente, </a:t>
            </a:r>
            <a:r>
              <a:rPr lang="es-E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s-ES" sz="36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</a:t>
            </a:r>
            <a:endParaRPr lang="es-E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4818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Arial" charset="0"/>
              <a:buNone/>
            </a:pPr>
            <a:r>
              <a:rPr lang="es-CL" sz="2400" dirty="0" smtClean="0">
                <a:latin typeface="Arial" charset="0"/>
                <a:cs typeface="Arial" charset="0"/>
              </a:rPr>
              <a:t>Es la dosis absorbida promedio </a:t>
            </a:r>
            <a:r>
              <a:rPr lang="es-CL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D</a:t>
            </a:r>
            <a:r>
              <a:rPr lang="es-CL" sz="2400" b="1" baseline="-25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T,R</a:t>
            </a:r>
            <a:r>
              <a:rPr lang="es-CL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s-CL" sz="2400" dirty="0" smtClean="0">
                <a:latin typeface="Arial" charset="0"/>
                <a:cs typeface="Arial" charset="0"/>
              </a:rPr>
              <a:t>en el volumen de un tejido u órgano específico. </a:t>
            </a:r>
            <a:r>
              <a:rPr lang="es-ES" sz="2400" dirty="0" smtClean="0">
                <a:latin typeface="Arial" charset="0"/>
                <a:cs typeface="Arial" charset="0"/>
              </a:rPr>
              <a:t>Se introduce un factor de ponderación de acuerdo a calidad de la radiación, </a:t>
            </a:r>
            <a:r>
              <a:rPr lang="es-ES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w</a:t>
            </a:r>
            <a:r>
              <a:rPr lang="es-ES" b="1" baseline="-25000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R</a:t>
            </a:r>
            <a:endParaRPr lang="es-ES" b="1" baseline="-25000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algn="just"/>
            <a:endParaRPr lang="es-ES" sz="2000" dirty="0" smtClean="0">
              <a:latin typeface="Arial" charset="0"/>
              <a:cs typeface="Arial" charset="0"/>
            </a:endParaRPr>
          </a:p>
          <a:p>
            <a:pPr algn="just"/>
            <a:endParaRPr lang="es-ES" sz="1800" dirty="0" smtClean="0">
              <a:latin typeface="Arial" charset="0"/>
              <a:cs typeface="Arial" charset="0"/>
            </a:endParaRPr>
          </a:p>
          <a:p>
            <a:pPr algn="just"/>
            <a:endParaRPr lang="es-ES" sz="1800" dirty="0" smtClean="0">
              <a:latin typeface="Arial" charset="0"/>
              <a:cs typeface="Arial" charset="0"/>
            </a:endParaRPr>
          </a:p>
          <a:p>
            <a:pPr algn="just"/>
            <a:endParaRPr lang="es-ES" sz="1800" dirty="0" smtClean="0">
              <a:latin typeface="Arial" charset="0"/>
              <a:cs typeface="Arial" charset="0"/>
            </a:endParaRPr>
          </a:p>
          <a:p>
            <a:pPr algn="just">
              <a:buFont typeface="Arial" charset="0"/>
              <a:buNone/>
            </a:pPr>
            <a:endParaRPr lang="es-ES" sz="1800" dirty="0" smtClean="0">
              <a:latin typeface="Arial" charset="0"/>
              <a:cs typeface="Arial" charset="0"/>
            </a:endParaRPr>
          </a:p>
        </p:txBody>
      </p:sp>
      <p:sp>
        <p:nvSpPr>
          <p:cNvPr id="348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 b="0">
              <a:latin typeface="Calibri" pitchFamily="34" charset="0"/>
            </a:endParaRPr>
          </a:p>
        </p:txBody>
      </p:sp>
      <p:pic>
        <p:nvPicPr>
          <p:cNvPr id="34820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3575" y="3429000"/>
            <a:ext cx="230505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9606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2211"/>
    </mc:Choice>
    <mc:Fallback>
      <p:transition spd="slow" advTm="52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Dosis Efectiva, E</a:t>
            </a:r>
            <a:endParaRPr lang="es-E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7890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Arial" charset="0"/>
              <a:buNone/>
            </a:pPr>
            <a:r>
              <a:rPr lang="es-CL" sz="2400" dirty="0" smtClean="0">
                <a:latin typeface="Arial" charset="0"/>
                <a:cs typeface="Arial" charset="0"/>
              </a:rPr>
              <a:t>Dosis equivalente ponderada por un factor </a:t>
            </a:r>
            <a:r>
              <a:rPr lang="es-CL" sz="2400" b="1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W</a:t>
            </a:r>
            <a:r>
              <a:rPr lang="es-CL" sz="2400" b="1" i="1" baseline="-25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T</a:t>
            </a:r>
            <a:r>
              <a:rPr lang="es-CL" sz="2400" dirty="0" smtClean="0">
                <a:latin typeface="Arial" charset="0"/>
                <a:cs typeface="Arial" charset="0"/>
              </a:rPr>
              <a:t> que representa la contribución del órgano o tejido </a:t>
            </a:r>
            <a:r>
              <a:rPr lang="es-CL" sz="2400" b="1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T</a:t>
            </a:r>
            <a:r>
              <a:rPr lang="es-CL" sz="2400" dirty="0" smtClean="0">
                <a:latin typeface="Arial" charset="0"/>
                <a:cs typeface="Arial" charset="0"/>
              </a:rPr>
              <a:t> al detrimento total que resulta de la irradiación uniforme del cuerpo completo.</a:t>
            </a:r>
          </a:p>
          <a:p>
            <a:pPr algn="just"/>
            <a:endParaRPr lang="es-ES" sz="2000" dirty="0" smtClean="0">
              <a:latin typeface="Arial" charset="0"/>
              <a:cs typeface="Arial" charset="0"/>
            </a:endParaRPr>
          </a:p>
          <a:p>
            <a:pPr algn="just">
              <a:buFont typeface="Arial" charset="0"/>
              <a:buNone/>
            </a:pPr>
            <a:r>
              <a:rPr lang="es-ES" sz="18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w</a:t>
            </a:r>
            <a:r>
              <a:rPr lang="es-ES" sz="1800" b="1" baseline="-25000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T</a:t>
            </a:r>
            <a:r>
              <a:rPr lang="es-ES" sz="1800" b="1" baseline="-25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s-ES" sz="1800" dirty="0" smtClean="0">
                <a:latin typeface="Arial" charset="0"/>
                <a:cs typeface="Arial" charset="0"/>
              </a:rPr>
              <a:t>: factor de ponderación por órgano o tejido.</a:t>
            </a:r>
          </a:p>
          <a:p>
            <a:pPr algn="just"/>
            <a:endParaRPr lang="es-ES" sz="1800" dirty="0" smtClean="0">
              <a:latin typeface="Arial" charset="0"/>
              <a:cs typeface="Arial" charset="0"/>
            </a:endParaRPr>
          </a:p>
          <a:p>
            <a:pPr algn="just"/>
            <a:endParaRPr lang="es-ES" sz="1800" dirty="0" smtClean="0">
              <a:latin typeface="Arial" charset="0"/>
              <a:cs typeface="Arial" charset="0"/>
            </a:endParaRPr>
          </a:p>
          <a:p>
            <a:pPr algn="just"/>
            <a:endParaRPr lang="es-ES" sz="1800" dirty="0" smtClean="0">
              <a:latin typeface="Arial" charset="0"/>
              <a:cs typeface="Arial" charset="0"/>
            </a:endParaRPr>
          </a:p>
          <a:p>
            <a:pPr algn="just">
              <a:buFont typeface="Arial" charset="0"/>
              <a:buNone/>
            </a:pPr>
            <a:endParaRPr lang="es-ES" sz="1800" dirty="0" smtClean="0">
              <a:latin typeface="Arial" charset="0"/>
              <a:cs typeface="Arial" charset="0"/>
            </a:endParaRPr>
          </a:p>
          <a:p>
            <a:pPr algn="just"/>
            <a:endParaRPr lang="es-ES" sz="1800" dirty="0" smtClean="0">
              <a:latin typeface="Arial" charset="0"/>
              <a:cs typeface="Arial" charset="0"/>
            </a:endParaRPr>
          </a:p>
          <a:p>
            <a:pPr algn="just"/>
            <a:endParaRPr lang="es-ES" sz="1800" b="1" baseline="-25000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algn="just"/>
            <a:endParaRPr lang="es-ES" sz="1800" dirty="0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es-ES" sz="1800" baseline="-25000" dirty="0" smtClean="0"/>
          </a:p>
          <a:p>
            <a:pPr>
              <a:buFont typeface="Arial" charset="0"/>
              <a:buNone/>
            </a:pPr>
            <a:endParaRPr lang="es-ES" sz="1800" baseline="-25000" dirty="0" smtClean="0"/>
          </a:p>
          <a:p>
            <a:pPr>
              <a:buFont typeface="Arial" charset="0"/>
              <a:buNone/>
            </a:pPr>
            <a:endParaRPr lang="es-ES" sz="1800" dirty="0" smtClean="0"/>
          </a:p>
        </p:txBody>
      </p:sp>
      <p:sp>
        <p:nvSpPr>
          <p:cNvPr id="3789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 b="0">
              <a:latin typeface="Calibri" pitchFamily="34" charset="0"/>
            </a:endParaRPr>
          </a:p>
        </p:txBody>
      </p:sp>
      <p:pic>
        <p:nvPicPr>
          <p:cNvPr id="37892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14546" y="4357694"/>
            <a:ext cx="4824413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8421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2721"/>
    </mc:Choice>
    <mc:Fallback>
      <p:transition spd="slow" advTm="52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Dosis Colectiva Efectiva  </a:t>
            </a:r>
            <a:endParaRPr lang="es-E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1986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7931150" cy="4492625"/>
          </a:xfrm>
        </p:spPr>
        <p:txBody>
          <a:bodyPr/>
          <a:lstStyle/>
          <a:p>
            <a:r>
              <a:rPr lang="es-ES" sz="2000" dirty="0" smtClean="0">
                <a:latin typeface="Arial" charset="0"/>
                <a:cs typeface="Arial" charset="0"/>
              </a:rPr>
              <a:t>Sirve para calcular la exposición a la radiación en una población</a:t>
            </a:r>
          </a:p>
          <a:p>
            <a:endParaRPr lang="es-ES" sz="2000" dirty="0" smtClean="0">
              <a:latin typeface="Arial" charset="0"/>
              <a:cs typeface="Arial" charset="0"/>
            </a:endParaRPr>
          </a:p>
          <a:p>
            <a:endParaRPr lang="es-ES" sz="2000" dirty="0" smtClean="0">
              <a:latin typeface="Arial" charset="0"/>
              <a:cs typeface="Arial" charset="0"/>
            </a:endParaRPr>
          </a:p>
          <a:p>
            <a:endParaRPr lang="es-ES" sz="2000" dirty="0" smtClean="0">
              <a:latin typeface="Arial" charset="0"/>
              <a:cs typeface="Arial" charset="0"/>
            </a:endParaRPr>
          </a:p>
          <a:p>
            <a:endParaRPr lang="es-ES" sz="2000" dirty="0" smtClean="0">
              <a:latin typeface="Arial" charset="0"/>
              <a:cs typeface="Arial" charset="0"/>
            </a:endParaRPr>
          </a:p>
          <a:p>
            <a:endParaRPr lang="es-ES" sz="2000" dirty="0" smtClean="0">
              <a:latin typeface="Arial" charset="0"/>
              <a:cs typeface="Arial" charset="0"/>
            </a:endParaRPr>
          </a:p>
          <a:p>
            <a:r>
              <a:rPr lang="es-ES" sz="2000" dirty="0" smtClean="0">
                <a:latin typeface="Arial" charset="0"/>
                <a:cs typeface="Arial" charset="0"/>
              </a:rPr>
              <a:t>Donde  </a:t>
            </a:r>
            <a:r>
              <a:rPr lang="es-ES" sz="2000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E</a:t>
            </a:r>
            <a:r>
              <a:rPr lang="es-ES" sz="2000" baseline="-25000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i</a:t>
            </a:r>
            <a:r>
              <a:rPr lang="es-ES" sz="2000" baseline="-25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 </a:t>
            </a:r>
            <a:r>
              <a:rPr lang="es-ES" sz="2000" dirty="0" smtClean="0">
                <a:latin typeface="Arial" charset="0"/>
                <a:cs typeface="Arial" charset="0"/>
              </a:rPr>
              <a:t>es la dosis efectiva del subgrupo i de la población y </a:t>
            </a:r>
            <a:r>
              <a:rPr lang="es-ES" sz="2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N</a:t>
            </a:r>
            <a:r>
              <a:rPr lang="es-ES" sz="2000" baseline="-25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i </a:t>
            </a:r>
            <a:r>
              <a:rPr lang="es-ES" sz="2000" dirty="0" smtClean="0">
                <a:latin typeface="Arial" charset="0"/>
                <a:cs typeface="Arial" charset="0"/>
              </a:rPr>
              <a:t>es el número de individuos del subgrupo i de la población.</a:t>
            </a:r>
          </a:p>
          <a:p>
            <a:endParaRPr lang="es-ES" sz="2000" dirty="0" smtClean="0">
              <a:latin typeface="Arial" charset="0"/>
              <a:cs typeface="Arial" charset="0"/>
            </a:endParaRPr>
          </a:p>
          <a:p>
            <a:r>
              <a:rPr lang="es-ES" sz="2000" dirty="0" smtClean="0">
                <a:latin typeface="Arial" charset="0"/>
                <a:cs typeface="Arial" charset="0"/>
              </a:rPr>
              <a:t>Su unidad es el </a:t>
            </a:r>
            <a:r>
              <a:rPr lang="es-ES" sz="2400" b="1" dirty="0" smtClean="0">
                <a:latin typeface="Arial" charset="0"/>
                <a:cs typeface="Arial" charset="0"/>
              </a:rPr>
              <a:t>Sievert- hombre.</a:t>
            </a:r>
            <a:endParaRPr lang="es-ES" sz="2000" b="1" dirty="0" smtClean="0">
              <a:latin typeface="Arial" charset="0"/>
              <a:cs typeface="Arial" charset="0"/>
            </a:endParaRPr>
          </a:p>
          <a:p>
            <a:endParaRPr lang="es-ES" sz="2000" dirty="0" smtClean="0">
              <a:latin typeface="Arial" charset="0"/>
              <a:cs typeface="Arial" charset="0"/>
            </a:endParaRPr>
          </a:p>
        </p:txBody>
      </p:sp>
      <p:sp>
        <p:nvSpPr>
          <p:cNvPr id="4198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 b="0">
              <a:latin typeface="Calibri" pitchFamily="34" charset="0"/>
            </a:endParaRPr>
          </a:p>
        </p:txBody>
      </p:sp>
      <p:pic>
        <p:nvPicPr>
          <p:cNvPr id="41988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2138" y="2565400"/>
            <a:ext cx="216058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 b="0">
              <a:latin typeface="Calibri" pitchFamily="34" charset="0"/>
            </a:endParaRPr>
          </a:p>
        </p:txBody>
      </p:sp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5146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0780"/>
    </mc:Choice>
    <mc:Fallback>
      <p:transition spd="slow" advTm="60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L" dirty="0" smtClean="0"/>
              <a:t>Transferencia Lineal de Energía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s-CL" dirty="0" smtClean="0"/>
          </a:p>
          <a:p>
            <a:pPr marL="0" indent="0" algn="ctr">
              <a:buNone/>
            </a:pPr>
            <a:r>
              <a:rPr lang="es-CL" dirty="0" smtClean="0">
                <a:solidFill>
                  <a:srgbClr val="FF0000"/>
                </a:solidFill>
              </a:rPr>
              <a:t>LET=</a:t>
            </a:r>
            <a:r>
              <a:rPr lang="es-CL" b="1" i="1" dirty="0" err="1" smtClean="0">
                <a:solidFill>
                  <a:srgbClr val="FF0000"/>
                </a:solidFill>
              </a:rPr>
              <a:t>dE</a:t>
            </a:r>
            <a:r>
              <a:rPr lang="es-CL" b="1" i="1" dirty="0" smtClean="0">
                <a:solidFill>
                  <a:srgbClr val="FF0000"/>
                </a:solidFill>
              </a:rPr>
              <a:t>/dl 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316270" y="5589240"/>
            <a:ext cx="45720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s-CL" dirty="0"/>
              <a:t>El umbral entre baja y alta LET está a unos 10 </a:t>
            </a:r>
            <a:r>
              <a:rPr lang="es-CL" dirty="0" err="1"/>
              <a:t>keV</a:t>
            </a:r>
            <a:r>
              <a:rPr lang="es-CL" dirty="0"/>
              <a:t>/</a:t>
            </a:r>
            <a:r>
              <a:rPr lang="es-CL" dirty="0" err="1"/>
              <a:t>μm</a:t>
            </a:r>
            <a:r>
              <a:rPr lang="es-CL" dirty="0"/>
              <a:t>. </a:t>
            </a:r>
          </a:p>
        </p:txBody>
      </p:sp>
      <p:pic>
        <p:nvPicPr>
          <p:cNvPr id="5" name="4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5198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1450"/>
    </mc:Choice>
    <mc:Fallback>
      <p:transition spd="slow" advTm="41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CL" dirty="0" smtClean="0"/>
              <a:t>Efectos Biológicos</a:t>
            </a:r>
            <a:endParaRPr lang="es-CL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0776065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802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4010"/>
    </mc:Choice>
    <mc:Fallback>
      <p:transition spd="slow" advTm="44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CL" b="1" dirty="0" smtClean="0"/>
              <a:t>Mecanismos del daño celular por efecto de radiaciones ionizantes </a:t>
            </a:r>
            <a:endParaRPr lang="es-CL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8453041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1800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6320"/>
    </mc:Choice>
    <mc:Fallback>
      <p:transition spd="slow" advTm="76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xmlns="" val="3606619090"/>
              </p:ext>
            </p:extLst>
          </p:nvPr>
        </p:nvGraphicFramePr>
        <p:xfrm>
          <a:off x="685800" y="609600"/>
          <a:ext cx="77724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/>
            <a:r>
              <a:rPr lang="es-CL" altLang="es-CL" dirty="0" smtClean="0"/>
              <a:t>Las R.I interaccionan con los átomos que componen la célula, provocando en ellos principalmente el fenómeno de ionización.</a:t>
            </a:r>
          </a:p>
          <a:p>
            <a:pPr eaLnBrk="1" hangingPunct="1"/>
            <a:r>
              <a:rPr lang="es-CL" altLang="es-CL" dirty="0" smtClean="0"/>
              <a:t>Se producirá un daño celular, especialmente cuando el daño es a nivel de ADN.</a:t>
            </a:r>
          </a:p>
          <a:p>
            <a:pPr eaLnBrk="1" hangingPunct="1"/>
            <a:endParaRPr lang="es-ES" altLang="es-CL" dirty="0" smtClean="0"/>
          </a:p>
        </p:txBody>
      </p:sp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9157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8840"/>
    </mc:Choice>
    <mc:Fallback>
      <p:transition spd="slow" advTm="18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xmlns="" val="1172127675"/>
              </p:ext>
            </p:extLst>
          </p:nvPr>
        </p:nvGraphicFramePr>
        <p:xfrm>
          <a:off x="685800" y="609600"/>
          <a:ext cx="77724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es-CL" altLang="es-CL" dirty="0" smtClean="0"/>
              <a:t>Las trayectorias de radiación pueden depositar energía directamente en el ADN  o pueden ionizar otras moléculas de la célula</a:t>
            </a:r>
          </a:p>
          <a:p>
            <a:pPr algn="just" eaLnBrk="1" hangingPunct="1">
              <a:lnSpc>
                <a:spcPct val="90000"/>
              </a:lnSpc>
            </a:pPr>
            <a:r>
              <a:rPr lang="es-CL" altLang="es-CL" dirty="0" smtClean="0"/>
              <a:t>Clasificación del efecto según trayectoria</a:t>
            </a:r>
          </a:p>
          <a:p>
            <a:pPr lvl="1" algn="just" eaLnBrk="1" hangingPunct="1">
              <a:lnSpc>
                <a:spcPct val="90000"/>
              </a:lnSpc>
            </a:pPr>
            <a:r>
              <a:rPr lang="es-CL" altLang="es-CL" dirty="0" smtClean="0"/>
              <a:t>Daño directo</a:t>
            </a:r>
          </a:p>
          <a:p>
            <a:pPr lvl="1" algn="just" eaLnBrk="1" hangingPunct="1">
              <a:lnSpc>
                <a:spcPct val="90000"/>
              </a:lnSpc>
            </a:pPr>
            <a:r>
              <a:rPr lang="es-CL" altLang="es-CL" dirty="0" smtClean="0">
                <a:sym typeface="Wingdings" pitchFamily="2" charset="2"/>
              </a:rPr>
              <a:t>Daño Indirecto</a:t>
            </a:r>
            <a:endParaRPr lang="es-ES" altLang="es-CL" dirty="0" smtClean="0"/>
          </a:p>
        </p:txBody>
      </p:sp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5288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3405"/>
    </mc:Choice>
    <mc:Fallback>
      <p:transition spd="slow" advTm="33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xmlns="" val="2112664226"/>
              </p:ext>
            </p:extLst>
          </p:nvPr>
        </p:nvGraphicFramePr>
        <p:xfrm>
          <a:off x="685800" y="609600"/>
          <a:ext cx="77724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3315" name="Picture 4" descr="celula.jpg (64926 bytes)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43200"/>
            <a:ext cx="2895600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316" name="Object 7"/>
          <p:cNvGraphicFramePr>
            <a:graphicFrameLocks noChangeAspect="1"/>
          </p:cNvGraphicFramePr>
          <p:nvPr/>
        </p:nvGraphicFramePr>
        <p:xfrm>
          <a:off x="4572000" y="2133600"/>
          <a:ext cx="3886200" cy="3962400"/>
        </p:xfrm>
        <a:graphic>
          <a:graphicData uri="http://schemas.openxmlformats.org/presentationml/2006/ole">
            <p:oleObj spid="_x0000_s1057" name="Imagen de mapa de bits" r:id="rId11" imgW="3885714" imgH="3962953" progId="PBrush">
              <p:embed/>
            </p:oleObj>
          </a:graphicData>
        </a:graphic>
      </p:graphicFrame>
      <p:sp>
        <p:nvSpPr>
          <p:cNvPr id="13317" name="AutoShape 10"/>
          <p:cNvSpPr>
            <a:spLocks noChangeArrowheads="1"/>
          </p:cNvSpPr>
          <p:nvPr/>
        </p:nvSpPr>
        <p:spPr bwMode="auto">
          <a:xfrm>
            <a:off x="1981200" y="2209800"/>
            <a:ext cx="762000" cy="1676400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s-CL" altLang="es-CL"/>
          </a:p>
        </p:txBody>
      </p:sp>
      <p:sp>
        <p:nvSpPr>
          <p:cNvPr id="13318" name="Text Box 12"/>
          <p:cNvSpPr txBox="1">
            <a:spLocks noChangeArrowheads="1"/>
          </p:cNvSpPr>
          <p:nvPr/>
        </p:nvSpPr>
        <p:spPr bwMode="auto">
          <a:xfrm>
            <a:off x="1752600" y="19050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accent2"/>
                </a:solidFill>
                <a:latin typeface="Arial" charset="0"/>
                <a:cs typeface="Times New Roman" charset="0"/>
              </a:defRPr>
            </a:lvl1pPr>
            <a:lvl2pPr>
              <a:defRPr sz="2800">
                <a:solidFill>
                  <a:schemeClr val="accent2"/>
                </a:solidFill>
                <a:latin typeface="Arial" charset="0"/>
                <a:cs typeface="Times New Roman" charset="0"/>
              </a:defRPr>
            </a:lvl2pPr>
            <a:lvl3pPr>
              <a:defRPr sz="2400">
                <a:solidFill>
                  <a:schemeClr val="accent2"/>
                </a:solidFill>
                <a:latin typeface="Arial" charset="0"/>
                <a:cs typeface="Times New Roman" charset="0"/>
              </a:defRPr>
            </a:lvl3pPr>
            <a:lvl4pPr>
              <a:defRPr sz="2000">
                <a:solidFill>
                  <a:schemeClr val="accent2"/>
                </a:solidFill>
                <a:latin typeface="Arial" charset="0"/>
                <a:cs typeface="Times New Roman" charset="0"/>
              </a:defRPr>
            </a:lvl4pPr>
            <a:lvl5pPr>
              <a:defRPr sz="2000">
                <a:solidFill>
                  <a:schemeClr val="accent2"/>
                </a:solidFill>
                <a:latin typeface="Arial" charset="0"/>
                <a:cs typeface="Times New Roman" charset="0"/>
              </a:defRPr>
            </a:lvl5pPr>
            <a:lvl6pPr eaLnBrk="0" hangingPunct="0">
              <a:defRPr sz="2000">
                <a:solidFill>
                  <a:schemeClr val="accent2"/>
                </a:solidFill>
                <a:latin typeface="Arial" charset="0"/>
                <a:cs typeface="Times New Roman" charset="0"/>
              </a:defRPr>
            </a:lvl6pPr>
            <a:lvl7pPr eaLnBrk="0" hangingPunct="0">
              <a:defRPr sz="2000">
                <a:solidFill>
                  <a:schemeClr val="accent2"/>
                </a:solidFill>
                <a:latin typeface="Arial" charset="0"/>
                <a:cs typeface="Times New Roman" charset="0"/>
              </a:defRPr>
            </a:lvl7pPr>
            <a:lvl8pPr eaLnBrk="0" hangingPunct="0">
              <a:defRPr sz="2000">
                <a:solidFill>
                  <a:schemeClr val="accent2"/>
                </a:solidFill>
                <a:latin typeface="Arial" charset="0"/>
                <a:cs typeface="Times New Roman" charset="0"/>
              </a:defRPr>
            </a:lvl8pPr>
            <a:lvl9pPr eaLnBrk="0" hangingPunct="0">
              <a:defRPr sz="2000">
                <a:solidFill>
                  <a:schemeClr val="accent2"/>
                </a:solidFill>
                <a:latin typeface="Arial" charset="0"/>
                <a:cs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CL" altLang="es-CL" sz="2400">
                <a:latin typeface="Times New Roman" charset="0"/>
              </a:rPr>
              <a:t>R.I.</a:t>
            </a:r>
            <a:endParaRPr lang="es-ES" altLang="es-CL" sz="2400">
              <a:latin typeface="Times New Roman" charset="0"/>
            </a:endParaRPr>
          </a:p>
        </p:txBody>
      </p:sp>
      <p:sp>
        <p:nvSpPr>
          <p:cNvPr id="13319" name="Line 13"/>
          <p:cNvSpPr>
            <a:spLocks noChangeShapeType="1"/>
          </p:cNvSpPr>
          <p:nvPr/>
        </p:nvSpPr>
        <p:spPr bwMode="auto">
          <a:xfrm flipV="1">
            <a:off x="2895600" y="2209800"/>
            <a:ext cx="20574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3320" name="Line 14"/>
          <p:cNvSpPr>
            <a:spLocks noChangeShapeType="1"/>
          </p:cNvSpPr>
          <p:nvPr/>
        </p:nvSpPr>
        <p:spPr bwMode="auto">
          <a:xfrm>
            <a:off x="2895600" y="3962400"/>
            <a:ext cx="21336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3321" name="Line 16"/>
          <p:cNvSpPr>
            <a:spLocks noChangeShapeType="1"/>
          </p:cNvSpPr>
          <p:nvPr/>
        </p:nvSpPr>
        <p:spPr bwMode="auto">
          <a:xfrm>
            <a:off x="5029200" y="54864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3322" name="Line 17"/>
          <p:cNvSpPr>
            <a:spLocks noChangeShapeType="1"/>
          </p:cNvSpPr>
          <p:nvPr/>
        </p:nvSpPr>
        <p:spPr bwMode="auto">
          <a:xfrm>
            <a:off x="4953000" y="2209800"/>
            <a:ext cx="365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xmlns="" val="4292880661"/>
              </p:ext>
            </p:extLst>
          </p:nvPr>
        </p:nvGraphicFramePr>
        <p:xfrm>
          <a:off x="381000" y="6096000"/>
          <a:ext cx="8458200" cy="466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4" name="3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7040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2550"/>
    </mc:Choice>
    <mc:Fallback>
      <p:transition spd="slow" advTm="22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xmlns="" val="2167354514"/>
              </p:ext>
            </p:extLst>
          </p:nvPr>
        </p:nvGraphicFramePr>
        <p:xfrm>
          <a:off x="685800" y="609600"/>
          <a:ext cx="77724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CL" altLang="es-CL" smtClean="0"/>
          </a:p>
        </p:txBody>
      </p:sp>
      <p:pic>
        <p:nvPicPr>
          <p:cNvPr id="15364" name="Picture 4" descr="celula.jpg (64926 bytes)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19400"/>
            <a:ext cx="2895600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AutoShape 7"/>
          <p:cNvSpPr>
            <a:spLocks noChangeArrowheads="1"/>
          </p:cNvSpPr>
          <p:nvPr/>
        </p:nvSpPr>
        <p:spPr bwMode="auto">
          <a:xfrm>
            <a:off x="1752600" y="2286000"/>
            <a:ext cx="914400" cy="1524000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s-CL" altLang="es-CL"/>
          </a:p>
        </p:txBody>
      </p:sp>
      <p:graphicFrame>
        <p:nvGraphicFramePr>
          <p:cNvPr id="15366" name="Object 9"/>
          <p:cNvGraphicFramePr>
            <a:graphicFrameLocks noChangeAspect="1"/>
          </p:cNvGraphicFramePr>
          <p:nvPr/>
        </p:nvGraphicFramePr>
        <p:xfrm>
          <a:off x="4876800" y="2209800"/>
          <a:ext cx="3886200" cy="3962400"/>
        </p:xfrm>
        <a:graphic>
          <a:graphicData uri="http://schemas.openxmlformats.org/presentationml/2006/ole">
            <p:oleObj spid="_x0000_s2081" name="Imagen de mapa de bits" r:id="rId10" imgW="3885714" imgH="3962953" progId="PBrush">
              <p:embed/>
            </p:oleObj>
          </a:graphicData>
        </a:graphic>
      </p:graphicFrame>
      <p:sp>
        <p:nvSpPr>
          <p:cNvPr id="15367" name="Line 10"/>
          <p:cNvSpPr>
            <a:spLocks noChangeShapeType="1"/>
          </p:cNvSpPr>
          <p:nvPr/>
        </p:nvSpPr>
        <p:spPr bwMode="auto">
          <a:xfrm flipV="1">
            <a:off x="2667000" y="2286000"/>
            <a:ext cx="22860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5368" name="Line 11"/>
          <p:cNvSpPr>
            <a:spLocks noChangeShapeType="1"/>
          </p:cNvSpPr>
          <p:nvPr/>
        </p:nvSpPr>
        <p:spPr bwMode="auto">
          <a:xfrm>
            <a:off x="2667000" y="3886200"/>
            <a:ext cx="22098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5369" name="Line 12"/>
          <p:cNvSpPr>
            <a:spLocks noChangeShapeType="1"/>
          </p:cNvSpPr>
          <p:nvPr/>
        </p:nvSpPr>
        <p:spPr bwMode="auto">
          <a:xfrm>
            <a:off x="4876800" y="5562600"/>
            <a:ext cx="381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5370" name="Line 13"/>
          <p:cNvSpPr>
            <a:spLocks noChangeShapeType="1"/>
          </p:cNvSpPr>
          <p:nvPr/>
        </p:nvSpPr>
        <p:spPr bwMode="auto">
          <a:xfrm>
            <a:off x="4953000" y="2286000"/>
            <a:ext cx="381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5371" name="Rectangle 14"/>
          <p:cNvSpPr>
            <a:spLocks noChangeArrowheads="1"/>
          </p:cNvSpPr>
          <p:nvPr/>
        </p:nvSpPr>
        <p:spPr bwMode="auto">
          <a:xfrm>
            <a:off x="1524000" y="175260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CL" altLang="es-CL">
                <a:solidFill>
                  <a:schemeClr val="accent2"/>
                </a:solidFill>
              </a:rPr>
              <a:t>R.I.</a:t>
            </a:r>
            <a:endParaRPr lang="es-ES" altLang="es-CL">
              <a:solidFill>
                <a:schemeClr val="accent2"/>
              </a:solidFill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xmlns="" val="2190649140"/>
              </p:ext>
            </p:extLst>
          </p:nvPr>
        </p:nvGraphicFramePr>
        <p:xfrm>
          <a:off x="381000" y="6096000"/>
          <a:ext cx="8458200" cy="466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4" name="3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6098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8687"/>
    </mc:Choice>
    <mc:Fallback>
      <p:transition spd="slow" advTm="28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337"/>
          <p:cNvSpPr>
            <a:spLocks noChangeArrowheads="1"/>
          </p:cNvSpPr>
          <p:nvPr/>
        </p:nvSpPr>
        <p:spPr bwMode="black">
          <a:xfrm>
            <a:off x="282575" y="98425"/>
            <a:ext cx="8534400" cy="7620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</a:pPr>
            <a:r>
              <a:rPr lang="es-ES" sz="3600" b="1" dirty="0">
                <a:solidFill>
                  <a:schemeClr val="bg1"/>
                </a:solidFill>
                <a:latin typeface="Arial" pitchFamily="34" charset="0"/>
              </a:rPr>
              <a:t>Temas</a:t>
            </a:r>
          </a:p>
        </p:txBody>
      </p:sp>
      <p:sp>
        <p:nvSpPr>
          <p:cNvPr id="11271" name="Rectangle 338"/>
          <p:cNvSpPr>
            <a:spLocks noChangeArrowheads="1"/>
          </p:cNvSpPr>
          <p:nvPr/>
        </p:nvSpPr>
        <p:spPr bwMode="black">
          <a:xfrm>
            <a:off x="484188" y="1127125"/>
            <a:ext cx="8389937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>
              <a:spcBef>
                <a:spcPct val="20000"/>
              </a:spcBef>
              <a:buClr>
                <a:srgbClr val="99CCFF"/>
              </a:buClr>
              <a:buSzPct val="110000"/>
              <a:buFontTx/>
              <a:buChar char="•"/>
            </a:pPr>
            <a:r>
              <a:rPr lang="es-ES" sz="3200" dirty="0" smtClean="0"/>
              <a:t>Introducción a Magnitudes y Unidades</a:t>
            </a:r>
          </a:p>
          <a:p>
            <a:pPr marL="342900" indent="-342900" algn="just">
              <a:spcBef>
                <a:spcPct val="20000"/>
              </a:spcBef>
              <a:buClr>
                <a:srgbClr val="99CCFF"/>
              </a:buClr>
              <a:buSzPct val="110000"/>
              <a:buFontTx/>
              <a:buChar char="•"/>
            </a:pPr>
            <a:r>
              <a:rPr lang="es-ES" sz="3200" dirty="0" smtClean="0"/>
              <a:t>Clasificación </a:t>
            </a:r>
            <a:r>
              <a:rPr lang="es-ES" sz="3200" dirty="0"/>
              <a:t>de los efectos de la radiación en la salud</a:t>
            </a:r>
          </a:p>
          <a:p>
            <a:pPr marL="342900" indent="-342900" algn="just">
              <a:spcBef>
                <a:spcPct val="20000"/>
              </a:spcBef>
              <a:buClr>
                <a:srgbClr val="99CCFF"/>
              </a:buClr>
              <a:buSzPct val="110000"/>
              <a:buFontTx/>
              <a:buChar char="•"/>
            </a:pPr>
            <a:r>
              <a:rPr lang="es-ES" sz="3200" dirty="0" err="1" smtClean="0"/>
              <a:t>Radiosensibilidad</a:t>
            </a:r>
            <a:r>
              <a:rPr lang="es-ES" sz="3200" dirty="0" smtClean="0"/>
              <a:t>, definición y factores.</a:t>
            </a:r>
            <a:endParaRPr lang="es-ES" sz="3200" dirty="0"/>
          </a:p>
          <a:p>
            <a:pPr marL="342900" indent="-342900" algn="just">
              <a:spcBef>
                <a:spcPct val="20000"/>
              </a:spcBef>
              <a:buClr>
                <a:srgbClr val="99CCFF"/>
              </a:buClr>
              <a:buSzPct val="110000"/>
              <a:buFontTx/>
              <a:buChar char="•"/>
            </a:pPr>
            <a:r>
              <a:rPr lang="es-ES" sz="3200" dirty="0"/>
              <a:t>Curva de respuesta dosis-efecto</a:t>
            </a:r>
          </a:p>
          <a:p>
            <a:pPr marL="342900" indent="-342900" algn="just">
              <a:spcBef>
                <a:spcPct val="20000"/>
              </a:spcBef>
              <a:buClr>
                <a:srgbClr val="99CCFF"/>
              </a:buClr>
              <a:buSzPct val="110000"/>
              <a:buFontTx/>
              <a:buChar char="•"/>
            </a:pPr>
            <a:r>
              <a:rPr lang="es-ES" sz="3200" dirty="0"/>
              <a:t>Respuesta orgánica total: síndrome de irradiación aguda</a:t>
            </a:r>
          </a:p>
          <a:p>
            <a:pPr marL="342900" indent="-342900" algn="just">
              <a:spcBef>
                <a:spcPct val="20000"/>
              </a:spcBef>
              <a:buClr>
                <a:srgbClr val="99CCFF"/>
              </a:buClr>
              <a:buSzPct val="110000"/>
              <a:buFontTx/>
              <a:buChar char="•"/>
            </a:pPr>
            <a:r>
              <a:rPr lang="es-ES" sz="3200" dirty="0"/>
              <a:t>Efectos de la exposición prenatal y efectos tardíos de la </a:t>
            </a:r>
            <a:r>
              <a:rPr lang="es-ES" sz="3200" dirty="0" smtClean="0"/>
              <a:t>radiación</a:t>
            </a:r>
            <a:endParaRPr lang="es-ES" sz="3200" dirty="0"/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918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5919"/>
    </mc:Choice>
    <mc:Fallback>
      <p:transition spd="slow" advTm="25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xmlns="" val="2997241163"/>
              </p:ext>
            </p:extLst>
          </p:nvPr>
        </p:nvGraphicFramePr>
        <p:xfrm>
          <a:off x="685800" y="609600"/>
          <a:ext cx="77724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560" y="2132856"/>
            <a:ext cx="7846296" cy="367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4217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5072"/>
    </mc:Choice>
    <mc:Fallback>
      <p:transition spd="slow" advTm="45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965200"/>
          </a:xfrm>
        </p:spPr>
        <p:txBody>
          <a:bodyPr>
            <a:normAutofit lnSpcReduction="10000"/>
          </a:bodyPr>
          <a:lstStyle/>
          <a:p>
            <a:pPr algn="just"/>
            <a:r>
              <a:rPr lang="es-CL" sz="2000" smtClean="0">
                <a:ea typeface="ＭＳ Ｐゴシック" pitchFamily="34" charset="-128"/>
              </a:rPr>
              <a:t>En algunos casos, las lesiones en el ADN se traducen en aberraciones cromosómicas, cuyo recuento puede ser utilizado para estimar la dosis absorbida (Dosimetría biológica)</a:t>
            </a:r>
          </a:p>
        </p:txBody>
      </p:sp>
      <p:grpSp>
        <p:nvGrpSpPr>
          <p:cNvPr id="2" name="3 Título"/>
          <p:cNvGrpSpPr>
            <a:grpSpLocks noGrp="1"/>
          </p:cNvGrpSpPr>
          <p:nvPr/>
        </p:nvGrpSpPr>
        <p:grpSpPr bwMode="auto">
          <a:xfrm>
            <a:off x="457200" y="274638"/>
            <a:ext cx="8229600" cy="1143000"/>
            <a:chOff x="0" y="7852"/>
            <a:chExt cx="7772400" cy="1127295"/>
          </a:xfrm>
        </p:grpSpPr>
        <p:sp>
          <p:nvSpPr>
            <p:cNvPr id="5" name="4 Rectángulo redondeado"/>
            <p:cNvSpPr/>
            <p:nvPr/>
          </p:nvSpPr>
          <p:spPr>
            <a:xfrm>
              <a:off x="0" y="7852"/>
              <a:ext cx="7772400" cy="1127295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5 Rectángulo"/>
            <p:cNvSpPr/>
            <p:nvPr/>
          </p:nvSpPr>
          <p:spPr>
            <a:xfrm>
              <a:off x="55475" y="62651"/>
              <a:ext cx="7661451" cy="1017697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179070" tIns="179070" rIns="179070" bIns="179070" spcCol="1270" anchor="ctr"/>
            <a:lstStyle/>
            <a:p>
              <a:pPr defTabSz="20891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L" sz="4700" dirty="0"/>
                <a:t>Tipos de Lesiones al DNA</a:t>
              </a:r>
            </a:p>
          </p:txBody>
        </p:sp>
      </p:grp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2708275"/>
            <a:ext cx="67786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2733"/>
    </mc:Choice>
    <mc:Fallback>
      <p:transition spd="slow" advTm="52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6" name="Rectangle 6"/>
          <p:cNvSpPr>
            <a:spLocks noChangeArrowheads="1"/>
          </p:cNvSpPr>
          <p:nvPr/>
        </p:nvSpPr>
        <p:spPr bwMode="black">
          <a:xfrm>
            <a:off x="454025" y="1828800"/>
            <a:ext cx="7868114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99CCFF"/>
              </a:buClr>
              <a:buSzPct val="110000"/>
              <a:buFontTx/>
              <a:buChar char="•"/>
            </a:pPr>
            <a:r>
              <a:rPr lang="es-ES" sz="2400" dirty="0">
                <a:latin typeface="+mj-lt"/>
              </a:rPr>
              <a:t>RS = Probabilidad de una célula, tejido u órgano de sufrir un efecto por unidad de dosis. </a:t>
            </a:r>
          </a:p>
          <a:p>
            <a:pPr marL="342900" indent="-342900">
              <a:spcBef>
                <a:spcPct val="20000"/>
              </a:spcBef>
              <a:buClr>
                <a:srgbClr val="99CCFF"/>
              </a:buClr>
              <a:buSzPct val="110000"/>
              <a:buFontTx/>
              <a:buChar char="•"/>
            </a:pPr>
            <a:r>
              <a:rPr lang="es-CL" altLang="es-CL" sz="2400" dirty="0"/>
              <a:t>Es la respuesta que tiene una célula frente a radiaciones ionizantes, no es un concepto medible, sino comparativo</a:t>
            </a:r>
          </a:p>
          <a:p>
            <a:pPr marL="342900" indent="-342900">
              <a:spcBef>
                <a:spcPct val="20000"/>
              </a:spcBef>
              <a:buClr>
                <a:srgbClr val="99CCFF"/>
              </a:buClr>
              <a:buSzPct val="110000"/>
              <a:buFontTx/>
              <a:buChar char="•"/>
            </a:pPr>
            <a:r>
              <a:rPr lang="es-ES" sz="2400" dirty="0" err="1" smtClean="0">
                <a:latin typeface="+mj-lt"/>
              </a:rPr>
              <a:t>Bergonie</a:t>
            </a:r>
            <a:r>
              <a:rPr lang="es-ES" sz="2400" dirty="0" smtClean="0">
                <a:latin typeface="+mj-lt"/>
              </a:rPr>
              <a:t> </a:t>
            </a:r>
            <a:r>
              <a:rPr lang="es-ES" sz="2400" dirty="0">
                <a:latin typeface="+mj-lt"/>
              </a:rPr>
              <a:t>and </a:t>
            </a:r>
            <a:r>
              <a:rPr lang="es-ES" sz="2400" dirty="0" err="1">
                <a:latin typeface="+mj-lt"/>
              </a:rPr>
              <a:t>Tribondeau</a:t>
            </a:r>
            <a:r>
              <a:rPr lang="es-ES" sz="2400" dirty="0">
                <a:latin typeface="+mj-lt"/>
              </a:rPr>
              <a:t> (1906): “Leyes de la RS”: RS será mayor si la célula:</a:t>
            </a:r>
          </a:p>
          <a:p>
            <a:pPr marL="742950" lvl="1" indent="-285750">
              <a:spcBef>
                <a:spcPct val="20000"/>
              </a:spcBef>
              <a:buClr>
                <a:srgbClr val="99CCFF"/>
              </a:buClr>
              <a:buSzPct val="110000"/>
              <a:buFont typeface="Arial" pitchFamily="34" charset="0"/>
              <a:buChar char="–"/>
            </a:pPr>
            <a:r>
              <a:rPr lang="es-ES" sz="2800" dirty="0">
                <a:latin typeface="+mj-lt"/>
              </a:rPr>
              <a:t>Es altamente mitótica.</a:t>
            </a:r>
          </a:p>
          <a:p>
            <a:pPr marL="742950" lvl="1" indent="-285750">
              <a:spcBef>
                <a:spcPct val="20000"/>
              </a:spcBef>
              <a:buClr>
                <a:srgbClr val="99CCFF"/>
              </a:buClr>
              <a:buSzPct val="110000"/>
              <a:buFont typeface="Arial" pitchFamily="34" charset="0"/>
              <a:buChar char="–"/>
            </a:pPr>
            <a:r>
              <a:rPr lang="es-ES" sz="2800" dirty="0">
                <a:latin typeface="+mj-lt"/>
              </a:rPr>
              <a:t>Es indiferenciada.</a:t>
            </a:r>
          </a:p>
          <a:p>
            <a:pPr marL="742950" lvl="1" indent="-285750">
              <a:spcBef>
                <a:spcPct val="20000"/>
              </a:spcBef>
              <a:buClr>
                <a:srgbClr val="99CCFF"/>
              </a:buClr>
              <a:buSzPct val="110000"/>
              <a:buFont typeface="Arial" pitchFamily="34" charset="0"/>
              <a:buChar char="–"/>
            </a:pPr>
            <a:r>
              <a:rPr lang="es-ES" sz="2800" dirty="0">
                <a:latin typeface="+mj-lt"/>
              </a:rPr>
              <a:t>Posee un alto porvenir cariocinético.</a:t>
            </a:r>
          </a:p>
        </p:txBody>
      </p:sp>
      <p:grpSp>
        <p:nvGrpSpPr>
          <p:cNvPr id="5" name="4 Grupo"/>
          <p:cNvGrpSpPr/>
          <p:nvPr/>
        </p:nvGrpSpPr>
        <p:grpSpPr>
          <a:xfrm>
            <a:off x="604769" y="260648"/>
            <a:ext cx="7772400" cy="1127295"/>
            <a:chOff x="0" y="7852"/>
            <a:chExt cx="7772400" cy="1127295"/>
          </a:xfrm>
        </p:grpSpPr>
        <p:sp>
          <p:nvSpPr>
            <p:cNvPr id="6" name="5 Rectángulo redondeado"/>
            <p:cNvSpPr/>
            <p:nvPr/>
          </p:nvSpPr>
          <p:spPr>
            <a:xfrm>
              <a:off x="0" y="7852"/>
              <a:ext cx="7772400" cy="1127295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6 Rectángulo"/>
            <p:cNvSpPr/>
            <p:nvPr/>
          </p:nvSpPr>
          <p:spPr>
            <a:xfrm>
              <a:off x="55030" y="62882"/>
              <a:ext cx="7662340" cy="10172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9070" tIns="179070" rIns="179070" bIns="179070" numCol="1" spcCol="1270" anchor="ctr" anchorCtr="0">
              <a:noAutofit/>
            </a:bodyPr>
            <a:lstStyle/>
            <a:p>
              <a:pPr lvl="0" algn="l" defTabSz="20891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4700" kern="1200" dirty="0" err="1" smtClean="0"/>
                <a:t>Radiosensibilidad</a:t>
              </a:r>
              <a:endParaRPr lang="es-CL" sz="4700" kern="1200" dirty="0"/>
            </a:p>
          </p:txBody>
        </p:sp>
      </p:grpSp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78667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2000" advTm="40613"/>
    </mc:Choice>
    <mc:Fallback>
      <p:transition spd="slow" advTm="40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Grupo"/>
          <p:cNvGrpSpPr/>
          <p:nvPr/>
        </p:nvGrpSpPr>
        <p:grpSpPr>
          <a:xfrm>
            <a:off x="604769" y="260648"/>
            <a:ext cx="7772400" cy="1127295"/>
            <a:chOff x="0" y="7852"/>
            <a:chExt cx="7772400" cy="1127295"/>
          </a:xfrm>
        </p:grpSpPr>
        <p:sp>
          <p:nvSpPr>
            <p:cNvPr id="6" name="5 Rectángulo redondeado"/>
            <p:cNvSpPr/>
            <p:nvPr/>
          </p:nvSpPr>
          <p:spPr>
            <a:xfrm>
              <a:off x="0" y="7852"/>
              <a:ext cx="7772400" cy="1127295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6 Rectángulo"/>
            <p:cNvSpPr/>
            <p:nvPr/>
          </p:nvSpPr>
          <p:spPr>
            <a:xfrm>
              <a:off x="55030" y="62882"/>
              <a:ext cx="7662340" cy="10172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9070" tIns="179070" rIns="179070" bIns="179070" numCol="1" spcCol="1270" anchor="ctr" anchorCtr="0">
              <a:noAutofit/>
            </a:bodyPr>
            <a:lstStyle/>
            <a:p>
              <a:pPr lvl="0" algn="l" defTabSz="20891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4700" kern="1200" dirty="0" err="1" smtClean="0"/>
                <a:t>Radiosensibilidad</a:t>
              </a:r>
              <a:endParaRPr lang="es-CL" sz="4700" kern="1200" dirty="0"/>
            </a:p>
          </p:txBody>
        </p:sp>
      </p:grpSp>
      <p:graphicFrame>
        <p:nvGraphicFramePr>
          <p:cNvPr id="8" name="Group 61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xmlns="" val="106910361"/>
              </p:ext>
            </p:extLst>
          </p:nvPr>
        </p:nvGraphicFramePr>
        <p:xfrm>
          <a:off x="194400" y="1844824"/>
          <a:ext cx="8593137" cy="4019043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863850"/>
                <a:gridCol w="2865437"/>
                <a:gridCol w="2863850"/>
              </a:tblGrid>
              <a:tr h="676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RS </a:t>
                      </a:r>
                      <a:r>
                        <a:rPr kumimoji="0" lang="en-GB" sz="2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alta</a:t>
                      </a: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RS media</a:t>
                      </a: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RS </a:t>
                      </a:r>
                      <a:r>
                        <a:rPr kumimoji="0" lang="en-GB" sz="2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baja</a:t>
                      </a: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horzOverflow="overflow"/>
                </a:tc>
              </a:tr>
              <a:tr h="29765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2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Médula</a:t>
                      </a:r>
                      <a:r>
                        <a:rPr kumimoji="0" lang="en-GB" sz="2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2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ósea</a:t>
                      </a:r>
                      <a:endParaRPr kumimoji="0" lang="en-GB" sz="26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2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Bazo</a:t>
                      </a:r>
                      <a:endParaRPr kumimoji="0" lang="en-GB" sz="26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2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Timo</a:t>
                      </a:r>
                      <a:endParaRPr kumimoji="0" lang="en-GB" sz="26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2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Nódulos</a:t>
                      </a:r>
                      <a:r>
                        <a:rPr kumimoji="0" lang="en-GB" sz="2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2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linfáticos</a:t>
                      </a:r>
                      <a:endParaRPr kumimoji="0" lang="en-GB" sz="26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2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Gónadas</a:t>
                      </a:r>
                      <a:endParaRPr kumimoji="0" lang="en-GB" sz="26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2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Cristalino</a:t>
                      </a:r>
                      <a:endParaRPr kumimoji="0" lang="en-GB" sz="26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2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Linfocitos</a:t>
                      </a:r>
                      <a:endParaRPr kumimoji="0" lang="en-GB" sz="26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90000" marR="90000" marT="46800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Piel</a:t>
                      </a:r>
                      <a:endParaRPr kumimoji="0" lang="en-GB" sz="2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Órganos</a:t>
                      </a:r>
                      <a:r>
                        <a:rPr kumimoji="0" lang="en-GB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mesodérmicos</a:t>
                      </a:r>
                      <a:r>
                        <a:rPr kumimoji="0" lang="en-GB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(</a:t>
                      </a:r>
                      <a:r>
                        <a:rPr kumimoji="0" lang="en-GB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hígado</a:t>
                      </a:r>
                      <a:r>
                        <a:rPr kumimoji="0" lang="en-GB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GB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corazón</a:t>
                      </a:r>
                      <a:r>
                        <a:rPr kumimoji="0" lang="en-GB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GB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pulmones</a:t>
                      </a:r>
                      <a:r>
                        <a:rPr kumimoji="0" lang="en-GB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…)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Músculo</a:t>
                      </a:r>
                      <a:endParaRPr kumimoji="0" lang="en-GB" sz="2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Huesos</a:t>
                      </a:r>
                      <a:endParaRPr kumimoji="0" lang="en-GB" sz="2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Sistema</a:t>
                      </a:r>
                      <a:r>
                        <a:rPr kumimoji="0" lang="en-GB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nervioso</a:t>
                      </a:r>
                      <a:endParaRPr kumimoji="0" lang="en-GB" sz="2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horzOverflow="overflow"/>
                </a:tc>
              </a:tr>
            </a:tbl>
          </a:graphicData>
        </a:graphic>
      </p:graphicFrame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4987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4891"/>
    </mc:Choice>
    <mc:Fallback>
      <p:transition spd="slow" advTm="44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xmlns="" val="715408387"/>
              </p:ext>
            </p:extLst>
          </p:nvPr>
        </p:nvGraphicFramePr>
        <p:xfrm>
          <a:off x="914400" y="152400"/>
          <a:ext cx="77724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pPr eaLnBrk="1" hangingPunct="1"/>
            <a:r>
              <a:rPr lang="es-CL" altLang="es-CL" smtClean="0"/>
              <a:t>Factores Físicos</a:t>
            </a:r>
          </a:p>
          <a:p>
            <a:pPr lvl="1" eaLnBrk="1" hangingPunct="1"/>
            <a:r>
              <a:rPr lang="es-CL" altLang="es-CL" smtClean="0"/>
              <a:t>Calidad de la Radiación: a mayor LET, lesiones mas complejas del ADN</a:t>
            </a:r>
          </a:p>
          <a:p>
            <a:pPr lvl="1" eaLnBrk="1" hangingPunct="1"/>
            <a:r>
              <a:rPr lang="es-CL" altLang="es-CL" smtClean="0"/>
              <a:t>Tasa de Dosis: a mayor tasa de dosis, mayor producción de daño.</a:t>
            </a:r>
          </a:p>
          <a:p>
            <a:pPr lvl="1" eaLnBrk="1" hangingPunct="1"/>
            <a:endParaRPr lang="es-ES" altLang="es-CL" smtClean="0"/>
          </a:p>
        </p:txBody>
      </p:sp>
      <p:graphicFrame>
        <p:nvGraphicFramePr>
          <p:cNvPr id="20484" name="Object 4"/>
          <p:cNvGraphicFramePr>
            <a:graphicFrameLocks noChangeAspect="1"/>
          </p:cNvGraphicFramePr>
          <p:nvPr/>
        </p:nvGraphicFramePr>
        <p:xfrm>
          <a:off x="381000" y="3848100"/>
          <a:ext cx="7913688" cy="3009900"/>
        </p:xfrm>
        <a:graphic>
          <a:graphicData uri="http://schemas.openxmlformats.org/presentationml/2006/ole">
            <p:oleObj spid="_x0000_s10271" name="Imagen de mapa de bits" r:id="rId9" imgW="8666667" imgH="3296110" progId="PBrush">
              <p:embed/>
            </p:oleObj>
          </a:graphicData>
        </a:graphic>
      </p:graphicFrame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553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7699"/>
    </mc:Choice>
    <mc:Fallback>
      <p:transition spd="slow" advTm="27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xmlns="" val="2641433171"/>
              </p:ext>
            </p:extLst>
          </p:nvPr>
        </p:nvGraphicFramePr>
        <p:xfrm>
          <a:off x="685800" y="609600"/>
          <a:ext cx="77724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772816"/>
            <a:ext cx="8229600" cy="4525963"/>
          </a:xfrm>
        </p:spPr>
        <p:txBody>
          <a:bodyPr/>
          <a:lstStyle/>
          <a:p>
            <a:pPr eaLnBrk="1" hangingPunct="1"/>
            <a:r>
              <a:rPr lang="es-CL" altLang="es-CL" dirty="0" smtClean="0"/>
              <a:t>Factores químicos</a:t>
            </a:r>
          </a:p>
          <a:p>
            <a:pPr lvl="1" eaLnBrk="1" hangingPunct="1"/>
            <a:r>
              <a:rPr lang="es-CL" altLang="es-CL" dirty="0" err="1" smtClean="0"/>
              <a:t>Radiosensibilizadores</a:t>
            </a:r>
            <a:r>
              <a:rPr lang="es-CL" altLang="es-CL" dirty="0" smtClean="0"/>
              <a:t>: aumentan la sensibilidad de la célula frente a R.I. Principalmente el Oxígeno molecular (O2)</a:t>
            </a:r>
          </a:p>
          <a:p>
            <a:pPr lvl="1" eaLnBrk="1" hangingPunct="1"/>
            <a:r>
              <a:rPr lang="es-CL" altLang="es-CL" dirty="0" err="1" smtClean="0"/>
              <a:t>Radioprotectores</a:t>
            </a:r>
            <a:r>
              <a:rPr lang="es-CL" altLang="es-CL" dirty="0" smtClean="0"/>
              <a:t>: actúan secuestrando radicales libres, protegiendo a la célula de efectos indirectos. (</a:t>
            </a:r>
            <a:r>
              <a:rPr lang="es-CL" altLang="es-CL" dirty="0" err="1" smtClean="0"/>
              <a:t>Amifostina</a:t>
            </a:r>
            <a:r>
              <a:rPr lang="es-CL" altLang="es-CL" dirty="0" err="1" smtClean="0">
                <a:sym typeface="Wingdings" pitchFamily="2" charset="2"/>
              </a:rPr>
              <a:t>Ethyol</a:t>
            </a:r>
            <a:r>
              <a:rPr lang="es-CL" altLang="es-CL" dirty="0" smtClean="0"/>
              <a:t>)</a:t>
            </a:r>
          </a:p>
          <a:p>
            <a:pPr lvl="1" eaLnBrk="1" hangingPunct="1"/>
            <a:endParaRPr lang="es-ES" altLang="es-CL" dirty="0" smtClean="0"/>
          </a:p>
        </p:txBody>
      </p:sp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6117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5349"/>
    </mc:Choice>
    <mc:Fallback>
      <p:transition spd="slow" advTm="55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xmlns="" val="3706027621"/>
              </p:ext>
            </p:extLst>
          </p:nvPr>
        </p:nvGraphicFramePr>
        <p:xfrm>
          <a:off x="685800" y="609600"/>
          <a:ext cx="77724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772816"/>
            <a:ext cx="8229600" cy="4525963"/>
          </a:xfrm>
        </p:spPr>
        <p:txBody>
          <a:bodyPr/>
          <a:lstStyle/>
          <a:p>
            <a:pPr eaLnBrk="1" hangingPunct="1"/>
            <a:r>
              <a:rPr lang="es-CL" altLang="es-CL" dirty="0" smtClean="0"/>
              <a:t>Factores Biológicos:</a:t>
            </a:r>
          </a:p>
          <a:p>
            <a:pPr lvl="1" eaLnBrk="1" hangingPunct="1"/>
            <a:r>
              <a:rPr lang="es-CL" altLang="es-CL" dirty="0" smtClean="0"/>
              <a:t>Ciclo celular: G2 y M</a:t>
            </a:r>
            <a:r>
              <a:rPr lang="es-CL" altLang="es-CL" dirty="0" smtClean="0">
                <a:sym typeface="Wingdings" pitchFamily="2" charset="2"/>
              </a:rPr>
              <a:t> + </a:t>
            </a:r>
            <a:r>
              <a:rPr lang="es-CL" altLang="es-CL" dirty="0" err="1" smtClean="0">
                <a:sym typeface="Wingdings" pitchFamily="2" charset="2"/>
              </a:rPr>
              <a:t>Radiosensibilidad</a:t>
            </a:r>
            <a:endParaRPr lang="es-CL" altLang="es-CL" dirty="0" smtClean="0">
              <a:sym typeface="Wingdings" pitchFamily="2" charset="2"/>
            </a:endParaRPr>
          </a:p>
          <a:p>
            <a:pPr lvl="1" eaLnBrk="1" hangingPunct="1">
              <a:buFontTx/>
              <a:buNone/>
            </a:pPr>
            <a:r>
              <a:rPr lang="es-CL" altLang="es-CL" dirty="0" smtClean="0"/>
              <a:t>				  S</a:t>
            </a:r>
            <a:r>
              <a:rPr lang="es-CL" altLang="es-CL" dirty="0" smtClean="0">
                <a:sym typeface="Wingdings" pitchFamily="2" charset="2"/>
              </a:rPr>
              <a:t>         + </a:t>
            </a:r>
            <a:r>
              <a:rPr lang="es-CL" altLang="es-CL" dirty="0" err="1" smtClean="0">
                <a:sym typeface="Wingdings" pitchFamily="2" charset="2"/>
              </a:rPr>
              <a:t>Radioresistente</a:t>
            </a:r>
            <a:endParaRPr lang="es-CL" altLang="es-CL" dirty="0" smtClean="0">
              <a:sym typeface="Wingdings" pitchFamily="2" charset="2"/>
            </a:endParaRPr>
          </a:p>
          <a:p>
            <a:pPr lvl="1" eaLnBrk="1" hangingPunct="1">
              <a:buFontTx/>
              <a:buNone/>
            </a:pPr>
            <a:endParaRPr lang="es-CL" altLang="es-CL" dirty="0" smtClean="0"/>
          </a:p>
          <a:p>
            <a:pPr lvl="1" eaLnBrk="1" hangingPunct="1"/>
            <a:r>
              <a:rPr lang="es-CL" altLang="es-CL" dirty="0" smtClean="0"/>
              <a:t>Mecanismos de Reparación: + eficaz si la célula se encuentra en reposo proliferativo.</a:t>
            </a:r>
            <a:endParaRPr lang="es-ES" altLang="es-CL" dirty="0" smtClean="0"/>
          </a:p>
        </p:txBody>
      </p:sp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3953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9955"/>
    </mc:Choice>
    <mc:Fallback>
      <p:transition spd="slow" advTm="39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2" name="Rectangle 12"/>
          <p:cNvSpPr>
            <a:spLocks noChangeArrowheads="1"/>
          </p:cNvSpPr>
          <p:nvPr/>
        </p:nvSpPr>
        <p:spPr bwMode="black">
          <a:xfrm>
            <a:off x="282575" y="98425"/>
            <a:ext cx="8534400" cy="7620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20000"/>
              </a:spcBef>
            </a:pPr>
            <a:r>
              <a:rPr lang="es-ES" sz="3600" b="1" dirty="0">
                <a:solidFill>
                  <a:schemeClr val="bg1"/>
                </a:solidFill>
                <a:latin typeface="Arial" pitchFamily="34" charset="0"/>
              </a:rPr>
              <a:t>Efectos deterministas</a:t>
            </a:r>
          </a:p>
        </p:txBody>
      </p:sp>
      <p:sp>
        <p:nvSpPr>
          <p:cNvPr id="17483" name="Rectangle 3"/>
          <p:cNvSpPr>
            <a:spLocks noChangeArrowheads="1"/>
          </p:cNvSpPr>
          <p:nvPr/>
        </p:nvSpPr>
        <p:spPr bwMode="auto">
          <a:xfrm>
            <a:off x="368300" y="1408113"/>
            <a:ext cx="4043363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just">
              <a:spcBef>
                <a:spcPct val="20000"/>
              </a:spcBef>
              <a:buClr>
                <a:schemeClr val="folHlink"/>
              </a:buClr>
              <a:buSzPct val="110000"/>
            </a:pPr>
            <a:r>
              <a:rPr lang="es-ES" sz="2800" b="1" dirty="0"/>
              <a:t>Deterministas (umbral/no estocásticos)</a:t>
            </a:r>
            <a:endParaRPr lang="es-ES" sz="2800" dirty="0"/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110000"/>
              <a:buFontTx/>
              <a:buChar char="•"/>
            </a:pPr>
            <a:r>
              <a:rPr lang="es-ES" dirty="0"/>
              <a:t>Existencia de un valor umbral de dosis (por debajo, el efecto no es observable)</a:t>
            </a: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110000"/>
              <a:buFontTx/>
              <a:buChar char="•"/>
            </a:pPr>
            <a:r>
              <a:rPr lang="es-ES" dirty="0"/>
              <a:t>La gravedad del efecto aumenta con la dosis</a:t>
            </a: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110000"/>
              <a:buFontTx/>
              <a:buChar char="•"/>
            </a:pPr>
            <a:r>
              <a:rPr lang="es-ES" dirty="0"/>
              <a:t>Implica a un gran número de células</a:t>
            </a:r>
          </a:p>
        </p:txBody>
      </p:sp>
      <p:pic>
        <p:nvPicPr>
          <p:cNvPr id="17484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9325" y="1470025"/>
            <a:ext cx="4105275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7485" name="Text Box 5"/>
          <p:cNvSpPr txBox="1">
            <a:spLocks noChangeArrowheads="1"/>
          </p:cNvSpPr>
          <p:nvPr/>
        </p:nvSpPr>
        <p:spPr bwMode="auto">
          <a:xfrm>
            <a:off x="4573587" y="4462487"/>
            <a:ext cx="4476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 i="1" dirty="0" err="1">
                <a:latin typeface="+mn-lt"/>
              </a:rPr>
              <a:t>Daño</a:t>
            </a:r>
            <a:r>
              <a:rPr lang="en-US" sz="1800" b="1" i="1" dirty="0">
                <a:latin typeface="+mn-lt"/>
              </a:rPr>
              <a:t> </a:t>
            </a:r>
            <a:r>
              <a:rPr lang="en-US" sz="1800" b="1" i="1" dirty="0" err="1">
                <a:latin typeface="+mn-lt"/>
              </a:rPr>
              <a:t>por</a:t>
            </a:r>
            <a:r>
              <a:rPr lang="en-US" sz="1800" b="1" i="1" dirty="0">
                <a:latin typeface="+mn-lt"/>
              </a:rPr>
              <a:t> </a:t>
            </a:r>
            <a:r>
              <a:rPr lang="en-US" sz="1800" b="1" i="1" dirty="0" err="1">
                <a:latin typeface="+mn-lt"/>
              </a:rPr>
              <a:t>radiación</a:t>
            </a:r>
            <a:r>
              <a:rPr lang="en-US" sz="1800" b="1" i="1" dirty="0">
                <a:latin typeface="+mn-lt"/>
              </a:rPr>
              <a:t> de </a:t>
            </a:r>
            <a:r>
              <a:rPr lang="en-US" sz="1800" b="1" i="1" dirty="0" err="1">
                <a:latin typeface="+mn-lt"/>
              </a:rPr>
              <a:t>una</a:t>
            </a:r>
            <a:r>
              <a:rPr lang="en-US" sz="1800" b="1" i="1" dirty="0">
                <a:latin typeface="+mn-lt"/>
              </a:rPr>
              <a:t> </a:t>
            </a:r>
            <a:r>
              <a:rPr lang="en-US" sz="1800" b="1" i="1" dirty="0" err="1">
                <a:latin typeface="+mn-lt"/>
              </a:rPr>
              <a:t>fuente</a:t>
            </a:r>
            <a:r>
              <a:rPr lang="en-US" sz="1800" b="1" i="1" dirty="0">
                <a:latin typeface="+mn-lt"/>
              </a:rPr>
              <a:t> industrial</a:t>
            </a:r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6769225"/>
      </p:ext>
    </p:extLst>
  </p:cSld>
  <p:clrMapOvr>
    <a:masterClrMapping/>
  </p:clrMapOvr>
  <p:transition advTm="5634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xmlns="" val="3759023516"/>
              </p:ext>
            </p:extLst>
          </p:nvPr>
        </p:nvGraphicFramePr>
        <p:xfrm>
          <a:off x="685800" y="609600"/>
          <a:ext cx="77724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844824"/>
            <a:ext cx="8229600" cy="4525963"/>
          </a:xfrm>
        </p:spPr>
        <p:txBody>
          <a:bodyPr/>
          <a:lstStyle/>
          <a:p>
            <a:pPr algn="just" eaLnBrk="1" hangingPunct="1"/>
            <a:r>
              <a:rPr lang="es-CL" altLang="es-CL" dirty="0" smtClean="0"/>
              <a:t>Se </a:t>
            </a:r>
            <a:r>
              <a:rPr lang="es-CL" altLang="es-CL" dirty="0" err="1" smtClean="0"/>
              <a:t>subclasifican</a:t>
            </a:r>
            <a:r>
              <a:rPr lang="es-CL" altLang="es-CL" dirty="0" smtClean="0"/>
              <a:t> de acuerdo a la distribución espacial de la dosis en:</a:t>
            </a:r>
          </a:p>
          <a:p>
            <a:pPr lvl="1" algn="just"/>
            <a:r>
              <a:rPr lang="es-CL" altLang="es-CL" dirty="0" smtClean="0"/>
              <a:t>Efectos </a:t>
            </a:r>
            <a:r>
              <a:rPr lang="es-CL" altLang="es-CL" dirty="0"/>
              <a:t>Determinísticos Localizados</a:t>
            </a:r>
          </a:p>
          <a:p>
            <a:pPr lvl="1" algn="just" eaLnBrk="1" hangingPunct="1"/>
            <a:r>
              <a:rPr lang="es-CL" altLang="es-CL" dirty="0" smtClean="0"/>
              <a:t>Efectos Determinísticos globales</a:t>
            </a:r>
            <a:r>
              <a:rPr lang="es-CL" altLang="es-CL" dirty="0" smtClean="0">
                <a:sym typeface="Wingdings" pitchFamily="2" charset="2"/>
              </a:rPr>
              <a:t></a:t>
            </a:r>
            <a:r>
              <a:rPr lang="es-CL" altLang="es-CL" dirty="0" smtClean="0"/>
              <a:t> por Sobreexposición de todo el Cuerpo tanto en Adultos y Prenatales.</a:t>
            </a:r>
          </a:p>
          <a:p>
            <a:pPr lvl="1" algn="just" eaLnBrk="1" hangingPunct="1"/>
            <a:endParaRPr lang="es-CL" altLang="es-CL" dirty="0" smtClean="0"/>
          </a:p>
          <a:p>
            <a:pPr lvl="1" algn="just" eaLnBrk="1" hangingPunct="1"/>
            <a:endParaRPr lang="es-ES" altLang="es-CL" dirty="0" smtClean="0"/>
          </a:p>
        </p:txBody>
      </p:sp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0028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8248"/>
    </mc:Choice>
    <mc:Fallback>
      <p:transition spd="slow" advTm="18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Rectangle 18"/>
          <p:cNvSpPr>
            <a:spLocks noChangeArrowheads="1"/>
          </p:cNvSpPr>
          <p:nvPr/>
        </p:nvSpPr>
        <p:spPr bwMode="black">
          <a:xfrm>
            <a:off x="282575" y="98424"/>
            <a:ext cx="8534400" cy="1098327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20000"/>
              </a:spcBef>
            </a:pPr>
            <a:r>
              <a:rPr lang="es-ES" sz="2800" b="1" dirty="0">
                <a:solidFill>
                  <a:schemeClr val="bg1"/>
                </a:solidFill>
                <a:latin typeface="Arial" pitchFamily="34" charset="0"/>
              </a:rPr>
              <a:t>Dosis umbrales para efectos </a:t>
            </a:r>
            <a:r>
              <a:rPr lang="es-ES" sz="2800" b="1" dirty="0" smtClean="0">
                <a:solidFill>
                  <a:schemeClr val="bg1"/>
                </a:solidFill>
                <a:latin typeface="Arial" pitchFamily="34" charset="0"/>
              </a:rPr>
              <a:t>deterministas localizados</a:t>
            </a:r>
            <a:endParaRPr lang="es-ES" sz="28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685800" y="1981200"/>
            <a:ext cx="513080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285750" indent="-285750">
              <a:spcBef>
                <a:spcPct val="20000"/>
              </a:spcBef>
              <a:spcAft>
                <a:spcPct val="55000"/>
              </a:spcAft>
              <a:buSzPct val="110000"/>
              <a:buFont typeface="Arial" pitchFamily="34" charset="0"/>
              <a:buChar char="•"/>
            </a:pPr>
            <a:r>
              <a:rPr lang="en-AU" dirty="0" err="1">
                <a:latin typeface="Arial" pitchFamily="34" charset="0"/>
              </a:rPr>
              <a:t>Cataratas</a:t>
            </a:r>
            <a:r>
              <a:rPr lang="en-AU" dirty="0">
                <a:latin typeface="Arial" pitchFamily="34" charset="0"/>
              </a:rPr>
              <a:t> en </a:t>
            </a:r>
            <a:r>
              <a:rPr lang="en-AU" dirty="0" err="1">
                <a:latin typeface="Arial" pitchFamily="34" charset="0"/>
              </a:rPr>
              <a:t>cristalino</a:t>
            </a:r>
            <a:r>
              <a:rPr lang="en-AU" dirty="0">
                <a:latin typeface="Arial" pitchFamily="34" charset="0"/>
              </a:rPr>
              <a:t>   2-10 </a:t>
            </a:r>
            <a:r>
              <a:rPr lang="en-AU" dirty="0" err="1">
                <a:latin typeface="Arial" pitchFamily="34" charset="0"/>
              </a:rPr>
              <a:t>Gy</a:t>
            </a:r>
            <a:endParaRPr lang="en-AU" dirty="0">
              <a:latin typeface="Arial" pitchFamily="34" charset="0"/>
            </a:endParaRPr>
          </a:p>
          <a:p>
            <a:pPr marL="285750" indent="-285750">
              <a:spcBef>
                <a:spcPct val="20000"/>
              </a:spcBef>
              <a:spcAft>
                <a:spcPct val="55000"/>
              </a:spcAft>
              <a:buSzPct val="110000"/>
              <a:buFont typeface="Arial" pitchFamily="34" charset="0"/>
              <a:buChar char="•"/>
            </a:pPr>
            <a:r>
              <a:rPr lang="en-AU" dirty="0" err="1">
                <a:latin typeface="Arial" pitchFamily="34" charset="0"/>
              </a:rPr>
              <a:t>Esterilidad</a:t>
            </a:r>
            <a:r>
              <a:rPr lang="en-AU" dirty="0">
                <a:latin typeface="Arial" pitchFamily="34" charset="0"/>
              </a:rPr>
              <a:t> </a:t>
            </a:r>
            <a:r>
              <a:rPr lang="en-AU" dirty="0" err="1">
                <a:latin typeface="Arial" pitchFamily="34" charset="0"/>
              </a:rPr>
              <a:t>permanente</a:t>
            </a:r>
            <a:r>
              <a:rPr lang="en-AU" dirty="0">
                <a:latin typeface="Arial" pitchFamily="34" charset="0"/>
              </a:rPr>
              <a:t> </a:t>
            </a:r>
          </a:p>
          <a:p>
            <a:pPr marL="800100" lvl="1" indent="-342900">
              <a:spcAft>
                <a:spcPct val="20000"/>
              </a:spcAft>
              <a:buSzPct val="110000"/>
              <a:buFont typeface="Arial" pitchFamily="34" charset="0"/>
              <a:buChar char="•"/>
            </a:pPr>
            <a:r>
              <a:rPr lang="en-AU" sz="2000" dirty="0">
                <a:latin typeface="Arial" pitchFamily="34" charset="0"/>
              </a:rPr>
              <a:t>hombres      3.5-6 </a:t>
            </a:r>
            <a:r>
              <a:rPr lang="en-AU" sz="2000" dirty="0" err="1">
                <a:latin typeface="Arial" pitchFamily="34" charset="0"/>
              </a:rPr>
              <a:t>Gy</a:t>
            </a:r>
            <a:r>
              <a:rPr lang="en-AU" sz="2000" dirty="0">
                <a:latin typeface="Arial" pitchFamily="34" charset="0"/>
              </a:rPr>
              <a:t>                                	</a:t>
            </a:r>
          </a:p>
          <a:p>
            <a:pPr marL="800100" lvl="1" indent="-342900">
              <a:spcAft>
                <a:spcPct val="20000"/>
              </a:spcAft>
              <a:buSzPct val="110000"/>
              <a:buFont typeface="Arial" pitchFamily="34" charset="0"/>
              <a:buChar char="•"/>
            </a:pPr>
            <a:r>
              <a:rPr lang="en-AU" sz="2000" dirty="0" err="1">
                <a:latin typeface="Arial" pitchFamily="34" charset="0"/>
              </a:rPr>
              <a:t>mujeres</a:t>
            </a:r>
            <a:r>
              <a:rPr lang="en-AU" sz="2000" dirty="0">
                <a:latin typeface="Arial" pitchFamily="34" charset="0"/>
              </a:rPr>
              <a:t>       2.5-6 </a:t>
            </a:r>
            <a:r>
              <a:rPr lang="en-AU" sz="2000" dirty="0" err="1">
                <a:latin typeface="Arial" pitchFamily="34" charset="0"/>
              </a:rPr>
              <a:t>Gy</a:t>
            </a:r>
            <a:endParaRPr lang="en-AU" sz="2000" dirty="0">
              <a:latin typeface="Arial" pitchFamily="34" charset="0"/>
            </a:endParaRPr>
          </a:p>
          <a:p>
            <a:pPr marL="285750" indent="-285750">
              <a:spcBef>
                <a:spcPct val="20000"/>
              </a:spcBef>
              <a:spcAft>
                <a:spcPct val="55000"/>
              </a:spcAft>
              <a:buSzPct val="110000"/>
              <a:buFont typeface="Arial" pitchFamily="34" charset="0"/>
              <a:buChar char="•"/>
            </a:pPr>
            <a:r>
              <a:rPr lang="en-AU" dirty="0" err="1">
                <a:latin typeface="Arial" pitchFamily="34" charset="0"/>
              </a:rPr>
              <a:t>Esterilidad</a:t>
            </a:r>
            <a:r>
              <a:rPr lang="en-AU" dirty="0">
                <a:latin typeface="Arial" pitchFamily="34" charset="0"/>
              </a:rPr>
              <a:t> temporal </a:t>
            </a:r>
          </a:p>
          <a:p>
            <a:pPr marL="800100" lvl="1" indent="-342900">
              <a:spcAft>
                <a:spcPct val="20000"/>
              </a:spcAft>
              <a:buSzPct val="110000"/>
              <a:buFont typeface="Arial" pitchFamily="34" charset="0"/>
              <a:buChar char="•"/>
            </a:pPr>
            <a:r>
              <a:rPr lang="en-AU" sz="2000" dirty="0">
                <a:latin typeface="Arial" pitchFamily="34" charset="0"/>
              </a:rPr>
              <a:t>hombres       0.15 </a:t>
            </a:r>
            <a:r>
              <a:rPr lang="en-AU" sz="2000" dirty="0" err="1">
                <a:latin typeface="Arial" pitchFamily="34" charset="0"/>
              </a:rPr>
              <a:t>Gy</a:t>
            </a:r>
            <a:endParaRPr lang="en-AU" sz="2000" dirty="0">
              <a:latin typeface="Arial" pitchFamily="34" charset="0"/>
            </a:endParaRPr>
          </a:p>
          <a:p>
            <a:pPr marL="800100" lvl="1" indent="-342900">
              <a:spcAft>
                <a:spcPct val="20000"/>
              </a:spcAft>
              <a:buSzPct val="110000"/>
              <a:buFont typeface="Arial" pitchFamily="34" charset="0"/>
              <a:buChar char="•"/>
            </a:pPr>
            <a:r>
              <a:rPr lang="en-AU" sz="2000" dirty="0" err="1">
                <a:latin typeface="Arial" pitchFamily="34" charset="0"/>
              </a:rPr>
              <a:t>mujeres</a:t>
            </a:r>
            <a:r>
              <a:rPr lang="en-AU" sz="2000" dirty="0">
                <a:latin typeface="Arial" pitchFamily="34" charset="0"/>
              </a:rPr>
              <a:t>        0.6 </a:t>
            </a:r>
            <a:r>
              <a:rPr lang="en-AU" sz="2000" dirty="0" err="1">
                <a:latin typeface="Arial" pitchFamily="34" charset="0"/>
              </a:rPr>
              <a:t>Gy</a:t>
            </a:r>
            <a:endParaRPr lang="en-AU" sz="2000" dirty="0">
              <a:latin typeface="Arial" pitchFamily="34" charset="0"/>
            </a:endParaRPr>
          </a:p>
        </p:txBody>
      </p:sp>
      <p:grpSp>
        <p:nvGrpSpPr>
          <p:cNvPr id="18446" name="Group 14"/>
          <p:cNvGrpSpPr>
            <a:grpSpLocks/>
          </p:cNvGrpSpPr>
          <p:nvPr/>
        </p:nvGrpSpPr>
        <p:grpSpPr bwMode="auto">
          <a:xfrm>
            <a:off x="4876801" y="2852738"/>
            <a:ext cx="2970213" cy="3400424"/>
            <a:chOff x="3072" y="1797"/>
            <a:chExt cx="1871" cy="2142"/>
          </a:xfrm>
        </p:grpSpPr>
        <p:sp>
          <p:nvSpPr>
            <p:cNvPr id="18440" name="Rectangle 9"/>
            <p:cNvSpPr>
              <a:spLocks noChangeArrowheads="1"/>
            </p:cNvSpPr>
            <p:nvPr/>
          </p:nvSpPr>
          <p:spPr bwMode="auto">
            <a:xfrm>
              <a:off x="3072" y="2208"/>
              <a:ext cx="1824" cy="1200"/>
            </a:xfrm>
            <a:prstGeom prst="rect">
              <a:avLst/>
            </a:prstGeom>
            <a:solidFill>
              <a:srgbClr val="CCFF99"/>
            </a:solidFill>
            <a:ln w="285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8441" name="Text Box 10"/>
            <p:cNvSpPr txBox="1">
              <a:spLocks noChangeArrowheads="1"/>
            </p:cNvSpPr>
            <p:nvPr/>
          </p:nvSpPr>
          <p:spPr bwMode="auto">
            <a:xfrm>
              <a:off x="4416" y="3408"/>
              <a:ext cx="52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b="1">
                  <a:latin typeface="+mn-lt"/>
                </a:rPr>
                <a:t>dosis</a:t>
              </a:r>
            </a:p>
          </p:txBody>
        </p:sp>
        <p:sp>
          <p:nvSpPr>
            <p:cNvPr id="18442" name="Text Box 11"/>
            <p:cNvSpPr txBox="1">
              <a:spLocks noChangeArrowheads="1"/>
            </p:cNvSpPr>
            <p:nvPr/>
          </p:nvSpPr>
          <p:spPr bwMode="auto">
            <a:xfrm>
              <a:off x="3072" y="1797"/>
              <a:ext cx="18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b="1" dirty="0" err="1">
                  <a:latin typeface="+mn-lt"/>
                </a:rPr>
                <a:t>Gravedad</a:t>
              </a:r>
              <a:r>
                <a:rPr lang="en-US" b="1" dirty="0">
                  <a:latin typeface="+mn-lt"/>
                </a:rPr>
                <a:t> del </a:t>
              </a:r>
              <a:r>
                <a:rPr lang="en-US" b="1" dirty="0" err="1">
                  <a:latin typeface="+mn-lt"/>
                </a:rPr>
                <a:t>efecto</a:t>
              </a:r>
              <a:endParaRPr lang="en-US" b="1" dirty="0">
                <a:latin typeface="+mn-lt"/>
              </a:endParaRPr>
            </a:p>
          </p:txBody>
        </p:sp>
        <p:sp>
          <p:nvSpPr>
            <p:cNvPr id="18443" name="Line 12"/>
            <p:cNvSpPr>
              <a:spLocks noChangeShapeType="1"/>
            </p:cNvSpPr>
            <p:nvPr/>
          </p:nvSpPr>
          <p:spPr bwMode="auto">
            <a:xfrm flipV="1">
              <a:off x="4272" y="2208"/>
              <a:ext cx="240" cy="120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prstDash val="sys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8444" name="Text Box 13"/>
            <p:cNvSpPr txBox="1">
              <a:spLocks noChangeArrowheads="1"/>
            </p:cNvSpPr>
            <p:nvPr/>
          </p:nvSpPr>
          <p:spPr bwMode="auto">
            <a:xfrm>
              <a:off x="3360" y="3648"/>
              <a:ext cx="69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b="1">
                  <a:latin typeface="+mn-lt"/>
                </a:rPr>
                <a:t>umbral</a:t>
              </a:r>
            </a:p>
          </p:txBody>
        </p:sp>
        <p:sp>
          <p:nvSpPr>
            <p:cNvPr id="18445" name="Line 14"/>
            <p:cNvSpPr>
              <a:spLocks noChangeShapeType="1"/>
            </p:cNvSpPr>
            <p:nvPr/>
          </p:nvSpPr>
          <p:spPr bwMode="auto">
            <a:xfrm flipV="1">
              <a:off x="4032" y="3408"/>
              <a:ext cx="240" cy="240"/>
            </a:xfrm>
            <a:prstGeom prst="line">
              <a:avLst/>
            </a:prstGeom>
            <a:noFill/>
            <a:ln w="12700">
              <a:solidFill>
                <a:srgbClr val="FFCC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CL"/>
            </a:p>
          </p:txBody>
        </p:sp>
      </p:grpSp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2133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7209"/>
    </mc:Choice>
    <mc:Fallback>
      <p:transition spd="slow" advTm="37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latin typeface="Arial" pitchFamily="34" charset="0"/>
              </a:rPr>
              <a:t/>
            </a:r>
            <a:br>
              <a:rPr lang="es-ES" b="1" dirty="0" smtClean="0">
                <a:solidFill>
                  <a:schemeClr val="bg1"/>
                </a:solidFill>
                <a:latin typeface="Arial" pitchFamily="34" charset="0"/>
              </a:rPr>
            </a:br>
            <a:r>
              <a:rPr lang="es-ES" b="1" dirty="0" smtClean="0">
                <a:solidFill>
                  <a:schemeClr val="bg1"/>
                </a:solidFill>
                <a:latin typeface="Arial" pitchFamily="34" charset="0"/>
              </a:rPr>
              <a:t>Perspectiva </a:t>
            </a:r>
            <a:r>
              <a:rPr lang="es-ES" b="1" dirty="0">
                <a:solidFill>
                  <a:schemeClr val="bg1"/>
                </a:solidFill>
                <a:latin typeface="Arial" pitchFamily="34" charset="0"/>
              </a:rPr>
              <a:t>general</a:t>
            </a:r>
            <a:r>
              <a:rPr lang="es-ES" b="1" dirty="0">
                <a:solidFill>
                  <a:srgbClr val="CCECFF"/>
                </a:solidFill>
                <a:latin typeface="Arial" pitchFamily="34" charset="0"/>
              </a:rPr>
              <a:t/>
            </a:r>
            <a:br>
              <a:rPr lang="es-ES" b="1" dirty="0">
                <a:solidFill>
                  <a:srgbClr val="CCECFF"/>
                </a:solidFill>
                <a:latin typeface="Arial" pitchFamily="34" charset="0"/>
              </a:rPr>
            </a:b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Clr>
                <a:srgbClr val="99CCFF"/>
              </a:buClr>
              <a:buSzPct val="110000"/>
              <a:buFontTx/>
              <a:buChar char="•"/>
            </a:pPr>
            <a:r>
              <a:rPr lang="es-ES" dirty="0"/>
              <a:t>Familiarizarse con los mecanismos de los diferentes tipos de efectos biológicos que suceden a la exposición a la radiación ionizante. </a:t>
            </a:r>
          </a:p>
          <a:p>
            <a:endParaRPr lang="es-CL" dirty="0"/>
          </a:p>
        </p:txBody>
      </p:sp>
      <p:pic>
        <p:nvPicPr>
          <p:cNvPr id="4" name="3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2760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3013"/>
    </mc:Choice>
    <mc:Fallback>
      <p:transition spd="slow" advTm="13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CL" b="1" dirty="0"/>
              <a:t>Efectos de la exposición aguda en órganos específicos </a:t>
            </a:r>
            <a:endParaRPr lang="es-CL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7516429" cy="3855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071205" y="5517232"/>
            <a:ext cx="7344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L" dirty="0"/>
          </a:p>
          <a:p>
            <a:r>
              <a:rPr lang="es-CL" i="1" dirty="0"/>
              <a:t>Comisión Internacional Protección Radiológica, Publicación Nº 60: Recomendaciones 1990 de la CIPR </a:t>
            </a:r>
          </a:p>
        </p:txBody>
      </p:sp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5966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7516"/>
    </mc:Choice>
    <mc:Fallback>
      <p:transition spd="slow" advTm="57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6" name="Rectangle 27"/>
          <p:cNvSpPr>
            <a:spLocks noChangeArrowheads="1"/>
          </p:cNvSpPr>
          <p:nvPr/>
        </p:nvSpPr>
        <p:spPr bwMode="black">
          <a:xfrm>
            <a:off x="282575" y="174625"/>
            <a:ext cx="8534400" cy="7620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20000"/>
              </a:spcBef>
            </a:pPr>
            <a:r>
              <a:rPr lang="es-ES" sz="3600" b="1" dirty="0">
                <a:solidFill>
                  <a:schemeClr val="bg1"/>
                </a:solidFill>
                <a:latin typeface="Arial" pitchFamily="34" charset="0"/>
              </a:rPr>
              <a:t>Efectos en el ojo</a:t>
            </a:r>
          </a:p>
        </p:txBody>
      </p:sp>
      <p:grpSp>
        <p:nvGrpSpPr>
          <p:cNvPr id="125962" name="Group 10"/>
          <p:cNvGrpSpPr>
            <a:grpSpLocks/>
          </p:cNvGrpSpPr>
          <p:nvPr/>
        </p:nvGrpSpPr>
        <p:grpSpPr bwMode="auto">
          <a:xfrm>
            <a:off x="363538" y="1390650"/>
            <a:ext cx="3714750" cy="4464050"/>
            <a:chOff x="169" y="1020"/>
            <a:chExt cx="2340" cy="2812"/>
          </a:xfrm>
        </p:grpSpPr>
        <p:pic>
          <p:nvPicPr>
            <p:cNvPr id="125957" name="Picture 3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" y="1339"/>
              <a:ext cx="1878" cy="1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125958" name="Text Box 5"/>
            <p:cNvSpPr txBox="1">
              <a:spLocks noChangeArrowheads="1"/>
            </p:cNvSpPr>
            <p:nvPr/>
          </p:nvSpPr>
          <p:spPr bwMode="auto">
            <a:xfrm>
              <a:off x="876" y="3168"/>
              <a:ext cx="1303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sz="800">
                  <a:latin typeface="Arial" pitchFamily="34" charset="0"/>
                </a:rPr>
                <a:t>De “Atlas de Histologia...”. J. Boya</a:t>
              </a:r>
              <a:endParaRPr lang="es-ES" sz="800">
                <a:latin typeface="Arial" pitchFamily="34" charset="0"/>
              </a:endParaRPr>
            </a:p>
          </p:txBody>
        </p:sp>
        <p:sp>
          <p:nvSpPr>
            <p:cNvPr id="125959" name="Text Box 6"/>
            <p:cNvSpPr txBox="1">
              <a:spLocks noChangeArrowheads="1"/>
            </p:cNvSpPr>
            <p:nvPr/>
          </p:nvSpPr>
          <p:spPr bwMode="auto">
            <a:xfrm>
              <a:off x="172" y="1020"/>
              <a:ext cx="233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latin typeface="Arial" pitchFamily="34" charset="0"/>
                </a:rPr>
                <a:t>Vista histológica del ojo</a:t>
              </a:r>
            </a:p>
          </p:txBody>
        </p:sp>
        <p:sp>
          <p:nvSpPr>
            <p:cNvPr id="125960" name="Line 7"/>
            <p:cNvSpPr>
              <a:spLocks noChangeShapeType="1"/>
            </p:cNvSpPr>
            <p:nvPr/>
          </p:nvSpPr>
          <p:spPr bwMode="auto">
            <a:xfrm flipH="1" flipV="1">
              <a:off x="684" y="2304"/>
              <a:ext cx="33" cy="960"/>
            </a:xfrm>
            <a:prstGeom prst="line">
              <a:avLst/>
            </a:prstGeom>
            <a:noFill/>
            <a:ln w="57150">
              <a:solidFill>
                <a:srgbClr val="333333"/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25961" name="Text Box 8"/>
            <p:cNvSpPr txBox="1">
              <a:spLocks noChangeArrowheads="1"/>
            </p:cNvSpPr>
            <p:nvPr/>
          </p:nvSpPr>
          <p:spPr bwMode="auto">
            <a:xfrm>
              <a:off x="169" y="3312"/>
              <a:ext cx="2114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en-GB" sz="1600" b="1" dirty="0">
                  <a:latin typeface="Arial" pitchFamily="34" charset="0"/>
                </a:rPr>
                <a:t>El </a:t>
              </a:r>
              <a:r>
                <a:rPr lang="en-GB" sz="1600" b="1" dirty="0" err="1">
                  <a:latin typeface="Arial" pitchFamily="34" charset="0"/>
                </a:rPr>
                <a:t>cristalino</a:t>
              </a:r>
              <a:r>
                <a:rPr lang="en-GB" sz="1600" b="1" dirty="0">
                  <a:latin typeface="Arial" pitchFamily="34" charset="0"/>
                </a:rPr>
                <a:t> </a:t>
              </a:r>
              <a:r>
                <a:rPr lang="en-GB" sz="1600" b="1" dirty="0" err="1">
                  <a:latin typeface="Arial" pitchFamily="34" charset="0"/>
                </a:rPr>
                <a:t>es</a:t>
              </a:r>
              <a:r>
                <a:rPr lang="en-GB" sz="1600" b="1" dirty="0">
                  <a:latin typeface="Arial" pitchFamily="34" charset="0"/>
                </a:rPr>
                <a:t> </a:t>
              </a:r>
              <a:r>
                <a:rPr lang="en-GB" sz="1600" b="1" dirty="0" err="1">
                  <a:latin typeface="Arial" pitchFamily="34" charset="0"/>
                </a:rPr>
                <a:t>altamente</a:t>
              </a:r>
              <a:r>
                <a:rPr lang="en-GB" sz="1600" b="1" dirty="0">
                  <a:latin typeface="Arial" pitchFamily="34" charset="0"/>
                </a:rPr>
                <a:t> RS, </a:t>
              </a:r>
              <a:r>
                <a:rPr lang="en-GB" sz="1600" b="1" dirty="0" err="1">
                  <a:latin typeface="Arial" pitchFamily="34" charset="0"/>
                </a:rPr>
                <a:t>además</a:t>
              </a:r>
              <a:r>
                <a:rPr lang="en-GB" sz="1600" b="1" dirty="0">
                  <a:latin typeface="Arial" pitchFamily="34" charset="0"/>
                </a:rPr>
                <a:t>, </a:t>
              </a:r>
              <a:r>
                <a:rPr lang="en-GB" sz="1600" b="1" dirty="0" err="1">
                  <a:latin typeface="Arial" pitchFamily="34" charset="0"/>
                </a:rPr>
                <a:t>está</a:t>
              </a:r>
              <a:r>
                <a:rPr lang="en-GB" sz="1600" b="1" dirty="0">
                  <a:latin typeface="Arial" pitchFamily="34" charset="0"/>
                </a:rPr>
                <a:t> </a:t>
              </a:r>
              <a:r>
                <a:rPr lang="en-GB" sz="1600" b="1" dirty="0" err="1">
                  <a:latin typeface="Arial" pitchFamily="34" charset="0"/>
                </a:rPr>
                <a:t>rodeado</a:t>
              </a:r>
              <a:r>
                <a:rPr lang="en-GB" sz="1600" b="1" dirty="0">
                  <a:latin typeface="Arial" pitchFamily="34" charset="0"/>
                </a:rPr>
                <a:t> de </a:t>
              </a:r>
              <a:r>
                <a:rPr lang="en-GB" sz="1600" b="1" dirty="0" err="1">
                  <a:latin typeface="Arial" pitchFamily="34" charset="0"/>
                </a:rPr>
                <a:t>células</a:t>
              </a:r>
              <a:r>
                <a:rPr lang="en-GB" sz="1600" b="1" dirty="0">
                  <a:latin typeface="Arial" pitchFamily="34" charset="0"/>
                </a:rPr>
                <a:t> </a:t>
              </a:r>
              <a:r>
                <a:rPr lang="en-GB" sz="1600" b="1" dirty="0" err="1">
                  <a:latin typeface="Arial" pitchFamily="34" charset="0"/>
                </a:rPr>
                <a:t>cuboides</a:t>
              </a:r>
              <a:r>
                <a:rPr lang="en-GB" sz="1600" b="1" dirty="0">
                  <a:latin typeface="Arial" pitchFamily="34" charset="0"/>
                </a:rPr>
                <a:t> </a:t>
              </a:r>
              <a:r>
                <a:rPr lang="en-GB" sz="1600" b="1" dirty="0" err="1">
                  <a:latin typeface="Arial" pitchFamily="34" charset="0"/>
                </a:rPr>
                <a:t>altamente</a:t>
              </a:r>
              <a:r>
                <a:rPr lang="en-GB" sz="1600" b="1" dirty="0">
                  <a:latin typeface="Arial" pitchFamily="34" charset="0"/>
                </a:rPr>
                <a:t>  RS.</a:t>
              </a:r>
            </a:p>
          </p:txBody>
        </p:sp>
      </p:grpSp>
      <p:sp>
        <p:nvSpPr>
          <p:cNvPr id="125963" name="Rectangle 29"/>
          <p:cNvSpPr>
            <a:spLocks noChangeArrowheads="1"/>
          </p:cNvSpPr>
          <p:nvPr/>
        </p:nvSpPr>
        <p:spPr bwMode="black">
          <a:xfrm>
            <a:off x="4654550" y="1371600"/>
            <a:ext cx="4221163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99CCFF"/>
              </a:buClr>
              <a:buSzPct val="110000"/>
              <a:buFontTx/>
              <a:buChar char="•"/>
            </a:pPr>
            <a:r>
              <a:rPr lang="es-ES" dirty="0">
                <a:latin typeface="Arial" pitchFamily="34" charset="0"/>
              </a:rPr>
              <a:t>El cristalino es altamente RS.</a:t>
            </a:r>
          </a:p>
          <a:p>
            <a:pPr marL="342900" indent="-342900">
              <a:spcBef>
                <a:spcPct val="20000"/>
              </a:spcBef>
              <a:buClr>
                <a:srgbClr val="99CCFF"/>
              </a:buClr>
              <a:buSzPct val="110000"/>
              <a:buFontTx/>
              <a:buChar char="•"/>
            </a:pPr>
            <a:r>
              <a:rPr lang="es-ES" dirty="0">
                <a:latin typeface="Arial" pitchFamily="34" charset="0"/>
              </a:rPr>
              <a:t>La coagulación de las </a:t>
            </a:r>
            <a:r>
              <a:rPr lang="es-ES" dirty="0" err="1">
                <a:latin typeface="Arial" pitchFamily="34" charset="0"/>
              </a:rPr>
              <a:t>proteinas</a:t>
            </a:r>
            <a:r>
              <a:rPr lang="es-ES" dirty="0">
                <a:latin typeface="Arial" pitchFamily="34" charset="0"/>
              </a:rPr>
              <a:t> aparece para dosis mayores de 2Gy.</a:t>
            </a:r>
          </a:p>
          <a:p>
            <a:pPr marL="342900" indent="-342900">
              <a:spcBef>
                <a:spcPct val="20000"/>
              </a:spcBef>
              <a:buClr>
                <a:srgbClr val="99CCFF"/>
              </a:buClr>
              <a:buSzPct val="110000"/>
              <a:buFontTx/>
              <a:buChar char="•"/>
            </a:pPr>
            <a:r>
              <a:rPr lang="es-ES" dirty="0">
                <a:latin typeface="Arial" pitchFamily="34" charset="0"/>
              </a:rPr>
              <a:t>Hay 2 efectos básicos</a:t>
            </a:r>
          </a:p>
        </p:txBody>
      </p:sp>
      <p:graphicFrame>
        <p:nvGraphicFramePr>
          <p:cNvPr id="126034" name="Group 82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xmlns="" val="1334614"/>
              </p:ext>
            </p:extLst>
          </p:nvPr>
        </p:nvGraphicFramePr>
        <p:xfrm>
          <a:off x="4019550" y="3962400"/>
          <a:ext cx="4953000" cy="235610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714500"/>
                <a:gridCol w="1581150"/>
                <a:gridCol w="1657350"/>
              </a:tblGrid>
              <a:tr h="1066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Efecto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Sv para exposición única corta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Sv/año para exposición tiempo largo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</a:tr>
              <a:tr h="708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Opacidades detectables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0.5-2.0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&gt; 0.1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Daño visual (catarata)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5.0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&gt; 0.15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</a:tr>
            </a:tbl>
          </a:graphicData>
        </a:graphic>
      </p:graphicFrame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2127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8101"/>
    </mc:Choice>
    <mc:Fallback>
      <p:transition spd="slow" advTm="48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xmlns="" val="1495548834"/>
              </p:ext>
            </p:extLst>
          </p:nvPr>
        </p:nvGraphicFramePr>
        <p:xfrm>
          <a:off x="755576" y="476672"/>
          <a:ext cx="77724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844824"/>
            <a:ext cx="7772400" cy="41148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es-CL" altLang="es-CL" smtClean="0"/>
              <a:t>Síndrome Agudo de Radiación (SAR)</a:t>
            </a:r>
          </a:p>
          <a:p>
            <a:pPr algn="just" eaLnBrk="1" hangingPunct="1">
              <a:lnSpc>
                <a:spcPct val="90000"/>
              </a:lnSpc>
            </a:pPr>
            <a:r>
              <a:rPr lang="es-CL" altLang="es-CL" smtClean="0"/>
              <a:t>Este síndrome puede evolucionar clínicamente de 3 formas: </a:t>
            </a:r>
          </a:p>
          <a:p>
            <a:pPr lvl="1" algn="just" eaLnBrk="1" hangingPunct="1">
              <a:lnSpc>
                <a:spcPct val="90000"/>
              </a:lnSpc>
            </a:pPr>
            <a:r>
              <a:rPr lang="es-CL" altLang="es-CL" smtClean="0"/>
              <a:t>Hematopoyética</a:t>
            </a:r>
          </a:p>
          <a:p>
            <a:pPr lvl="1" algn="just" eaLnBrk="1" hangingPunct="1">
              <a:lnSpc>
                <a:spcPct val="90000"/>
              </a:lnSpc>
            </a:pPr>
            <a:r>
              <a:rPr lang="es-CL" altLang="es-CL" smtClean="0"/>
              <a:t>Gastrointestinal </a:t>
            </a:r>
          </a:p>
          <a:p>
            <a:pPr lvl="1" algn="just" eaLnBrk="1" hangingPunct="1">
              <a:lnSpc>
                <a:spcPct val="90000"/>
              </a:lnSpc>
            </a:pPr>
            <a:r>
              <a:rPr lang="es-CL" altLang="es-CL" smtClean="0"/>
              <a:t>Neurológica</a:t>
            </a:r>
          </a:p>
          <a:p>
            <a:pPr algn="just" eaLnBrk="1" hangingPunct="1">
              <a:lnSpc>
                <a:spcPct val="90000"/>
              </a:lnSpc>
            </a:pPr>
            <a:r>
              <a:rPr lang="es-CL" altLang="es-CL" smtClean="0"/>
              <a:t>Cada una de estas formas consta de 3 etapas.</a:t>
            </a:r>
          </a:p>
          <a:p>
            <a:pPr algn="just" eaLnBrk="1" hangingPunct="1">
              <a:lnSpc>
                <a:spcPct val="90000"/>
              </a:lnSpc>
            </a:pPr>
            <a:endParaRPr lang="es-CL" altLang="es-CL" smtClean="0"/>
          </a:p>
        </p:txBody>
      </p:sp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1798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9703"/>
    </mc:Choice>
    <mc:Fallback>
      <p:transition spd="slow" advTm="29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29" name="Group 29"/>
          <p:cNvGrpSpPr>
            <a:grpSpLocks/>
          </p:cNvGrpSpPr>
          <p:nvPr/>
        </p:nvGrpSpPr>
        <p:grpSpPr bwMode="auto">
          <a:xfrm>
            <a:off x="1541463" y="1596232"/>
            <a:ext cx="6135687" cy="4837113"/>
            <a:chOff x="103" y="976"/>
            <a:chExt cx="3865" cy="3047"/>
          </a:xfrm>
        </p:grpSpPr>
        <p:sp>
          <p:nvSpPr>
            <p:cNvPr id="128005" name="Rectangle 37"/>
            <p:cNvSpPr>
              <a:spLocks noChangeArrowheads="1"/>
            </p:cNvSpPr>
            <p:nvPr/>
          </p:nvSpPr>
          <p:spPr bwMode="black">
            <a:xfrm>
              <a:off x="1260" y="976"/>
              <a:ext cx="1939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rgbClr val="99CCFF"/>
                </a:buClr>
                <a:buSzPct val="110000"/>
              </a:pPr>
              <a:r>
                <a:rPr lang="es-ES" dirty="0">
                  <a:solidFill>
                    <a:srgbClr val="FFFFCC"/>
                  </a:solidFill>
                  <a:latin typeface="Arial" pitchFamily="34" charset="0"/>
                </a:rPr>
                <a:t>	</a:t>
              </a:r>
              <a:r>
                <a:rPr lang="es-ES" b="1" dirty="0">
                  <a:latin typeface="Arial" pitchFamily="34" charset="0"/>
                </a:rPr>
                <a:t>Síndrome de irradiación aguda</a:t>
              </a:r>
            </a:p>
          </p:txBody>
        </p:sp>
        <p:grpSp>
          <p:nvGrpSpPr>
            <p:cNvPr id="128009" name="Group 12"/>
            <p:cNvGrpSpPr>
              <a:grpSpLocks/>
            </p:cNvGrpSpPr>
            <p:nvPr/>
          </p:nvGrpSpPr>
          <p:grpSpPr bwMode="auto">
            <a:xfrm>
              <a:off x="384" y="1920"/>
              <a:ext cx="3012" cy="1824"/>
              <a:chOff x="912" y="1200"/>
              <a:chExt cx="4272" cy="2544"/>
            </a:xfrm>
          </p:grpSpPr>
          <p:sp>
            <p:nvSpPr>
              <p:cNvPr id="128010" name="Line 13"/>
              <p:cNvSpPr>
                <a:spLocks noChangeShapeType="1"/>
              </p:cNvSpPr>
              <p:nvPr/>
            </p:nvSpPr>
            <p:spPr bwMode="auto">
              <a:xfrm flipV="1">
                <a:off x="912" y="1200"/>
                <a:ext cx="0" cy="2544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128011" name="Line 14"/>
              <p:cNvSpPr>
                <a:spLocks noChangeShapeType="1"/>
              </p:cNvSpPr>
              <p:nvPr/>
            </p:nvSpPr>
            <p:spPr bwMode="auto">
              <a:xfrm rot="5400000" flipV="1">
                <a:off x="3048" y="1608"/>
                <a:ext cx="0" cy="427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CL"/>
              </a:p>
            </p:txBody>
          </p:sp>
        </p:grpSp>
        <p:sp>
          <p:nvSpPr>
            <p:cNvPr id="128012" name="Text Box 15"/>
            <p:cNvSpPr txBox="1">
              <a:spLocks noChangeArrowheads="1"/>
            </p:cNvSpPr>
            <p:nvPr/>
          </p:nvSpPr>
          <p:spPr bwMode="auto">
            <a:xfrm rot="-5387386">
              <a:off x="-755" y="2694"/>
              <a:ext cx="1947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800">
                  <a:solidFill>
                    <a:schemeClr val="tx2"/>
                  </a:solidFill>
                  <a:latin typeface="Arial" pitchFamily="34" charset="0"/>
                </a:rPr>
                <a:t>Tempo de supervivencia</a:t>
              </a:r>
            </a:p>
          </p:txBody>
        </p:sp>
        <p:sp>
          <p:nvSpPr>
            <p:cNvPr id="128013" name="Text Box 16"/>
            <p:cNvSpPr txBox="1">
              <a:spLocks noChangeArrowheads="1"/>
            </p:cNvSpPr>
            <p:nvPr/>
          </p:nvSpPr>
          <p:spPr bwMode="auto">
            <a:xfrm>
              <a:off x="2863" y="3792"/>
              <a:ext cx="88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800" b="1">
                  <a:solidFill>
                    <a:schemeClr val="folHlink"/>
                  </a:solidFill>
                  <a:latin typeface="Arial" pitchFamily="34" charset="0"/>
                </a:rPr>
                <a:t>Dosis</a:t>
              </a:r>
            </a:p>
          </p:txBody>
        </p:sp>
        <p:sp>
          <p:nvSpPr>
            <p:cNvPr id="128014" name="Freeform 17"/>
            <p:cNvSpPr>
              <a:spLocks/>
            </p:cNvSpPr>
            <p:nvPr/>
          </p:nvSpPr>
          <p:spPr bwMode="auto">
            <a:xfrm>
              <a:off x="355" y="2183"/>
              <a:ext cx="2525" cy="1584"/>
            </a:xfrm>
            <a:custGeom>
              <a:avLst/>
              <a:gdLst>
                <a:gd name="T0" fmla="*/ 0 w 2736"/>
                <a:gd name="T1" fmla="*/ 0 h 1584"/>
                <a:gd name="T2" fmla="*/ 2147483647 w 2736"/>
                <a:gd name="T3" fmla="*/ 2147483647 h 1584"/>
                <a:gd name="T4" fmla="*/ 2147483647 w 2736"/>
                <a:gd name="T5" fmla="*/ 2147483647 h 1584"/>
                <a:gd name="T6" fmla="*/ 2147483647 w 2736"/>
                <a:gd name="T7" fmla="*/ 2147483647 h 1584"/>
                <a:gd name="T8" fmla="*/ 2147483647 w 2736"/>
                <a:gd name="T9" fmla="*/ 2147483647 h 15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36"/>
                <a:gd name="T16" fmla="*/ 0 h 1584"/>
                <a:gd name="T17" fmla="*/ 2736 w 2736"/>
                <a:gd name="T18" fmla="*/ 1584 h 15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36" h="1584">
                  <a:moveTo>
                    <a:pt x="0" y="0"/>
                  </a:moveTo>
                  <a:cubicBezTo>
                    <a:pt x="208" y="20"/>
                    <a:pt x="416" y="40"/>
                    <a:pt x="576" y="144"/>
                  </a:cubicBezTo>
                  <a:cubicBezTo>
                    <a:pt x="736" y="248"/>
                    <a:pt x="736" y="520"/>
                    <a:pt x="960" y="624"/>
                  </a:cubicBezTo>
                  <a:cubicBezTo>
                    <a:pt x="1184" y="728"/>
                    <a:pt x="1624" y="608"/>
                    <a:pt x="1920" y="768"/>
                  </a:cubicBezTo>
                  <a:cubicBezTo>
                    <a:pt x="2216" y="928"/>
                    <a:pt x="2476" y="1256"/>
                    <a:pt x="2736" y="1584"/>
                  </a:cubicBezTo>
                </a:path>
              </a:pathLst>
            </a:custGeom>
            <a:noFill/>
            <a:ln w="41275">
              <a:solidFill>
                <a:srgbClr val="80008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grpSp>
          <p:nvGrpSpPr>
            <p:cNvPr id="128015" name="Group 20"/>
            <p:cNvGrpSpPr>
              <a:grpSpLocks/>
            </p:cNvGrpSpPr>
            <p:nvPr/>
          </p:nvGrpSpPr>
          <p:grpSpPr bwMode="auto">
            <a:xfrm>
              <a:off x="2704" y="1760"/>
              <a:ext cx="1264" cy="1265"/>
              <a:chOff x="2880" y="1920"/>
              <a:chExt cx="1392" cy="1124"/>
            </a:xfrm>
          </p:grpSpPr>
          <p:sp>
            <p:nvSpPr>
              <p:cNvPr id="128016" name="Rectangle 21"/>
              <p:cNvSpPr>
                <a:spLocks noChangeArrowheads="1"/>
              </p:cNvSpPr>
              <p:nvPr/>
            </p:nvSpPr>
            <p:spPr bwMode="auto">
              <a:xfrm>
                <a:off x="2880" y="1920"/>
                <a:ext cx="1392" cy="1104"/>
              </a:xfrm>
              <a:prstGeom prst="rect">
                <a:avLst/>
              </a:prstGeom>
              <a:solidFill>
                <a:srgbClr val="CC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200">
                  <a:latin typeface="Arial" pitchFamily="34" charset="0"/>
                </a:endParaRPr>
              </a:p>
            </p:txBody>
          </p:sp>
          <p:sp>
            <p:nvSpPr>
              <p:cNvPr id="128017" name="Text Box 22"/>
              <p:cNvSpPr txBox="1">
                <a:spLocks noChangeArrowheads="1"/>
              </p:cNvSpPr>
              <p:nvPr/>
            </p:nvSpPr>
            <p:spPr bwMode="auto">
              <a:xfrm>
                <a:off x="2928" y="1968"/>
                <a:ext cx="1296" cy="1076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>
                <a:lvl1pPr marL="266700" indent="-2667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sz="2000" b="1" i="1" dirty="0" err="1">
                    <a:latin typeface="Arial" pitchFamily="34" charset="0"/>
                  </a:rPr>
                  <a:t>Fases</a:t>
                </a:r>
                <a:r>
                  <a:rPr lang="en-GB" sz="2000" b="1" i="1" dirty="0">
                    <a:latin typeface="Arial" pitchFamily="34" charset="0"/>
                  </a:rPr>
                  <a:t>:</a:t>
                </a:r>
              </a:p>
              <a:p>
                <a:pPr eaLnBrk="1" hangingPunct="1">
                  <a:spcBef>
                    <a:spcPct val="50000"/>
                  </a:spcBef>
                  <a:buFontTx/>
                  <a:buAutoNum type="arabicPeriod"/>
                </a:pPr>
                <a:r>
                  <a:rPr lang="en-GB" sz="1600" b="1" dirty="0" err="1">
                    <a:latin typeface="Arial" pitchFamily="34" charset="0"/>
                  </a:rPr>
                  <a:t>Prodrómica</a:t>
                </a:r>
                <a:r>
                  <a:rPr lang="en-GB" sz="1600" b="1" dirty="0">
                    <a:latin typeface="Arial" pitchFamily="34" charset="0"/>
                  </a:rPr>
                  <a:t> </a:t>
                </a:r>
                <a:r>
                  <a:rPr lang="en-GB" sz="1400" b="1" dirty="0">
                    <a:latin typeface="Arial" pitchFamily="34" charset="0"/>
                  </a:rPr>
                  <a:t>(</a:t>
                </a:r>
                <a:r>
                  <a:rPr lang="en-GB" sz="1400" b="1" dirty="0" err="1">
                    <a:latin typeface="Arial" pitchFamily="34" charset="0"/>
                  </a:rPr>
                  <a:t>comienzo</a:t>
                </a:r>
                <a:r>
                  <a:rPr lang="en-GB" sz="1400" b="1" dirty="0">
                    <a:latin typeface="Arial" pitchFamily="34" charset="0"/>
                  </a:rPr>
                  <a:t> de la </a:t>
                </a:r>
                <a:r>
                  <a:rPr lang="en-GB" sz="1400" b="1" dirty="0" err="1">
                    <a:latin typeface="Arial" pitchFamily="34" charset="0"/>
                  </a:rPr>
                  <a:t>enfermedad</a:t>
                </a:r>
                <a:r>
                  <a:rPr lang="en-GB" sz="1400" b="1" dirty="0">
                    <a:latin typeface="Arial" pitchFamily="34" charset="0"/>
                  </a:rPr>
                  <a:t>)</a:t>
                </a:r>
                <a:endParaRPr lang="en-GB" sz="1600" b="1" dirty="0">
                  <a:latin typeface="Arial" pitchFamily="34" charset="0"/>
                </a:endParaRPr>
              </a:p>
              <a:p>
                <a:pPr eaLnBrk="1" hangingPunct="1">
                  <a:spcBef>
                    <a:spcPct val="50000"/>
                  </a:spcBef>
                  <a:buFontTx/>
                  <a:buAutoNum type="arabicPeriod"/>
                </a:pPr>
                <a:r>
                  <a:rPr lang="en-GB" sz="1600" b="1" dirty="0" err="1">
                    <a:latin typeface="Arial" pitchFamily="34" charset="0"/>
                  </a:rPr>
                  <a:t>Latencia</a:t>
                </a:r>
                <a:endParaRPr lang="en-GB" sz="1600" b="1" dirty="0">
                  <a:latin typeface="Arial" pitchFamily="34" charset="0"/>
                </a:endParaRPr>
              </a:p>
              <a:p>
                <a:pPr eaLnBrk="1" hangingPunct="1">
                  <a:spcBef>
                    <a:spcPct val="50000"/>
                  </a:spcBef>
                  <a:buFontTx/>
                  <a:buAutoNum type="arabicPeriod"/>
                </a:pPr>
                <a:r>
                  <a:rPr lang="en-GB" sz="1600" b="1" dirty="0" err="1">
                    <a:latin typeface="Arial" pitchFamily="34" charset="0"/>
                  </a:rPr>
                  <a:t>Manifestación</a:t>
                </a:r>
                <a:endParaRPr lang="en-GB" sz="1600" b="1" dirty="0"/>
              </a:p>
            </p:txBody>
          </p:sp>
        </p:grpSp>
        <p:sp>
          <p:nvSpPr>
            <p:cNvPr id="128018" name="Rectangle 23"/>
            <p:cNvSpPr>
              <a:spLocks noChangeArrowheads="1"/>
            </p:cNvSpPr>
            <p:nvPr/>
          </p:nvSpPr>
          <p:spPr bwMode="auto">
            <a:xfrm>
              <a:off x="2697" y="3055"/>
              <a:ext cx="1263" cy="384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r>
                <a:rPr lang="en-GB" sz="1600" b="1" dirty="0" err="1">
                  <a:solidFill>
                    <a:schemeClr val="tx1"/>
                  </a:solidFill>
                  <a:latin typeface="Arial" pitchFamily="34" charset="0"/>
                </a:rPr>
                <a:t>Dosis</a:t>
              </a:r>
              <a:r>
                <a:rPr lang="en-GB" sz="1600" b="1" dirty="0">
                  <a:solidFill>
                    <a:schemeClr val="tx1"/>
                  </a:solidFill>
                  <a:latin typeface="Arial" pitchFamily="34" charset="0"/>
                </a:rPr>
                <a:t> </a:t>
              </a:r>
              <a:r>
                <a:rPr lang="en-GB" sz="1600" b="1" dirty="0" err="1">
                  <a:solidFill>
                    <a:schemeClr val="tx1"/>
                  </a:solidFill>
                  <a:latin typeface="Arial" pitchFamily="34" charset="0"/>
                </a:rPr>
                <a:t>letal</a:t>
              </a:r>
              <a:r>
                <a:rPr lang="en-GB" sz="1600" b="1" dirty="0">
                  <a:solidFill>
                    <a:schemeClr val="tx1"/>
                  </a:solidFill>
                  <a:latin typeface="Arial" pitchFamily="34" charset="0"/>
                </a:rPr>
                <a:t> 50 / 30</a:t>
              </a:r>
            </a:p>
          </p:txBody>
        </p:sp>
        <p:sp>
          <p:nvSpPr>
            <p:cNvPr id="128019" name="Text Box 24"/>
            <p:cNvSpPr txBox="1">
              <a:spLocks noChangeArrowheads="1"/>
            </p:cNvSpPr>
            <p:nvPr/>
          </p:nvSpPr>
          <p:spPr bwMode="auto">
            <a:xfrm>
              <a:off x="336" y="2880"/>
              <a:ext cx="797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s-ES_tradnl" sz="1400" b="1">
                  <a:solidFill>
                    <a:schemeClr val="folHlink"/>
                  </a:solidFill>
                  <a:latin typeface="Arial Black" pitchFamily="34" charset="0"/>
                </a:rPr>
                <a:t>MÉDULA ÓSEA</a:t>
              </a:r>
              <a:endParaRPr lang="es-ES" sz="1600" b="1">
                <a:solidFill>
                  <a:schemeClr val="folHlink"/>
                </a:solidFill>
                <a:latin typeface="Arial Black" pitchFamily="34" charset="0"/>
              </a:endParaRPr>
            </a:p>
          </p:txBody>
        </p:sp>
        <p:sp>
          <p:nvSpPr>
            <p:cNvPr id="128020" name="Rectangle 25"/>
            <p:cNvSpPr>
              <a:spLocks noChangeArrowheads="1"/>
            </p:cNvSpPr>
            <p:nvPr/>
          </p:nvSpPr>
          <p:spPr bwMode="auto">
            <a:xfrm>
              <a:off x="971" y="2999"/>
              <a:ext cx="901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s-ES_tradnl" sz="1400" b="1">
                  <a:solidFill>
                    <a:schemeClr val="folHlink"/>
                  </a:solidFill>
                  <a:latin typeface="Arial Black" pitchFamily="34" charset="0"/>
                </a:rPr>
                <a:t>GASTRO</a:t>
              </a:r>
            </a:p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s-ES_tradnl" sz="1400" b="1">
                  <a:solidFill>
                    <a:schemeClr val="folHlink"/>
                  </a:solidFill>
                  <a:latin typeface="Arial Black" pitchFamily="34" charset="0"/>
                </a:rPr>
                <a:t>INTESTINAL</a:t>
              </a:r>
              <a:endParaRPr lang="es-ES" sz="1400" b="1">
                <a:solidFill>
                  <a:schemeClr val="folHlink"/>
                </a:solidFill>
                <a:latin typeface="Arial Black" pitchFamily="34" charset="0"/>
              </a:endParaRPr>
            </a:p>
          </p:txBody>
        </p:sp>
        <p:sp>
          <p:nvSpPr>
            <p:cNvPr id="128021" name="Rectangle 26"/>
            <p:cNvSpPr>
              <a:spLocks noChangeArrowheads="1"/>
            </p:cNvSpPr>
            <p:nvPr/>
          </p:nvSpPr>
          <p:spPr bwMode="auto">
            <a:xfrm>
              <a:off x="1905" y="3287"/>
              <a:ext cx="4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>
                  <a:solidFill>
                    <a:schemeClr val="folHlink"/>
                  </a:solidFill>
                  <a:latin typeface="Arial Black" pitchFamily="34" charset="0"/>
                </a:rPr>
                <a:t>SNC</a:t>
              </a:r>
              <a:endParaRPr lang="es-ES" sz="1800">
                <a:solidFill>
                  <a:schemeClr val="folHlink"/>
                </a:solidFill>
                <a:latin typeface="Arial Black" pitchFamily="34" charset="0"/>
              </a:endParaRPr>
            </a:p>
          </p:txBody>
        </p:sp>
        <p:sp>
          <p:nvSpPr>
            <p:cNvPr id="128022" name="Text Box 27"/>
            <p:cNvSpPr txBox="1">
              <a:spLocks noChangeArrowheads="1"/>
            </p:cNvSpPr>
            <p:nvPr/>
          </p:nvSpPr>
          <p:spPr bwMode="auto">
            <a:xfrm>
              <a:off x="1667" y="3431"/>
              <a:ext cx="94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sz="1200" b="1">
                  <a:solidFill>
                    <a:schemeClr val="folHlink"/>
                  </a:solidFill>
                  <a:latin typeface="Arial" pitchFamily="34" charset="0"/>
                </a:rPr>
                <a:t>(sistema nervioso central)</a:t>
              </a:r>
              <a:endParaRPr lang="en-GB" sz="1200">
                <a:solidFill>
                  <a:schemeClr val="folHlink"/>
                </a:solidFill>
                <a:latin typeface="Arial" pitchFamily="34" charset="0"/>
              </a:endParaRPr>
            </a:p>
          </p:txBody>
        </p:sp>
        <p:sp>
          <p:nvSpPr>
            <p:cNvPr id="128023" name="Line 28"/>
            <p:cNvSpPr>
              <a:spLocks noChangeShapeType="1"/>
            </p:cNvSpPr>
            <p:nvPr/>
          </p:nvSpPr>
          <p:spPr bwMode="auto">
            <a:xfrm flipH="1">
              <a:off x="665" y="1799"/>
              <a:ext cx="310" cy="7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28024" name="Line 29"/>
            <p:cNvSpPr>
              <a:spLocks noChangeShapeType="1"/>
            </p:cNvSpPr>
            <p:nvPr/>
          </p:nvSpPr>
          <p:spPr bwMode="auto">
            <a:xfrm flipH="1">
              <a:off x="1462" y="2231"/>
              <a:ext cx="177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28025" name="Line 30"/>
            <p:cNvSpPr>
              <a:spLocks noChangeShapeType="1"/>
            </p:cNvSpPr>
            <p:nvPr/>
          </p:nvSpPr>
          <p:spPr bwMode="auto">
            <a:xfrm flipH="1">
              <a:off x="2038" y="2663"/>
              <a:ext cx="89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28026" name="Text Box 31"/>
            <p:cNvSpPr txBox="1">
              <a:spLocks noChangeArrowheads="1"/>
            </p:cNvSpPr>
            <p:nvPr/>
          </p:nvSpPr>
          <p:spPr bwMode="auto">
            <a:xfrm>
              <a:off x="975" y="1807"/>
              <a:ext cx="128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sz="1600">
                  <a:latin typeface="Arial Black" pitchFamily="34" charset="0"/>
                </a:rPr>
                <a:t>1-10 Gy</a:t>
              </a:r>
              <a:endParaRPr lang="es-ES" sz="1600">
                <a:latin typeface="Arial Black" pitchFamily="34" charset="0"/>
              </a:endParaRPr>
            </a:p>
          </p:txBody>
        </p:sp>
        <p:sp>
          <p:nvSpPr>
            <p:cNvPr id="128027" name="Rectangle 32"/>
            <p:cNvSpPr>
              <a:spLocks noChangeArrowheads="1"/>
            </p:cNvSpPr>
            <p:nvPr/>
          </p:nvSpPr>
          <p:spPr bwMode="auto">
            <a:xfrm>
              <a:off x="1595" y="2039"/>
              <a:ext cx="81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s-ES_tradnl" sz="1600">
                  <a:latin typeface="Arial Black" pitchFamily="34" charset="0"/>
                </a:rPr>
                <a:t>10 - 50 Gy</a:t>
              </a:r>
              <a:endParaRPr lang="es-ES" sz="1600">
                <a:latin typeface="Arial Black" pitchFamily="34" charset="0"/>
              </a:endParaRPr>
            </a:p>
          </p:txBody>
        </p:sp>
        <p:sp>
          <p:nvSpPr>
            <p:cNvPr id="128028" name="Rectangle 33"/>
            <p:cNvSpPr>
              <a:spLocks noChangeArrowheads="1"/>
            </p:cNvSpPr>
            <p:nvPr/>
          </p:nvSpPr>
          <p:spPr bwMode="auto">
            <a:xfrm>
              <a:off x="2082" y="2423"/>
              <a:ext cx="64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s-ES_tradnl" sz="1600">
                  <a:latin typeface="Arial Black" pitchFamily="34" charset="0"/>
                </a:rPr>
                <a:t>&gt; 50 Gy</a:t>
              </a:r>
              <a:endParaRPr lang="es-ES" sz="1600">
                <a:latin typeface="Arial Black" pitchFamily="34" charset="0"/>
              </a:endParaRPr>
            </a:p>
          </p:txBody>
        </p:sp>
      </p:grpSp>
      <p:graphicFrame>
        <p:nvGraphicFramePr>
          <p:cNvPr id="35" name="34 Diagrama"/>
          <p:cNvGraphicFramePr/>
          <p:nvPr>
            <p:extLst>
              <p:ext uri="{D42A27DB-BD31-4B8C-83A1-F6EECF244321}">
                <p14:modId xmlns:p14="http://schemas.microsoft.com/office/powerpoint/2010/main" xmlns="" val="1300906670"/>
              </p:ext>
            </p:extLst>
          </p:nvPr>
        </p:nvGraphicFramePr>
        <p:xfrm>
          <a:off x="685800" y="330624"/>
          <a:ext cx="77724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0483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6178"/>
    </mc:Choice>
    <mc:Fallback>
      <p:transition spd="slow" advTm="66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8" name="Rectangle 5"/>
          <p:cNvSpPr>
            <a:spLocks noChangeArrowheads="1"/>
          </p:cNvSpPr>
          <p:nvPr/>
        </p:nvSpPr>
        <p:spPr bwMode="black">
          <a:xfrm>
            <a:off x="282575" y="174625"/>
            <a:ext cx="8534400" cy="7620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20000"/>
              </a:spcBef>
            </a:pPr>
            <a:r>
              <a:rPr lang="es-ES" sz="3600" b="1" dirty="0">
                <a:solidFill>
                  <a:schemeClr val="bg1"/>
                </a:solidFill>
                <a:latin typeface="Arial" pitchFamily="34" charset="0"/>
              </a:rPr>
              <a:t>Dosis letal 50 / 30</a:t>
            </a:r>
          </a:p>
        </p:txBody>
      </p:sp>
      <p:sp>
        <p:nvSpPr>
          <p:cNvPr id="129030" name="Rectangle 7"/>
          <p:cNvSpPr>
            <a:spLocks noChangeArrowheads="1"/>
          </p:cNvSpPr>
          <p:nvPr/>
        </p:nvSpPr>
        <p:spPr bwMode="black">
          <a:xfrm>
            <a:off x="4425950" y="1714500"/>
            <a:ext cx="4221163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>
              <a:spcBef>
                <a:spcPct val="20000"/>
              </a:spcBef>
              <a:buClr>
                <a:srgbClr val="99CCFF"/>
              </a:buClr>
              <a:buSzPct val="110000"/>
              <a:buFontTx/>
              <a:buChar char="•"/>
            </a:pPr>
            <a:r>
              <a:rPr lang="es-ES" sz="2800" dirty="0"/>
              <a:t>“Dosis que causaría la muerte al 50% de la población en 30 días</a:t>
            </a:r>
            <a:r>
              <a:rPr lang="es-ES" sz="2800" dirty="0" smtClean="0"/>
              <a:t>”.</a:t>
            </a:r>
          </a:p>
          <a:p>
            <a:pPr marL="342900" indent="-342900" algn="just">
              <a:spcBef>
                <a:spcPct val="20000"/>
              </a:spcBef>
              <a:buClr>
                <a:srgbClr val="99CCFF"/>
              </a:buClr>
              <a:buSzPct val="110000"/>
              <a:buFontTx/>
              <a:buChar char="•"/>
            </a:pPr>
            <a:r>
              <a:rPr lang="es-ES" sz="2800" dirty="0" smtClean="0"/>
              <a:t>Su valor es alrededor de 2-3 Gy para humanos en irradiación de cuerpo entero.</a:t>
            </a:r>
            <a:endParaRPr lang="es-ES" sz="2800" dirty="0"/>
          </a:p>
        </p:txBody>
      </p:sp>
      <p:sp>
        <p:nvSpPr>
          <p:cNvPr id="2" name="AutoShape 4" descr="Imagen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3" name="AutoShape 6" descr="Imagen relacionad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4" name="AutoShape 8" descr="Imagen relacionad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04864"/>
            <a:ext cx="206692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30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1576" y="5229200"/>
            <a:ext cx="2075537" cy="856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4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9014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6527"/>
    </mc:Choice>
    <mc:Fallback>
      <p:transition spd="slow" advTm="16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xmlns="" val="1568406010"/>
              </p:ext>
            </p:extLst>
          </p:nvPr>
        </p:nvGraphicFramePr>
        <p:xfrm>
          <a:off x="685800" y="609600"/>
          <a:ext cx="77724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916832"/>
            <a:ext cx="8229600" cy="4525963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es-CL" altLang="es-CL" sz="2800" dirty="0" smtClean="0"/>
              <a:t>Dosis de 1 a 10 Gy en todo el cuerpo</a:t>
            </a:r>
          </a:p>
          <a:p>
            <a:pPr algn="just" eaLnBrk="1" hangingPunct="1">
              <a:lnSpc>
                <a:spcPct val="90000"/>
              </a:lnSpc>
            </a:pPr>
            <a:r>
              <a:rPr lang="es-CL" altLang="es-CL" sz="2800" dirty="0" smtClean="0"/>
              <a:t>Disminución de Células Sanguíneas</a:t>
            </a:r>
          </a:p>
          <a:p>
            <a:pPr algn="just" eaLnBrk="1" hangingPunct="1">
              <a:lnSpc>
                <a:spcPct val="90000"/>
              </a:lnSpc>
            </a:pPr>
            <a:r>
              <a:rPr lang="es-CL" altLang="es-CL" sz="2800" dirty="0" smtClean="0"/>
              <a:t>Puede Haber hemorragias por disminución de plaquetas</a:t>
            </a:r>
          </a:p>
          <a:p>
            <a:pPr algn="just" eaLnBrk="1" hangingPunct="1">
              <a:lnSpc>
                <a:spcPct val="90000"/>
              </a:lnSpc>
            </a:pPr>
            <a:r>
              <a:rPr lang="es-CL" altLang="es-CL" sz="2800" dirty="0" smtClean="0"/>
              <a:t> Contaje de linfocitos es un indicador sensible de daño por R.I</a:t>
            </a:r>
          </a:p>
          <a:p>
            <a:pPr algn="just" eaLnBrk="1" hangingPunct="1">
              <a:lnSpc>
                <a:spcPct val="90000"/>
              </a:lnSpc>
            </a:pPr>
            <a:r>
              <a:rPr lang="es-CL" altLang="es-CL" sz="2800" dirty="0" smtClean="0"/>
              <a:t>El período de latencia para la enfermedad manifiesta es de aproximadamente 3 semanas.</a:t>
            </a:r>
            <a:endParaRPr lang="es-ES" altLang="es-CL" sz="2800" dirty="0" smtClean="0"/>
          </a:p>
        </p:txBody>
      </p:sp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7546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2000" advTm="32025"/>
    </mc:Choice>
    <mc:Fallback>
      <p:transition spd="slow" advTm="32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xmlns="" val="604220737"/>
              </p:ext>
            </p:extLst>
          </p:nvPr>
        </p:nvGraphicFramePr>
        <p:xfrm>
          <a:off x="685800" y="609600"/>
          <a:ext cx="77724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844824"/>
            <a:ext cx="8229600" cy="4525963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es-CL" altLang="es-CL" dirty="0" smtClean="0"/>
              <a:t>Dosis de 10 a 50 Gy a cuerpo completo</a:t>
            </a:r>
          </a:p>
          <a:p>
            <a:pPr algn="just" eaLnBrk="1" hangingPunct="1">
              <a:lnSpc>
                <a:spcPct val="90000"/>
              </a:lnSpc>
            </a:pPr>
            <a:r>
              <a:rPr lang="es-CL" altLang="es-CL" dirty="0" smtClean="0"/>
              <a:t>Diarrea, Disminución de fluidos, Pérdida de Peso</a:t>
            </a:r>
          </a:p>
          <a:p>
            <a:pPr algn="just" eaLnBrk="1" hangingPunct="1">
              <a:lnSpc>
                <a:spcPct val="90000"/>
              </a:lnSpc>
            </a:pPr>
            <a:r>
              <a:rPr lang="es-CL" altLang="es-CL" dirty="0" smtClean="0"/>
              <a:t>Úlceras Gástricas y </a:t>
            </a:r>
            <a:r>
              <a:rPr lang="es-CL" altLang="es-CL" dirty="0" err="1" smtClean="0"/>
              <a:t>Colónicas</a:t>
            </a:r>
            <a:endParaRPr lang="es-CL" altLang="es-CL" dirty="0" smtClean="0"/>
          </a:p>
          <a:p>
            <a:pPr algn="just" eaLnBrk="1" hangingPunct="1">
              <a:lnSpc>
                <a:spcPct val="90000"/>
              </a:lnSpc>
            </a:pPr>
            <a:r>
              <a:rPr lang="es-CL" altLang="es-CL" dirty="0" smtClean="0"/>
              <a:t>Enteritis. </a:t>
            </a:r>
          </a:p>
          <a:p>
            <a:pPr algn="just" eaLnBrk="1" hangingPunct="1">
              <a:lnSpc>
                <a:spcPct val="90000"/>
              </a:lnSpc>
            </a:pPr>
            <a:r>
              <a:rPr lang="es-CL" altLang="es-CL" dirty="0" smtClean="0"/>
              <a:t>El período de latencia para la enfermedad manifiesta es de 3 a 5 días.</a:t>
            </a:r>
            <a:endParaRPr lang="es-ES" altLang="es-CL" dirty="0" smtClean="0"/>
          </a:p>
        </p:txBody>
      </p:sp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2763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4442"/>
    </mc:Choice>
    <mc:Fallback>
      <p:transition spd="slow" advTm="24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xmlns="" val="2831693605"/>
              </p:ext>
            </p:extLst>
          </p:nvPr>
        </p:nvGraphicFramePr>
        <p:xfrm>
          <a:off x="685800" y="609600"/>
          <a:ext cx="77724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916832"/>
            <a:ext cx="8229600" cy="4525963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es-CL" altLang="es-CL" sz="2800" dirty="0" smtClean="0"/>
              <a:t>Dosis superiores a 50 Gy en todo el cuerpo</a:t>
            </a:r>
          </a:p>
          <a:p>
            <a:pPr algn="just" eaLnBrk="1" hangingPunct="1">
              <a:lnSpc>
                <a:spcPct val="90000"/>
              </a:lnSpc>
            </a:pPr>
            <a:r>
              <a:rPr lang="es-CL" altLang="es-CL" sz="2800" dirty="0" smtClean="0"/>
              <a:t>Fase prodrómica puede durar sólo min.</a:t>
            </a:r>
          </a:p>
          <a:p>
            <a:pPr algn="just" eaLnBrk="1" hangingPunct="1">
              <a:lnSpc>
                <a:spcPct val="90000"/>
              </a:lnSpc>
            </a:pPr>
            <a:r>
              <a:rPr lang="es-ES" altLang="es-CL" sz="2800" dirty="0" smtClean="0"/>
              <a:t>Hay nauseas, vómitos y síntomas psíquicos (confusión, irritabilidad</a:t>
            </a:r>
            <a:r>
              <a:rPr lang="es-CL" altLang="es-CL" sz="2800" dirty="0" smtClean="0"/>
              <a:t>)</a:t>
            </a:r>
          </a:p>
          <a:p>
            <a:pPr algn="just" eaLnBrk="1" hangingPunct="1">
              <a:lnSpc>
                <a:spcPct val="90000"/>
              </a:lnSpc>
            </a:pPr>
            <a:r>
              <a:rPr lang="es-ES" altLang="es-CL" sz="2800" dirty="0" smtClean="0"/>
              <a:t>La fase latente dura escasas horas </a:t>
            </a:r>
            <a:endParaRPr lang="es-CL" altLang="es-CL" sz="2800" dirty="0" smtClean="0"/>
          </a:p>
          <a:p>
            <a:pPr algn="just" eaLnBrk="1" hangingPunct="1">
              <a:lnSpc>
                <a:spcPct val="90000"/>
              </a:lnSpc>
            </a:pPr>
            <a:r>
              <a:rPr lang="es-ES" altLang="es-CL" sz="2800" dirty="0" smtClean="0"/>
              <a:t>A las 4-6 horas de la irradiación aparece la enfermedad manifiesta con síntomas neurológicos, convulsiones, ataxia, grados progresivos de coma  </a:t>
            </a:r>
            <a:endParaRPr lang="es-CL" altLang="es-CL" sz="2800" dirty="0" smtClean="0"/>
          </a:p>
          <a:p>
            <a:pPr algn="just" eaLnBrk="1" hangingPunct="1">
              <a:lnSpc>
                <a:spcPct val="90000"/>
              </a:lnSpc>
            </a:pPr>
            <a:endParaRPr lang="es-ES" altLang="es-CL" sz="2800" dirty="0" smtClean="0"/>
          </a:p>
        </p:txBody>
      </p:sp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6258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3920"/>
    </mc:Choice>
    <mc:Fallback>
      <p:transition spd="slow" advTm="33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208823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CL" sz="3600" b="1" dirty="0"/>
              <a:t>Los efectos determinísticos no se producen de forma rutinaria en el lugar de trabajo sino como resultado de un accidente. </a:t>
            </a:r>
            <a:r>
              <a:rPr lang="es-CL" dirty="0"/>
              <a:t>	</a:t>
            </a:r>
          </a:p>
          <a:p>
            <a:pPr algn="ctr"/>
            <a:endParaRPr lang="es-CL" dirty="0"/>
          </a:p>
        </p:txBody>
      </p:sp>
      <p:pic>
        <p:nvPicPr>
          <p:cNvPr id="4" name="3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1962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5015"/>
    </mc:Choice>
    <mc:Fallback>
      <p:transition spd="slow" advTm="45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Resultado de imagen para chernoby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5" name="AutoShape 4" descr="Resultado de imagen para chernoby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6" name="AutoShape 6" descr="Resultado de imagen para chernobyl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7" name="AutoShape 8" descr="Resultado de imagen para chernobyl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942" y="312738"/>
            <a:ext cx="4344144" cy="3088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 descr="Resultado de imagen para hiroshim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573016"/>
            <a:ext cx="5472608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0102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2592"/>
    </mc:Choice>
    <mc:Fallback>
      <p:transition spd="slow" advTm="42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MX" dirty="0" smtClean="0"/>
              <a:t>Historia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s-MX" sz="2400" dirty="0"/>
              <a:t>Antes de 1985: </a:t>
            </a:r>
          </a:p>
          <a:p>
            <a:pPr lvl="2"/>
            <a:r>
              <a:rPr lang="es-CL" sz="1400" dirty="0" smtClean="0"/>
              <a:t>Desconocimiento de la existencia de la radiación.</a:t>
            </a:r>
          </a:p>
          <a:p>
            <a:pPr lvl="2"/>
            <a:r>
              <a:rPr lang="es-CL" sz="1400" dirty="0" smtClean="0"/>
              <a:t>Primeros indicios de los efectos de la radiación en la minería de uranio y plata en Rep. Checa y Alemania del siglo XV.</a:t>
            </a:r>
          </a:p>
          <a:p>
            <a:pPr lvl="2"/>
            <a:r>
              <a:rPr lang="es-CL" sz="1400" dirty="0" smtClean="0"/>
              <a:t>Enfermedad pulmonar de mineros llamada “</a:t>
            </a:r>
            <a:r>
              <a:rPr lang="es-CL" sz="1400" dirty="0" err="1" smtClean="0"/>
              <a:t>Bergsucht</a:t>
            </a:r>
            <a:r>
              <a:rPr lang="es-CL" sz="1400" dirty="0" smtClean="0"/>
              <a:t>”, actualmente Cáncer Pulmonar</a:t>
            </a:r>
            <a:r>
              <a:rPr lang="es-CL" sz="1200" dirty="0" smtClean="0"/>
              <a:t>.</a:t>
            </a:r>
          </a:p>
          <a:p>
            <a:pPr lvl="2"/>
            <a:endParaRPr lang="es-CL" sz="1200" dirty="0" smtClean="0"/>
          </a:p>
          <a:p>
            <a:pPr marL="342900" lvl="1" indent="-342900">
              <a:buFont typeface="Arial" pitchFamily="34" charset="0"/>
              <a:buChar char="•"/>
            </a:pPr>
            <a:r>
              <a:rPr lang="es-MX" sz="2400" dirty="0" smtClean="0"/>
              <a:t>1895:</a:t>
            </a:r>
          </a:p>
          <a:p>
            <a:pPr marL="1200150" lvl="3" indent="-342900">
              <a:buFont typeface="Arial" pitchFamily="34" charset="0"/>
              <a:buChar char="•"/>
            </a:pPr>
            <a:r>
              <a:rPr lang="es-MX" sz="1400" dirty="0"/>
              <a:t>Descubrimiento Rayos </a:t>
            </a:r>
            <a:r>
              <a:rPr lang="es-MX" sz="1400" dirty="0" err="1"/>
              <a:t>X</a:t>
            </a:r>
            <a:r>
              <a:rPr lang="es-MX" sz="1400" dirty="0" err="1">
                <a:sym typeface="Wingdings" pitchFamily="2" charset="2"/>
              </a:rPr>
              <a:t></a:t>
            </a:r>
            <a:r>
              <a:rPr lang="es-MX" sz="1400" dirty="0" err="1"/>
              <a:t>Wilhelm</a:t>
            </a:r>
            <a:r>
              <a:rPr lang="es-MX" sz="1400" dirty="0"/>
              <a:t> </a:t>
            </a:r>
            <a:r>
              <a:rPr lang="es-MX" sz="1400" dirty="0" err="1"/>
              <a:t>Röentgen</a:t>
            </a:r>
            <a:endParaRPr lang="es-MX" sz="1400" dirty="0"/>
          </a:p>
          <a:p>
            <a:pPr marL="1200150" lvl="3" indent="-342900"/>
            <a:endParaRPr lang="es-MX" sz="1600" dirty="0" smtClean="0"/>
          </a:p>
          <a:p>
            <a:pPr marL="342900" lvl="1" indent="-342900">
              <a:buFont typeface="Arial" pitchFamily="34" charset="0"/>
              <a:buChar char="•"/>
            </a:pPr>
            <a:r>
              <a:rPr lang="es-MX" sz="2400" dirty="0" smtClean="0"/>
              <a:t>1896: </a:t>
            </a:r>
          </a:p>
          <a:p>
            <a:pPr marL="1200150" lvl="3" indent="-342900">
              <a:buFont typeface="Arial" pitchFamily="34" charset="0"/>
              <a:buChar char="•"/>
            </a:pPr>
            <a:r>
              <a:rPr lang="es-MX" sz="1400" dirty="0"/>
              <a:t>Descubrimiento Radiactividad</a:t>
            </a:r>
            <a:r>
              <a:rPr lang="es-MX" sz="1400" dirty="0">
                <a:sym typeface="Wingdings" pitchFamily="2" charset="2"/>
              </a:rPr>
              <a:t> </a:t>
            </a:r>
            <a:r>
              <a:rPr lang="es-MX" sz="1400" dirty="0"/>
              <a:t>Henry Becquerel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s-MX" sz="2400" dirty="0" smtClean="0"/>
              <a:t>1925:</a:t>
            </a:r>
          </a:p>
          <a:p>
            <a:pPr marL="1200150" lvl="3" indent="-342900">
              <a:buFont typeface="Arial" pitchFamily="34" charset="0"/>
              <a:buChar char="•"/>
            </a:pPr>
            <a:r>
              <a:rPr lang="es-CL" sz="1400" dirty="0"/>
              <a:t>1° Congreso Internacional de Radiología en Londres ,</a:t>
            </a:r>
            <a:r>
              <a:rPr lang="es-CL" sz="1400" dirty="0" smtClean="0"/>
              <a:t> </a:t>
            </a:r>
            <a:r>
              <a:rPr lang="es-CL" sz="1400" dirty="0"/>
              <a:t>se creó la ICRU (International </a:t>
            </a:r>
            <a:r>
              <a:rPr lang="es-CL" sz="1400" dirty="0" err="1"/>
              <a:t>Commission</a:t>
            </a:r>
            <a:r>
              <a:rPr lang="es-CL" sz="1400" dirty="0"/>
              <a:t> </a:t>
            </a:r>
            <a:r>
              <a:rPr lang="es-CL" sz="1400" dirty="0" err="1"/>
              <a:t>on</a:t>
            </a:r>
            <a:r>
              <a:rPr lang="es-CL" sz="1400" dirty="0"/>
              <a:t> </a:t>
            </a:r>
            <a:r>
              <a:rPr lang="es-CL" sz="1400" dirty="0" err="1"/>
              <a:t>Radiation</a:t>
            </a:r>
            <a:r>
              <a:rPr lang="es-CL" sz="1400" dirty="0"/>
              <a:t> </a:t>
            </a:r>
            <a:r>
              <a:rPr lang="es-CL" sz="1400" dirty="0" err="1"/>
              <a:t>Units</a:t>
            </a:r>
            <a:r>
              <a:rPr lang="es-CL" sz="1400" dirty="0"/>
              <a:t> and </a:t>
            </a:r>
            <a:r>
              <a:rPr lang="es-CL" sz="1400" dirty="0" err="1"/>
              <a:t>Measurements</a:t>
            </a:r>
            <a:r>
              <a:rPr lang="es-CL" sz="1400" dirty="0"/>
              <a:t>)</a:t>
            </a:r>
            <a:endParaRPr lang="es-MX" sz="1400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es-MX" sz="2400" dirty="0" smtClean="0"/>
              <a:t>1928:</a:t>
            </a:r>
          </a:p>
          <a:p>
            <a:pPr marL="1200150" lvl="3" indent="-342900">
              <a:buFont typeface="Arial" pitchFamily="34" charset="0"/>
              <a:buChar char="•"/>
            </a:pPr>
            <a:r>
              <a:rPr lang="es-CL" sz="1400" dirty="0"/>
              <a:t>2° Congreso de radiología celebrado en </a:t>
            </a:r>
            <a:r>
              <a:rPr lang="es-CL" sz="1400" dirty="0" err="1" smtClean="0"/>
              <a:t>Estocolmo,se</a:t>
            </a:r>
            <a:r>
              <a:rPr lang="es-CL" sz="1400" dirty="0" smtClean="0"/>
              <a:t> </a:t>
            </a:r>
            <a:r>
              <a:rPr lang="es-CL" sz="1400" dirty="0"/>
              <a:t>creó </a:t>
            </a:r>
            <a:r>
              <a:rPr lang="es-MX" sz="1400" dirty="0"/>
              <a:t>"Comité Internacional de Protección para los Rayos X y el Radio"</a:t>
            </a:r>
          </a:p>
          <a:p>
            <a:pPr marL="1200150" lvl="3" indent="-342900">
              <a:buFont typeface="Arial" pitchFamily="34" charset="0"/>
              <a:buChar char="•"/>
            </a:pPr>
            <a:endParaRPr lang="es-MX" sz="1400" dirty="0"/>
          </a:p>
          <a:p>
            <a:pPr marL="1200150" lvl="3" indent="-342900">
              <a:buFont typeface="Arial" pitchFamily="34" charset="0"/>
              <a:buChar char="•"/>
            </a:pPr>
            <a:endParaRPr lang="es-MX" sz="1400" dirty="0" smtClean="0"/>
          </a:p>
          <a:p>
            <a:pPr marL="1200150" lvl="3" indent="-342900">
              <a:buFont typeface="Arial" pitchFamily="34" charset="0"/>
              <a:buChar char="•"/>
            </a:pPr>
            <a:endParaRPr lang="es-MX" sz="1400" dirty="0"/>
          </a:p>
        </p:txBody>
      </p:sp>
      <p:pic>
        <p:nvPicPr>
          <p:cNvPr id="5" name="4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2137"/>
    </mc:Choice>
    <mc:Fallback>
      <p:transition spd="slow" advTm="112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xmlns="" val="2942770765"/>
              </p:ext>
            </p:extLst>
          </p:nvPr>
        </p:nvGraphicFramePr>
        <p:xfrm>
          <a:off x="685800" y="838200"/>
          <a:ext cx="77724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077200" cy="4114800"/>
          </a:xfrm>
        </p:spPr>
        <p:txBody>
          <a:bodyPr/>
          <a:lstStyle/>
          <a:p>
            <a:pPr eaLnBrk="1" hangingPunct="1"/>
            <a:r>
              <a:rPr lang="es-CL" altLang="es-CL" dirty="0" smtClean="0"/>
              <a:t>Más </a:t>
            </a:r>
            <a:r>
              <a:rPr lang="es-CL" altLang="es-CL" dirty="0" err="1" smtClean="0"/>
              <a:t>radiosensibles</a:t>
            </a:r>
            <a:r>
              <a:rPr lang="es-CL" altLang="es-CL" dirty="0" smtClean="0"/>
              <a:t> que pacientes adultos</a:t>
            </a:r>
          </a:p>
          <a:p>
            <a:pPr lvl="1" eaLnBrk="1" hangingPunct="1"/>
            <a:r>
              <a:rPr lang="es-CL" altLang="es-CL" dirty="0" smtClean="0"/>
              <a:t>Células no diferenciadas</a:t>
            </a:r>
          </a:p>
          <a:p>
            <a:pPr lvl="1" eaLnBrk="1" hangingPunct="1"/>
            <a:r>
              <a:rPr lang="es-CL" altLang="es-CL" dirty="0" smtClean="0"/>
              <a:t>Proliferación celular</a:t>
            </a:r>
          </a:p>
          <a:p>
            <a:pPr lvl="1" eaLnBrk="1" hangingPunct="1"/>
            <a:endParaRPr lang="es-ES" altLang="es-CL" dirty="0" smtClean="0"/>
          </a:p>
        </p:txBody>
      </p:sp>
      <p:graphicFrame>
        <p:nvGraphicFramePr>
          <p:cNvPr id="35844" name="Object 4"/>
          <p:cNvGraphicFramePr>
            <a:graphicFrameLocks noChangeAspect="1"/>
          </p:cNvGraphicFramePr>
          <p:nvPr/>
        </p:nvGraphicFramePr>
        <p:xfrm>
          <a:off x="5105400" y="3657600"/>
          <a:ext cx="3705225" cy="2917825"/>
        </p:xfrm>
        <a:graphic>
          <a:graphicData uri="http://schemas.openxmlformats.org/presentationml/2006/ole">
            <p:oleObj spid="_x0000_s31773" name="Imagen de mapa de bits" r:id="rId9" imgW="4971429" imgH="3914286" progId="PBrush">
              <p:embed/>
            </p:oleObj>
          </a:graphicData>
        </a:graphic>
      </p:graphicFrame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7840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8831"/>
    </mc:Choice>
    <mc:Fallback>
      <p:transition spd="slow" advTm="38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2" name="Rectangle 20"/>
          <p:cNvSpPr>
            <a:spLocks noChangeArrowheads="1"/>
          </p:cNvSpPr>
          <p:nvPr/>
        </p:nvSpPr>
        <p:spPr bwMode="black">
          <a:xfrm>
            <a:off x="282575" y="174625"/>
            <a:ext cx="8534400" cy="7620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20000"/>
              </a:spcBef>
            </a:pPr>
            <a:r>
              <a:rPr lang="es-ES" sz="3600" b="1" dirty="0">
                <a:solidFill>
                  <a:schemeClr val="bg1"/>
                </a:solidFill>
                <a:latin typeface="Arial" pitchFamily="34" charset="0"/>
              </a:rPr>
              <a:t>Efectos de la exposición prenatal </a:t>
            </a:r>
          </a:p>
        </p:txBody>
      </p:sp>
      <p:sp>
        <p:nvSpPr>
          <p:cNvPr id="130053" name="Rectangle 22"/>
          <p:cNvSpPr>
            <a:spLocks noChangeArrowheads="1"/>
          </p:cNvSpPr>
          <p:nvPr/>
        </p:nvSpPr>
        <p:spPr bwMode="black">
          <a:xfrm>
            <a:off x="387350" y="1079500"/>
            <a:ext cx="8488363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99CCFF"/>
              </a:buClr>
              <a:buSzPct val="110000"/>
              <a:buFontTx/>
              <a:buChar char="•"/>
            </a:pPr>
            <a:r>
              <a:rPr lang="es-ES" sz="2200" dirty="0"/>
              <a:t>A medida que aumenta el tiempo pos-concepción</a:t>
            </a:r>
            <a:r>
              <a:rPr lang="es-ES" sz="2200" dirty="0">
                <a:sym typeface="Symbol" pitchFamily="18" charset="2"/>
              </a:rPr>
              <a:t> </a:t>
            </a:r>
            <a:r>
              <a:rPr lang="es-ES" sz="2200" dirty="0"/>
              <a:t>RS decrece</a:t>
            </a:r>
            <a:r>
              <a:rPr lang="es-ES" sz="2200" dirty="0">
                <a:sym typeface="Symbol" pitchFamily="18" charset="2"/>
              </a:rPr>
              <a:t> </a:t>
            </a:r>
            <a:endParaRPr lang="es-ES" sz="2200" dirty="0"/>
          </a:p>
          <a:p>
            <a:pPr marL="342900" indent="-342900">
              <a:spcBef>
                <a:spcPct val="20000"/>
              </a:spcBef>
              <a:buClr>
                <a:srgbClr val="99CCFF"/>
              </a:buClr>
              <a:buSzPct val="110000"/>
              <a:buFontTx/>
              <a:buChar char="•"/>
            </a:pPr>
            <a:r>
              <a:rPr lang="es-ES" sz="2200" dirty="0"/>
              <a:t>No es fácil establecer una relación causa-efecto porque hay muchos agentes </a:t>
            </a:r>
            <a:r>
              <a:rPr lang="es-ES" sz="2200" dirty="0" err="1"/>
              <a:t>teratogénicos</a:t>
            </a:r>
            <a:r>
              <a:rPr lang="es-ES" sz="2200" dirty="0"/>
              <a:t>, los efectos son inespecíficos y no únicos de la radiación.</a:t>
            </a:r>
          </a:p>
          <a:p>
            <a:pPr marL="342900" indent="-342900">
              <a:spcBef>
                <a:spcPct val="20000"/>
              </a:spcBef>
              <a:buClr>
                <a:srgbClr val="99CCFF"/>
              </a:buClr>
              <a:buSzPct val="110000"/>
              <a:buFontTx/>
              <a:buChar char="•"/>
            </a:pPr>
            <a:r>
              <a:rPr lang="es-ES" sz="2200" dirty="0"/>
              <a:t>Hay 3 tipos de efectos: letalidad, anomalías congénitas y efectos muy tardíos (cáncer y efectos hereditarios).</a:t>
            </a:r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9913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7117"/>
    </mc:Choice>
    <mc:Fallback>
      <p:transition spd="slow" advTm="47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500034" y="357166"/>
            <a:ext cx="8229600" cy="785818"/>
            <a:chOff x="0" y="214314"/>
            <a:chExt cx="8229600" cy="93637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" name="2 Rectángulo redondeado"/>
            <p:cNvSpPr/>
            <p:nvPr/>
          </p:nvSpPr>
          <p:spPr>
            <a:xfrm>
              <a:off x="0" y="214314"/>
              <a:ext cx="8229600" cy="936374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" name="3 Rectángulo"/>
            <p:cNvSpPr/>
            <p:nvPr/>
          </p:nvSpPr>
          <p:spPr>
            <a:xfrm>
              <a:off x="45710" y="260024"/>
              <a:ext cx="8138180" cy="844954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148590" tIns="148590" rIns="148590" bIns="148590" spcCol="1270" anchor="ctr"/>
            <a:lstStyle/>
            <a:p>
              <a:pPr algn="ctr" defTabSz="17335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L" sz="2800" dirty="0"/>
                <a:t>Efectos </a:t>
              </a:r>
              <a:r>
                <a:rPr lang="es-CL" sz="2800" dirty="0" err="1"/>
                <a:t>Determinísticos</a:t>
              </a:r>
              <a:r>
                <a:rPr lang="es-CL" sz="2800" dirty="0"/>
                <a:t> Globales Prenatales</a:t>
              </a:r>
            </a:p>
          </p:txBody>
        </p:sp>
      </p:grpSp>
      <p:grpSp>
        <p:nvGrpSpPr>
          <p:cNvPr id="5" name="5 Grupo"/>
          <p:cNvGrpSpPr>
            <a:grpSpLocks/>
          </p:cNvGrpSpPr>
          <p:nvPr/>
        </p:nvGrpSpPr>
        <p:grpSpPr bwMode="auto">
          <a:xfrm>
            <a:off x="142875" y="4500563"/>
            <a:ext cx="3643313" cy="1703387"/>
            <a:chOff x="0" y="1572693"/>
            <a:chExt cx="6715172" cy="834228"/>
          </a:xfrm>
        </p:grpSpPr>
        <p:sp>
          <p:nvSpPr>
            <p:cNvPr id="7" name="6 Rectángulo redondeado"/>
            <p:cNvSpPr/>
            <p:nvPr/>
          </p:nvSpPr>
          <p:spPr>
            <a:xfrm>
              <a:off x="0" y="1572693"/>
              <a:ext cx="6715172" cy="83422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7 Rectángulo"/>
            <p:cNvSpPr/>
            <p:nvPr/>
          </p:nvSpPr>
          <p:spPr>
            <a:xfrm>
              <a:off x="40964" y="1613122"/>
              <a:ext cx="6633244" cy="75337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0010" tIns="80010" rIns="80010" bIns="80010" anchor="ctr"/>
            <a:lstStyle/>
            <a:p>
              <a:pPr defTabSz="933450">
                <a:lnSpc>
                  <a:spcPct val="90000"/>
                </a:lnSpc>
                <a:spcAft>
                  <a:spcPct val="35000"/>
                </a:spcAft>
              </a:pPr>
              <a:r>
                <a:rPr lang="es-CL" sz="2100">
                  <a:solidFill>
                    <a:srgbClr val="FFFFFF"/>
                  </a:solidFill>
                  <a:ea typeface="ＭＳ Ｐゴシック" pitchFamily="34" charset="-128"/>
                </a:rPr>
                <a:t>Uno de los factores que influyen en la radiosensibilidad del prenatal es el momento de gestación en que se encuentre</a:t>
              </a:r>
              <a:endParaRPr lang="es-ES" sz="210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</p:grpSp>
      <p:pic>
        <p:nvPicPr>
          <p:cNvPr id="9" name="Picture 3" descr="Fetal abnormaliti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340768"/>
            <a:ext cx="4495800" cy="4183063"/>
          </a:xfrm>
          <a:prstGeom prst="rect">
            <a:avLst/>
          </a:prstGeom>
          <a:noFill/>
          <a:ln w="25400">
            <a:solidFill>
              <a:srgbClr val="990033"/>
            </a:solidFill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4283968" y="5877272"/>
            <a:ext cx="45720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indent="0">
              <a:buFontTx/>
              <a:buNone/>
            </a:pPr>
            <a:r>
              <a:rPr lang="es-ES" dirty="0" smtClean="0">
                <a:solidFill>
                  <a:schemeClr val="bg1"/>
                </a:solidFill>
              </a:rPr>
              <a:t>Hall, Radiobiología para el Radiólogo pág. 365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11" name="10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43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7" name="Rectangle 19"/>
          <p:cNvSpPr>
            <a:spLocks noChangeArrowheads="1"/>
          </p:cNvSpPr>
          <p:nvPr/>
        </p:nvSpPr>
        <p:spPr bwMode="black">
          <a:xfrm>
            <a:off x="95250" y="1130300"/>
            <a:ext cx="89725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99CCFF"/>
              </a:buClr>
              <a:buSzPct val="110000"/>
              <a:buFontTx/>
              <a:buChar char="•"/>
            </a:pPr>
            <a:r>
              <a:rPr lang="es-ES" sz="2200" dirty="0">
                <a:latin typeface="Arial" pitchFamily="34" charset="0"/>
              </a:rPr>
              <a:t>Pueden inducirse efectos letales con dosis relativamente bajas (tales como 0,1 Gy) antes o inmediatamente después de la implantación del embrión en la pared uterina. También podrían inducirse tras dosis más altas durante todas las etapas del desarrollo intrauterino.</a:t>
            </a:r>
          </a:p>
        </p:txBody>
      </p:sp>
      <p:grpSp>
        <p:nvGrpSpPr>
          <p:cNvPr id="131093" name="Group 21"/>
          <p:cNvGrpSpPr>
            <a:grpSpLocks/>
          </p:cNvGrpSpPr>
          <p:nvPr/>
        </p:nvGrpSpPr>
        <p:grpSpPr bwMode="auto">
          <a:xfrm>
            <a:off x="512763" y="2990850"/>
            <a:ext cx="8086725" cy="3009900"/>
            <a:chOff x="323" y="1884"/>
            <a:chExt cx="5094" cy="1896"/>
          </a:xfrm>
        </p:grpSpPr>
        <p:sp>
          <p:nvSpPr>
            <p:cNvPr id="131079" name="Text Box 4"/>
            <p:cNvSpPr txBox="1">
              <a:spLocks noChangeArrowheads="1"/>
            </p:cNvSpPr>
            <p:nvPr/>
          </p:nvSpPr>
          <p:spPr bwMode="auto">
            <a:xfrm>
              <a:off x="4536" y="3492"/>
              <a:ext cx="88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b="1">
                  <a:latin typeface="Arial" pitchFamily="34" charset="0"/>
                </a:rPr>
                <a:t>Tiempo</a:t>
              </a:r>
              <a:endParaRPr lang="es-ES" b="1">
                <a:latin typeface="Arial" pitchFamily="34" charset="0"/>
              </a:endParaRPr>
            </a:p>
          </p:txBody>
        </p:sp>
        <p:grpSp>
          <p:nvGrpSpPr>
            <p:cNvPr id="131080" name="Group 5"/>
            <p:cNvGrpSpPr>
              <a:grpSpLocks/>
            </p:cNvGrpSpPr>
            <p:nvPr/>
          </p:nvGrpSpPr>
          <p:grpSpPr bwMode="auto">
            <a:xfrm>
              <a:off x="722" y="1956"/>
              <a:ext cx="4608" cy="1488"/>
              <a:chOff x="912" y="1200"/>
              <a:chExt cx="4272" cy="2544"/>
            </a:xfrm>
          </p:grpSpPr>
          <p:sp>
            <p:nvSpPr>
              <p:cNvPr id="131081" name="Line 6"/>
              <p:cNvSpPr>
                <a:spLocks noChangeShapeType="1"/>
              </p:cNvSpPr>
              <p:nvPr/>
            </p:nvSpPr>
            <p:spPr bwMode="auto">
              <a:xfrm flipV="1">
                <a:off x="912" y="1200"/>
                <a:ext cx="0" cy="2544"/>
              </a:xfrm>
              <a:prstGeom prst="line">
                <a:avLst/>
              </a:prstGeom>
              <a:noFill/>
              <a:ln w="31750">
                <a:solidFill>
                  <a:schemeClr val="accent1"/>
                </a:solidFill>
                <a:round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131082" name="Line 7"/>
              <p:cNvSpPr>
                <a:spLocks noChangeShapeType="1"/>
              </p:cNvSpPr>
              <p:nvPr/>
            </p:nvSpPr>
            <p:spPr bwMode="auto">
              <a:xfrm rot="5400000" flipV="1">
                <a:off x="3048" y="1608"/>
                <a:ext cx="0" cy="4272"/>
              </a:xfrm>
              <a:prstGeom prst="line">
                <a:avLst/>
              </a:prstGeom>
              <a:noFill/>
              <a:ln w="31750">
                <a:solidFill>
                  <a:schemeClr val="accent1"/>
                </a:solidFill>
                <a:round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CL"/>
              </a:p>
            </p:txBody>
          </p:sp>
        </p:grpSp>
        <p:sp>
          <p:nvSpPr>
            <p:cNvPr id="131083" name="Text Box 8"/>
            <p:cNvSpPr txBox="1">
              <a:spLocks noChangeArrowheads="1"/>
            </p:cNvSpPr>
            <p:nvPr/>
          </p:nvSpPr>
          <p:spPr bwMode="auto">
            <a:xfrm>
              <a:off x="408" y="1980"/>
              <a:ext cx="26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b="1">
                  <a:latin typeface="Arial" pitchFamily="34" charset="0"/>
                </a:rPr>
                <a:t>%</a:t>
              </a:r>
              <a:endParaRPr lang="es-ES" sz="1200">
                <a:latin typeface="Arial" pitchFamily="34" charset="0"/>
              </a:endParaRPr>
            </a:p>
          </p:txBody>
        </p:sp>
        <p:sp>
          <p:nvSpPr>
            <p:cNvPr id="131084" name="Line 9"/>
            <p:cNvSpPr>
              <a:spLocks noChangeShapeType="1"/>
            </p:cNvSpPr>
            <p:nvPr/>
          </p:nvSpPr>
          <p:spPr bwMode="auto">
            <a:xfrm>
              <a:off x="2007" y="3444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31085" name="Line 10"/>
            <p:cNvSpPr>
              <a:spLocks noChangeShapeType="1"/>
            </p:cNvSpPr>
            <p:nvPr/>
          </p:nvSpPr>
          <p:spPr bwMode="auto">
            <a:xfrm>
              <a:off x="3691" y="3444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31086" name="Text Box 11"/>
            <p:cNvSpPr txBox="1">
              <a:spLocks noChangeArrowheads="1"/>
            </p:cNvSpPr>
            <p:nvPr/>
          </p:nvSpPr>
          <p:spPr bwMode="auto">
            <a:xfrm>
              <a:off x="766" y="3492"/>
              <a:ext cx="124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600" b="1" dirty="0" err="1">
                  <a:latin typeface="Arial" pitchFamily="34" charset="0"/>
                </a:rPr>
                <a:t>Preimplantaciónn</a:t>
              </a:r>
              <a:r>
                <a:rPr lang="en-GB" sz="1600" dirty="0">
                  <a:latin typeface="Arial" pitchFamily="34" charset="0"/>
                </a:rPr>
                <a:t> </a:t>
              </a:r>
            </a:p>
          </p:txBody>
        </p:sp>
        <p:sp>
          <p:nvSpPr>
            <p:cNvPr id="131087" name="Rectangle 12"/>
            <p:cNvSpPr>
              <a:spLocks noChangeArrowheads="1"/>
            </p:cNvSpPr>
            <p:nvPr/>
          </p:nvSpPr>
          <p:spPr bwMode="auto">
            <a:xfrm>
              <a:off x="2361" y="3492"/>
              <a:ext cx="137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s-ES_tradnl" sz="1600" b="1">
                  <a:latin typeface="Arial" pitchFamily="34" charset="0"/>
                </a:rPr>
                <a:t>Organogénesis</a:t>
              </a:r>
              <a:endParaRPr lang="es-ES" sz="1600">
                <a:latin typeface="Arial" pitchFamily="34" charset="0"/>
              </a:endParaRPr>
            </a:p>
          </p:txBody>
        </p:sp>
        <p:sp>
          <p:nvSpPr>
            <p:cNvPr id="131088" name="Rectangle 13"/>
            <p:cNvSpPr>
              <a:spLocks noChangeArrowheads="1"/>
            </p:cNvSpPr>
            <p:nvPr/>
          </p:nvSpPr>
          <p:spPr bwMode="auto">
            <a:xfrm>
              <a:off x="3912" y="3492"/>
              <a:ext cx="38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600" b="1">
                  <a:latin typeface="Arial" pitchFamily="34" charset="0"/>
                </a:rPr>
                <a:t>Feto</a:t>
              </a:r>
              <a:endParaRPr lang="en-GB" sz="1600">
                <a:latin typeface="Arial" pitchFamily="34" charset="0"/>
              </a:endParaRPr>
            </a:p>
          </p:txBody>
        </p:sp>
        <p:sp>
          <p:nvSpPr>
            <p:cNvPr id="131089" name="Freeform 14"/>
            <p:cNvSpPr>
              <a:spLocks/>
            </p:cNvSpPr>
            <p:nvPr/>
          </p:nvSpPr>
          <p:spPr bwMode="auto">
            <a:xfrm>
              <a:off x="722" y="2100"/>
              <a:ext cx="3781" cy="1336"/>
            </a:xfrm>
            <a:custGeom>
              <a:avLst/>
              <a:gdLst>
                <a:gd name="T0" fmla="*/ 0 w 4096"/>
                <a:gd name="T1" fmla="*/ 0 h 1336"/>
                <a:gd name="T2" fmla="*/ 2147483647 w 4096"/>
                <a:gd name="T3" fmla="*/ 2147483647 h 1336"/>
                <a:gd name="T4" fmla="*/ 2147483647 w 4096"/>
                <a:gd name="T5" fmla="*/ 2147483647 h 1336"/>
                <a:gd name="T6" fmla="*/ 2147483647 w 4096"/>
                <a:gd name="T7" fmla="*/ 2147483647 h 1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96"/>
                <a:gd name="T13" fmla="*/ 0 h 1336"/>
                <a:gd name="T14" fmla="*/ 4096 w 4096"/>
                <a:gd name="T15" fmla="*/ 1336 h 1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96" h="1336">
                  <a:moveTo>
                    <a:pt x="0" y="0"/>
                  </a:moveTo>
                  <a:cubicBezTo>
                    <a:pt x="245" y="41"/>
                    <a:pt x="1037" y="57"/>
                    <a:pt x="1472" y="248"/>
                  </a:cubicBezTo>
                  <a:cubicBezTo>
                    <a:pt x="1907" y="439"/>
                    <a:pt x="2171" y="963"/>
                    <a:pt x="2608" y="1144"/>
                  </a:cubicBezTo>
                  <a:cubicBezTo>
                    <a:pt x="3045" y="1325"/>
                    <a:pt x="3786" y="1296"/>
                    <a:pt x="4096" y="1336"/>
                  </a:cubicBezTo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1090" name="Text Box 15"/>
            <p:cNvSpPr txBox="1">
              <a:spLocks noChangeArrowheads="1"/>
            </p:cNvSpPr>
            <p:nvPr/>
          </p:nvSpPr>
          <p:spPr bwMode="auto">
            <a:xfrm rot="-5400000">
              <a:off x="-132" y="2604"/>
              <a:ext cx="119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b="1">
                  <a:latin typeface="Arial" pitchFamily="34" charset="0"/>
                </a:rPr>
                <a:t>Letalidad</a:t>
              </a:r>
            </a:p>
          </p:txBody>
        </p:sp>
        <p:sp>
          <p:nvSpPr>
            <p:cNvPr id="131091" name="Text Box 16"/>
            <p:cNvSpPr txBox="1">
              <a:spLocks noChangeArrowheads="1"/>
            </p:cNvSpPr>
            <p:nvPr/>
          </p:nvSpPr>
          <p:spPr bwMode="auto">
            <a:xfrm>
              <a:off x="1254" y="1884"/>
              <a:ext cx="87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sz="2000" b="1">
                  <a:latin typeface="Arial" pitchFamily="34" charset="0"/>
                </a:rPr>
                <a:t>0.1 Gy</a:t>
              </a:r>
              <a:endParaRPr lang="es-ES" sz="2000">
                <a:latin typeface="Arial" pitchFamily="34" charset="0"/>
              </a:endParaRPr>
            </a:p>
          </p:txBody>
        </p:sp>
      </p:grpSp>
      <p:sp>
        <p:nvSpPr>
          <p:cNvPr id="18" name="Rectangle 20"/>
          <p:cNvSpPr>
            <a:spLocks noChangeArrowheads="1"/>
          </p:cNvSpPr>
          <p:nvPr/>
        </p:nvSpPr>
        <p:spPr bwMode="black">
          <a:xfrm>
            <a:off x="282575" y="174625"/>
            <a:ext cx="8534400" cy="7620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20000"/>
              </a:spcBef>
            </a:pPr>
            <a:r>
              <a:rPr lang="es-ES" sz="3600" b="1" dirty="0">
                <a:solidFill>
                  <a:schemeClr val="bg1"/>
                </a:solidFill>
                <a:latin typeface="Arial" pitchFamily="34" charset="0"/>
              </a:rPr>
              <a:t>Efectos de la exposición prenatal </a:t>
            </a:r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2841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3389"/>
    </mc:Choice>
    <mc:Fallback>
      <p:transition spd="slow" advTm="23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xmlns="" val="3145402723"/>
              </p:ext>
            </p:extLst>
          </p:nvPr>
        </p:nvGraphicFramePr>
        <p:xfrm>
          <a:off x="685800" y="609600"/>
          <a:ext cx="77724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610600" cy="4114800"/>
          </a:xfrm>
        </p:spPr>
        <p:txBody>
          <a:bodyPr/>
          <a:lstStyle/>
          <a:p>
            <a:pPr eaLnBrk="1" hangingPunct="1"/>
            <a:r>
              <a:rPr lang="es-CL" altLang="es-CL" dirty="0" smtClean="0"/>
              <a:t>La célula no </a:t>
            </a:r>
            <a:r>
              <a:rPr lang="es-CL" altLang="es-CL" dirty="0" err="1" smtClean="0"/>
              <a:t>muere</a:t>
            </a:r>
            <a:r>
              <a:rPr lang="es-CL" altLang="es-CL" dirty="0" err="1" smtClean="0">
                <a:sym typeface="Wingdings" pitchFamily="2" charset="2"/>
              </a:rPr>
              <a:t>Mutación</a:t>
            </a:r>
            <a:r>
              <a:rPr lang="es-CL" altLang="es-CL" dirty="0" smtClean="0">
                <a:sym typeface="Wingdings" pitchFamily="2" charset="2"/>
              </a:rPr>
              <a:t> celular</a:t>
            </a:r>
          </a:p>
          <a:p>
            <a:pPr eaLnBrk="1" hangingPunct="1"/>
            <a:r>
              <a:rPr lang="es-CL" altLang="es-CL" dirty="0" smtClean="0">
                <a:sym typeface="Wingdings" pitchFamily="2" charset="2"/>
              </a:rPr>
              <a:t>P</a:t>
            </a:r>
            <a:r>
              <a:rPr lang="es-ES" altLang="es-CL" dirty="0" err="1" smtClean="0">
                <a:sym typeface="Wingdings" pitchFamily="2" charset="2"/>
              </a:rPr>
              <a:t>roliferación</a:t>
            </a:r>
            <a:r>
              <a:rPr lang="es-ES" altLang="es-CL" dirty="0" smtClean="0">
                <a:sym typeface="Wingdings" pitchFamily="2" charset="2"/>
              </a:rPr>
              <a:t> hacia una </a:t>
            </a:r>
            <a:r>
              <a:rPr lang="es-CL" altLang="es-CL" dirty="0" smtClean="0">
                <a:sym typeface="Wingdings" pitchFamily="2" charset="2"/>
              </a:rPr>
              <a:t>enfermedad maligna</a:t>
            </a:r>
          </a:p>
          <a:p>
            <a:pPr eaLnBrk="1" hangingPunct="1"/>
            <a:r>
              <a:rPr lang="es-CL" altLang="es-CL" dirty="0" smtClean="0">
                <a:sym typeface="Wingdings" pitchFamily="2" charset="2"/>
              </a:rPr>
              <a:t>Gravedad de la enfermedad independiente de la dosis</a:t>
            </a:r>
          </a:p>
          <a:p>
            <a:pPr eaLnBrk="1" hangingPunct="1"/>
            <a:r>
              <a:rPr lang="es-CL" altLang="es-CL" dirty="0" smtClean="0">
                <a:sym typeface="Wingdings" pitchFamily="2" charset="2"/>
              </a:rPr>
              <a:t>No hay umbral de dosis</a:t>
            </a:r>
          </a:p>
          <a:p>
            <a:pPr eaLnBrk="1" hangingPunct="1"/>
            <a:r>
              <a:rPr lang="es-CL" altLang="es-CL" dirty="0" smtClean="0">
                <a:sym typeface="Wingdings" pitchFamily="2" charset="2"/>
              </a:rPr>
              <a:t>Probabilidad de ocurrencia se incrementa con la dosis</a:t>
            </a:r>
          </a:p>
        </p:txBody>
      </p:sp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0486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7591"/>
    </mc:Choice>
    <mc:Fallback>
      <p:transition spd="slow" advTm="27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2051720" y="1772817"/>
            <a:ext cx="4553248" cy="3384972"/>
            <a:chOff x="3459" y="1146"/>
            <a:chExt cx="1961" cy="1782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3504" y="1440"/>
              <a:ext cx="1824" cy="1200"/>
            </a:xfrm>
            <a:prstGeom prst="rect">
              <a:avLst/>
            </a:prstGeom>
            <a:solidFill>
              <a:srgbClr val="CCFF99"/>
            </a:solidFill>
            <a:ln w="285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s-MX"/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4848" y="2640"/>
              <a:ext cx="511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s-ES">
                  <a:solidFill>
                    <a:schemeClr val="hlink"/>
                  </a:solidFill>
                </a:rPr>
                <a:t>dosis</a:t>
              </a: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3459" y="1146"/>
              <a:ext cx="1961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s-ES">
                  <a:solidFill>
                    <a:schemeClr val="hlink"/>
                  </a:solidFill>
                </a:rPr>
                <a:t>Probabilidad de efecto</a:t>
              </a:r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 flipV="1">
              <a:off x="3504" y="1536"/>
              <a:ext cx="1776" cy="1104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s-MX"/>
            </a:p>
          </p:txBody>
        </p:sp>
      </p:grpSp>
      <p:grpSp>
        <p:nvGrpSpPr>
          <p:cNvPr id="9" name="8 Grupo"/>
          <p:cNvGrpSpPr/>
          <p:nvPr/>
        </p:nvGrpSpPr>
        <p:grpSpPr>
          <a:xfrm>
            <a:off x="741719" y="188640"/>
            <a:ext cx="7772400" cy="1142760"/>
            <a:chOff x="0" y="119"/>
            <a:chExt cx="7772400" cy="1142760"/>
          </a:xfrm>
        </p:grpSpPr>
        <p:sp>
          <p:nvSpPr>
            <p:cNvPr id="10" name="9 Rectángulo redondeado"/>
            <p:cNvSpPr/>
            <p:nvPr/>
          </p:nvSpPr>
          <p:spPr>
            <a:xfrm>
              <a:off x="0" y="119"/>
              <a:ext cx="7772400" cy="114276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10 Rectángulo"/>
            <p:cNvSpPr/>
            <p:nvPr/>
          </p:nvSpPr>
          <p:spPr>
            <a:xfrm>
              <a:off x="55785" y="55904"/>
              <a:ext cx="7660830" cy="10311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l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3600" kern="1200" dirty="0" smtClean="0"/>
                <a:t>Efectos Estocásticos</a:t>
              </a:r>
              <a:r>
                <a:rPr lang="es-CL" sz="2800" kern="1200" dirty="0" smtClean="0"/>
                <a:t/>
              </a:r>
              <a:br>
                <a:rPr lang="es-CL" sz="2800" kern="1200" dirty="0" smtClean="0"/>
              </a:br>
              <a:endParaRPr lang="es-CL" sz="2800" kern="1200" dirty="0"/>
            </a:p>
          </p:txBody>
        </p:sp>
      </p:grpSp>
      <p:sp>
        <p:nvSpPr>
          <p:cNvPr id="12" name="11 Rectángulo"/>
          <p:cNvSpPr/>
          <p:nvPr/>
        </p:nvSpPr>
        <p:spPr>
          <a:xfrm>
            <a:off x="2032968" y="5149263"/>
            <a:ext cx="45720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s-CL" altLang="es-CL" dirty="0">
                <a:cs typeface="Arial" charset="0"/>
              </a:rPr>
              <a:t>Este modelo de respuesta a la dosis se conoce </a:t>
            </a:r>
            <a:r>
              <a:rPr lang="es-CL" altLang="es-CL" dirty="0" smtClean="0">
                <a:cs typeface="Arial" charset="0"/>
              </a:rPr>
              <a:t>como </a:t>
            </a:r>
            <a:r>
              <a:rPr lang="es-CL" altLang="es-CL" dirty="0">
                <a:cs typeface="Arial" charset="0"/>
              </a:rPr>
              <a:t>“lineal-no-umbral” </a:t>
            </a:r>
            <a:endParaRPr lang="es-CL" dirty="0"/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5167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335"/>
    </mc:Choice>
    <mc:Fallback>
      <p:transition spd="slow" advTm="20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xmlns="" val="1489349645"/>
              </p:ext>
            </p:extLst>
          </p:nvPr>
        </p:nvGraphicFramePr>
        <p:xfrm>
          <a:off x="685800" y="609600"/>
          <a:ext cx="77724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988840"/>
            <a:ext cx="8229600" cy="4525963"/>
          </a:xfrm>
        </p:spPr>
        <p:txBody>
          <a:bodyPr/>
          <a:lstStyle/>
          <a:p>
            <a:pPr eaLnBrk="1" hangingPunct="1"/>
            <a:r>
              <a:rPr lang="es-CL" altLang="es-CL" dirty="0" smtClean="0"/>
              <a:t>Se </a:t>
            </a:r>
            <a:r>
              <a:rPr lang="es-CL" altLang="es-CL" dirty="0" err="1" smtClean="0"/>
              <a:t>subclasifican</a:t>
            </a:r>
            <a:r>
              <a:rPr lang="es-CL" altLang="es-CL" dirty="0" smtClean="0"/>
              <a:t> en 2</a:t>
            </a:r>
          </a:p>
          <a:p>
            <a:pPr eaLnBrk="1" hangingPunct="1"/>
            <a:endParaRPr lang="es-CL" altLang="es-CL" dirty="0" smtClean="0"/>
          </a:p>
          <a:p>
            <a:pPr lvl="1" eaLnBrk="1" hangingPunct="1"/>
            <a:r>
              <a:rPr lang="es-CL" altLang="es-CL" dirty="0" smtClean="0"/>
              <a:t>Efectos estocásticos somáticos</a:t>
            </a:r>
          </a:p>
          <a:p>
            <a:pPr lvl="1" eaLnBrk="1" hangingPunct="1"/>
            <a:r>
              <a:rPr lang="es-CL" altLang="es-CL" dirty="0" smtClean="0"/>
              <a:t>Efectos estocásticos Hereditarios</a:t>
            </a:r>
            <a:endParaRPr lang="es-ES" altLang="es-CL" dirty="0" smtClean="0"/>
          </a:p>
        </p:txBody>
      </p:sp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2349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7472"/>
    </mc:Choice>
    <mc:Fallback>
      <p:transition spd="slow" advTm="17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xmlns="" val="2686197121"/>
              </p:ext>
            </p:extLst>
          </p:nvPr>
        </p:nvGraphicFramePr>
        <p:xfrm>
          <a:off x="685800" y="609600"/>
          <a:ext cx="77724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916832"/>
            <a:ext cx="8229600" cy="4525963"/>
          </a:xfrm>
        </p:spPr>
        <p:txBody>
          <a:bodyPr/>
          <a:lstStyle/>
          <a:p>
            <a:pPr eaLnBrk="1" hangingPunct="1"/>
            <a:r>
              <a:rPr lang="es-CL" altLang="es-CL" sz="2800" dirty="0" smtClean="0"/>
              <a:t>Inducción de cáncer</a:t>
            </a:r>
            <a:r>
              <a:rPr lang="es-CL" altLang="es-CL" sz="2800" dirty="0" smtClean="0">
                <a:sym typeface="Wingdings" pitchFamily="2" charset="2"/>
              </a:rPr>
              <a:t></a:t>
            </a:r>
            <a:r>
              <a:rPr lang="es-ES" altLang="es-CL" sz="2800" dirty="0" smtClean="0"/>
              <a:t>es el efecto estocástico más importante desde el punto de vista de la seguridad radiológica </a:t>
            </a:r>
            <a:endParaRPr lang="es-CL" altLang="es-CL" sz="2800" dirty="0" smtClean="0"/>
          </a:p>
          <a:p>
            <a:pPr eaLnBrk="1" hangingPunct="1"/>
            <a:r>
              <a:rPr lang="es-CL" altLang="es-CL" sz="2800" dirty="0" smtClean="0"/>
              <a:t>4 etapas: </a:t>
            </a:r>
            <a:r>
              <a:rPr lang="es-ES" altLang="es-CL" sz="2800" dirty="0" smtClean="0"/>
              <a:t>Iniciación, Conversión, Progresión y Promoción </a:t>
            </a:r>
            <a:r>
              <a:rPr lang="es-CL" altLang="es-CL" sz="2800" dirty="0" smtClean="0"/>
              <a:t>(cada una requiere un evento)</a:t>
            </a:r>
          </a:p>
          <a:p>
            <a:r>
              <a:rPr lang="es-CL" sz="2800" dirty="0"/>
              <a:t>A pesar de las investigaciones la información relativa al cáncer </a:t>
            </a:r>
            <a:r>
              <a:rPr lang="es-CL" sz="2800" dirty="0" err="1"/>
              <a:t>radioinducido</a:t>
            </a:r>
            <a:r>
              <a:rPr lang="es-CL" sz="2800" dirty="0"/>
              <a:t> es todavía limitada. </a:t>
            </a:r>
            <a:endParaRPr lang="es-CL" altLang="es-CL" sz="2800" dirty="0" smtClean="0"/>
          </a:p>
        </p:txBody>
      </p:sp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2769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9370"/>
    </mc:Choice>
    <mc:Fallback>
      <p:transition spd="slow" advTm="29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2" name="Rectangle 2"/>
          <p:cNvSpPr>
            <a:spLocks noChangeArrowheads="1"/>
          </p:cNvSpPr>
          <p:nvPr/>
        </p:nvSpPr>
        <p:spPr bwMode="auto">
          <a:xfrm>
            <a:off x="171450" y="171450"/>
            <a:ext cx="8782050" cy="88128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2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</a:rPr>
              <a:t>Esquema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</a:rPr>
              <a:t>generalizado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</a:rPr>
              <a:t> simple de la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</a:rPr>
              <a:t>oncogénesis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</a:rPr>
              <a:t>multietapa</a:t>
            </a:r>
            <a:endParaRPr lang="en-GB" sz="2400" b="1" dirty="0">
              <a:solidFill>
                <a:schemeClr val="bg1"/>
              </a:solidFill>
              <a:latin typeface="Arial" pitchFamily="34" charset="0"/>
            </a:endParaRPr>
          </a:p>
        </p:txBody>
      </p:sp>
      <p:grpSp>
        <p:nvGrpSpPr>
          <p:cNvPr id="114734" name="Group 46"/>
          <p:cNvGrpSpPr>
            <a:grpSpLocks/>
          </p:cNvGrpSpPr>
          <p:nvPr/>
        </p:nvGrpSpPr>
        <p:grpSpPr bwMode="auto">
          <a:xfrm>
            <a:off x="2501900" y="1238250"/>
            <a:ext cx="3957638" cy="5189538"/>
            <a:chOff x="1576" y="780"/>
            <a:chExt cx="2493" cy="3269"/>
          </a:xfrm>
        </p:grpSpPr>
        <p:sp>
          <p:nvSpPr>
            <p:cNvPr id="114693" name="Rectangle 4"/>
            <p:cNvSpPr>
              <a:spLocks noChangeArrowheads="1"/>
            </p:cNvSpPr>
            <p:nvPr/>
          </p:nvSpPr>
          <p:spPr bwMode="auto">
            <a:xfrm>
              <a:off x="1626" y="788"/>
              <a:ext cx="2427" cy="37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14694" name="Rectangle 5"/>
            <p:cNvSpPr>
              <a:spLocks noChangeArrowheads="1"/>
            </p:cNvSpPr>
            <p:nvPr/>
          </p:nvSpPr>
          <p:spPr bwMode="auto">
            <a:xfrm>
              <a:off x="1626" y="780"/>
              <a:ext cx="2427" cy="37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 anchorCtr="1"/>
            <a:lstStyle/>
            <a:p>
              <a:endParaRPr lang="es-ES"/>
            </a:p>
          </p:txBody>
        </p:sp>
        <p:sp>
          <p:nvSpPr>
            <p:cNvPr id="114695" name="Rectangle 6"/>
            <p:cNvSpPr>
              <a:spLocks noChangeArrowheads="1"/>
            </p:cNvSpPr>
            <p:nvPr/>
          </p:nvSpPr>
          <p:spPr bwMode="auto">
            <a:xfrm>
              <a:off x="1626" y="1364"/>
              <a:ext cx="2427" cy="37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14696" name="Rectangle 7"/>
            <p:cNvSpPr>
              <a:spLocks noChangeArrowheads="1"/>
            </p:cNvSpPr>
            <p:nvPr/>
          </p:nvSpPr>
          <p:spPr bwMode="auto">
            <a:xfrm>
              <a:off x="1626" y="1364"/>
              <a:ext cx="2427" cy="37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 anchorCtr="1"/>
            <a:lstStyle/>
            <a:p>
              <a:endParaRPr lang="es-ES"/>
            </a:p>
          </p:txBody>
        </p:sp>
        <p:sp>
          <p:nvSpPr>
            <p:cNvPr id="114703" name="Rectangle 14"/>
            <p:cNvSpPr>
              <a:spLocks noChangeArrowheads="1"/>
            </p:cNvSpPr>
            <p:nvPr/>
          </p:nvSpPr>
          <p:spPr bwMode="auto">
            <a:xfrm>
              <a:off x="1578" y="3672"/>
              <a:ext cx="2491" cy="37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14705" name="Rectangle 16"/>
            <p:cNvSpPr>
              <a:spLocks noChangeArrowheads="1"/>
            </p:cNvSpPr>
            <p:nvPr/>
          </p:nvSpPr>
          <p:spPr bwMode="auto">
            <a:xfrm>
              <a:off x="1646" y="787"/>
              <a:ext cx="2395" cy="34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>
              <a:spAutoFit/>
            </a:bodyPr>
            <a:lstStyle/>
            <a:p>
              <a:pPr algn="ctr"/>
              <a:r>
                <a:rPr lang="en-US" sz="1800" b="1">
                  <a:latin typeface="Arial" pitchFamily="34" charset="0"/>
                </a:rPr>
                <a:t>Daño al ADN cromosómico</a:t>
              </a:r>
            </a:p>
            <a:p>
              <a:pPr algn="ctr"/>
              <a:r>
                <a:rPr lang="en-US" sz="1800" b="1">
                  <a:latin typeface="Arial" pitchFamily="34" charset="0"/>
                </a:rPr>
                <a:t>de una célula blanco normal</a:t>
              </a:r>
            </a:p>
          </p:txBody>
        </p:sp>
        <p:sp>
          <p:nvSpPr>
            <p:cNvPr id="114707" name="Rectangle 18"/>
            <p:cNvSpPr>
              <a:spLocks noChangeArrowheads="1"/>
            </p:cNvSpPr>
            <p:nvPr/>
          </p:nvSpPr>
          <p:spPr bwMode="auto">
            <a:xfrm>
              <a:off x="2143" y="1383"/>
              <a:ext cx="1396" cy="34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>
              <a:spAutoFit/>
            </a:bodyPr>
            <a:lstStyle/>
            <a:p>
              <a:pPr algn="ctr"/>
              <a:r>
                <a:rPr lang="en-US" sz="1800" b="1">
                  <a:latin typeface="Arial" pitchFamily="34" charset="0"/>
                </a:rPr>
                <a:t>Fallo a la correcta reparación del ADN</a:t>
              </a:r>
            </a:p>
          </p:txBody>
        </p:sp>
        <p:sp>
          <p:nvSpPr>
            <p:cNvPr id="114715" name="Rectangle 26"/>
            <p:cNvSpPr>
              <a:spLocks noChangeArrowheads="1"/>
            </p:cNvSpPr>
            <p:nvPr/>
          </p:nvSpPr>
          <p:spPr bwMode="auto">
            <a:xfrm>
              <a:off x="2075" y="3688"/>
              <a:ext cx="1720" cy="34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>
              <a:spAutoFit/>
            </a:bodyPr>
            <a:lstStyle/>
            <a:p>
              <a:pPr algn="ctr"/>
              <a:r>
                <a:rPr lang="en-US" sz="1800" b="1">
                  <a:latin typeface="Arial" pitchFamily="34" charset="0"/>
                </a:rPr>
                <a:t>Progresión maligna y difusión del tumor</a:t>
              </a:r>
            </a:p>
          </p:txBody>
        </p:sp>
        <p:sp>
          <p:nvSpPr>
            <p:cNvPr id="114717" name="Line 28"/>
            <p:cNvSpPr>
              <a:spLocks noChangeShapeType="1"/>
            </p:cNvSpPr>
            <p:nvPr/>
          </p:nvSpPr>
          <p:spPr bwMode="auto">
            <a:xfrm>
              <a:off x="2841" y="1165"/>
              <a:ext cx="1" cy="143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14718" name="Freeform 29"/>
            <p:cNvSpPr>
              <a:spLocks/>
            </p:cNvSpPr>
            <p:nvPr/>
          </p:nvSpPr>
          <p:spPr bwMode="auto">
            <a:xfrm>
              <a:off x="2797" y="1263"/>
              <a:ext cx="85" cy="94"/>
            </a:xfrm>
            <a:custGeom>
              <a:avLst/>
              <a:gdLst>
                <a:gd name="T0" fmla="*/ 2147483647 w 85"/>
                <a:gd name="T1" fmla="*/ 2147483647 h 94"/>
                <a:gd name="T2" fmla="*/ 2147483647 w 85"/>
                <a:gd name="T3" fmla="*/ 0 h 94"/>
                <a:gd name="T4" fmla="*/ 2147483647 w 85"/>
                <a:gd name="T5" fmla="*/ 0 h 94"/>
                <a:gd name="T6" fmla="*/ 2147483647 w 85"/>
                <a:gd name="T7" fmla="*/ 2147483647 h 94"/>
                <a:gd name="T8" fmla="*/ 2147483647 w 85"/>
                <a:gd name="T9" fmla="*/ 2147483647 h 94"/>
                <a:gd name="T10" fmla="*/ 2147483647 w 85"/>
                <a:gd name="T11" fmla="*/ 2147483647 h 94"/>
                <a:gd name="T12" fmla="*/ 2147483647 w 85"/>
                <a:gd name="T13" fmla="*/ 2147483647 h 94"/>
                <a:gd name="T14" fmla="*/ 2147483647 w 85"/>
                <a:gd name="T15" fmla="*/ 2147483647 h 94"/>
                <a:gd name="T16" fmla="*/ 2147483647 w 85"/>
                <a:gd name="T17" fmla="*/ 2147483647 h 94"/>
                <a:gd name="T18" fmla="*/ 2147483647 w 85"/>
                <a:gd name="T19" fmla="*/ 2147483647 h 94"/>
                <a:gd name="T20" fmla="*/ 2147483647 w 85"/>
                <a:gd name="T21" fmla="*/ 2147483647 h 94"/>
                <a:gd name="T22" fmla="*/ 2147483647 w 85"/>
                <a:gd name="T23" fmla="*/ 2147483647 h 94"/>
                <a:gd name="T24" fmla="*/ 2147483647 w 85"/>
                <a:gd name="T25" fmla="*/ 2147483647 h 94"/>
                <a:gd name="T26" fmla="*/ 2147483647 w 85"/>
                <a:gd name="T27" fmla="*/ 2147483647 h 94"/>
                <a:gd name="T28" fmla="*/ 2147483647 w 85"/>
                <a:gd name="T29" fmla="*/ 2147483647 h 94"/>
                <a:gd name="T30" fmla="*/ 2147483647 w 85"/>
                <a:gd name="T31" fmla="*/ 2147483647 h 94"/>
                <a:gd name="T32" fmla="*/ 2147483647 w 85"/>
                <a:gd name="T33" fmla="*/ 2147483647 h 94"/>
                <a:gd name="T34" fmla="*/ 2147483647 w 85"/>
                <a:gd name="T35" fmla="*/ 2147483647 h 94"/>
                <a:gd name="T36" fmla="*/ 2147483647 w 85"/>
                <a:gd name="T37" fmla="*/ 2147483647 h 94"/>
                <a:gd name="T38" fmla="*/ 2147483647 w 85"/>
                <a:gd name="T39" fmla="*/ 2147483647 h 94"/>
                <a:gd name="T40" fmla="*/ 2147483647 w 85"/>
                <a:gd name="T41" fmla="*/ 2147483647 h 94"/>
                <a:gd name="T42" fmla="*/ 2147483647 w 85"/>
                <a:gd name="T43" fmla="*/ 2147483647 h 94"/>
                <a:gd name="T44" fmla="*/ 2147483647 w 85"/>
                <a:gd name="T45" fmla="*/ 2147483647 h 94"/>
                <a:gd name="T46" fmla="*/ 2147483647 w 85"/>
                <a:gd name="T47" fmla="*/ 2147483647 h 94"/>
                <a:gd name="T48" fmla="*/ 2147483647 w 85"/>
                <a:gd name="T49" fmla="*/ 2147483647 h 94"/>
                <a:gd name="T50" fmla="*/ 2147483647 w 85"/>
                <a:gd name="T51" fmla="*/ 0 h 94"/>
                <a:gd name="T52" fmla="*/ 0 w 85"/>
                <a:gd name="T53" fmla="*/ 0 h 94"/>
                <a:gd name="T54" fmla="*/ 2147483647 w 85"/>
                <a:gd name="T55" fmla="*/ 2147483647 h 9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85"/>
                <a:gd name="T85" fmla="*/ 0 h 94"/>
                <a:gd name="T86" fmla="*/ 85 w 85"/>
                <a:gd name="T87" fmla="*/ 94 h 9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85" h="94">
                  <a:moveTo>
                    <a:pt x="44" y="94"/>
                  </a:moveTo>
                  <a:lnTo>
                    <a:pt x="85" y="0"/>
                  </a:lnTo>
                  <a:lnTo>
                    <a:pt x="82" y="0"/>
                  </a:lnTo>
                  <a:lnTo>
                    <a:pt x="78" y="3"/>
                  </a:lnTo>
                  <a:lnTo>
                    <a:pt x="75" y="3"/>
                  </a:lnTo>
                  <a:lnTo>
                    <a:pt x="72" y="3"/>
                  </a:lnTo>
                  <a:lnTo>
                    <a:pt x="68" y="6"/>
                  </a:lnTo>
                  <a:lnTo>
                    <a:pt x="65" y="6"/>
                  </a:lnTo>
                  <a:lnTo>
                    <a:pt x="61" y="6"/>
                  </a:lnTo>
                  <a:lnTo>
                    <a:pt x="58" y="6"/>
                  </a:lnTo>
                  <a:lnTo>
                    <a:pt x="54" y="10"/>
                  </a:lnTo>
                  <a:lnTo>
                    <a:pt x="51" y="10"/>
                  </a:lnTo>
                  <a:lnTo>
                    <a:pt x="48" y="10"/>
                  </a:lnTo>
                  <a:lnTo>
                    <a:pt x="44" y="10"/>
                  </a:lnTo>
                  <a:lnTo>
                    <a:pt x="41" y="10"/>
                  </a:lnTo>
                  <a:lnTo>
                    <a:pt x="37" y="10"/>
                  </a:lnTo>
                  <a:lnTo>
                    <a:pt x="34" y="10"/>
                  </a:lnTo>
                  <a:lnTo>
                    <a:pt x="31" y="10"/>
                  </a:lnTo>
                  <a:lnTo>
                    <a:pt x="27" y="6"/>
                  </a:lnTo>
                  <a:lnTo>
                    <a:pt x="24" y="6"/>
                  </a:lnTo>
                  <a:lnTo>
                    <a:pt x="20" y="6"/>
                  </a:lnTo>
                  <a:lnTo>
                    <a:pt x="17" y="6"/>
                  </a:lnTo>
                  <a:lnTo>
                    <a:pt x="13" y="3"/>
                  </a:lnTo>
                  <a:lnTo>
                    <a:pt x="10" y="3"/>
                  </a:lnTo>
                  <a:lnTo>
                    <a:pt x="7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44" y="94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14719" name="Line 30"/>
            <p:cNvSpPr>
              <a:spLocks noChangeShapeType="1"/>
            </p:cNvSpPr>
            <p:nvPr/>
          </p:nvSpPr>
          <p:spPr bwMode="auto">
            <a:xfrm>
              <a:off x="2841" y="1741"/>
              <a:ext cx="1" cy="146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14720" name="Freeform 31"/>
            <p:cNvSpPr>
              <a:spLocks/>
            </p:cNvSpPr>
            <p:nvPr/>
          </p:nvSpPr>
          <p:spPr bwMode="auto">
            <a:xfrm>
              <a:off x="2797" y="1838"/>
              <a:ext cx="85" cy="95"/>
            </a:xfrm>
            <a:custGeom>
              <a:avLst/>
              <a:gdLst>
                <a:gd name="T0" fmla="*/ 2147483647 w 85"/>
                <a:gd name="T1" fmla="*/ 2147483647 h 95"/>
                <a:gd name="T2" fmla="*/ 2147483647 w 85"/>
                <a:gd name="T3" fmla="*/ 0 h 95"/>
                <a:gd name="T4" fmla="*/ 2147483647 w 85"/>
                <a:gd name="T5" fmla="*/ 0 h 95"/>
                <a:gd name="T6" fmla="*/ 2147483647 w 85"/>
                <a:gd name="T7" fmla="*/ 2147483647 h 95"/>
                <a:gd name="T8" fmla="*/ 2147483647 w 85"/>
                <a:gd name="T9" fmla="*/ 2147483647 h 95"/>
                <a:gd name="T10" fmla="*/ 2147483647 w 85"/>
                <a:gd name="T11" fmla="*/ 2147483647 h 95"/>
                <a:gd name="T12" fmla="*/ 2147483647 w 85"/>
                <a:gd name="T13" fmla="*/ 2147483647 h 95"/>
                <a:gd name="T14" fmla="*/ 2147483647 w 85"/>
                <a:gd name="T15" fmla="*/ 2147483647 h 95"/>
                <a:gd name="T16" fmla="*/ 2147483647 w 85"/>
                <a:gd name="T17" fmla="*/ 2147483647 h 95"/>
                <a:gd name="T18" fmla="*/ 2147483647 w 85"/>
                <a:gd name="T19" fmla="*/ 2147483647 h 95"/>
                <a:gd name="T20" fmla="*/ 2147483647 w 85"/>
                <a:gd name="T21" fmla="*/ 2147483647 h 95"/>
                <a:gd name="T22" fmla="*/ 2147483647 w 85"/>
                <a:gd name="T23" fmla="*/ 2147483647 h 95"/>
                <a:gd name="T24" fmla="*/ 2147483647 w 85"/>
                <a:gd name="T25" fmla="*/ 2147483647 h 95"/>
                <a:gd name="T26" fmla="*/ 2147483647 w 85"/>
                <a:gd name="T27" fmla="*/ 2147483647 h 95"/>
                <a:gd name="T28" fmla="*/ 2147483647 w 85"/>
                <a:gd name="T29" fmla="*/ 2147483647 h 95"/>
                <a:gd name="T30" fmla="*/ 2147483647 w 85"/>
                <a:gd name="T31" fmla="*/ 2147483647 h 95"/>
                <a:gd name="T32" fmla="*/ 2147483647 w 85"/>
                <a:gd name="T33" fmla="*/ 2147483647 h 95"/>
                <a:gd name="T34" fmla="*/ 2147483647 w 85"/>
                <a:gd name="T35" fmla="*/ 2147483647 h 95"/>
                <a:gd name="T36" fmla="*/ 2147483647 w 85"/>
                <a:gd name="T37" fmla="*/ 2147483647 h 95"/>
                <a:gd name="T38" fmla="*/ 2147483647 w 85"/>
                <a:gd name="T39" fmla="*/ 2147483647 h 95"/>
                <a:gd name="T40" fmla="*/ 2147483647 w 85"/>
                <a:gd name="T41" fmla="*/ 2147483647 h 95"/>
                <a:gd name="T42" fmla="*/ 2147483647 w 85"/>
                <a:gd name="T43" fmla="*/ 2147483647 h 95"/>
                <a:gd name="T44" fmla="*/ 2147483647 w 85"/>
                <a:gd name="T45" fmla="*/ 2147483647 h 95"/>
                <a:gd name="T46" fmla="*/ 2147483647 w 85"/>
                <a:gd name="T47" fmla="*/ 2147483647 h 95"/>
                <a:gd name="T48" fmla="*/ 2147483647 w 85"/>
                <a:gd name="T49" fmla="*/ 2147483647 h 95"/>
                <a:gd name="T50" fmla="*/ 2147483647 w 85"/>
                <a:gd name="T51" fmla="*/ 2147483647 h 95"/>
                <a:gd name="T52" fmla="*/ 2147483647 w 85"/>
                <a:gd name="T53" fmla="*/ 2147483647 h 95"/>
                <a:gd name="T54" fmla="*/ 2147483647 w 85"/>
                <a:gd name="T55" fmla="*/ 0 h 95"/>
                <a:gd name="T56" fmla="*/ 0 w 85"/>
                <a:gd name="T57" fmla="*/ 0 h 95"/>
                <a:gd name="T58" fmla="*/ 2147483647 w 85"/>
                <a:gd name="T59" fmla="*/ 2147483647 h 9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85"/>
                <a:gd name="T91" fmla="*/ 0 h 95"/>
                <a:gd name="T92" fmla="*/ 85 w 85"/>
                <a:gd name="T93" fmla="*/ 95 h 9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85" h="95">
                  <a:moveTo>
                    <a:pt x="44" y="95"/>
                  </a:moveTo>
                  <a:lnTo>
                    <a:pt x="85" y="0"/>
                  </a:lnTo>
                  <a:lnTo>
                    <a:pt x="82" y="0"/>
                  </a:lnTo>
                  <a:lnTo>
                    <a:pt x="82" y="3"/>
                  </a:lnTo>
                  <a:lnTo>
                    <a:pt x="78" y="3"/>
                  </a:lnTo>
                  <a:lnTo>
                    <a:pt x="75" y="3"/>
                  </a:lnTo>
                  <a:lnTo>
                    <a:pt x="72" y="7"/>
                  </a:lnTo>
                  <a:lnTo>
                    <a:pt x="68" y="7"/>
                  </a:lnTo>
                  <a:lnTo>
                    <a:pt x="65" y="7"/>
                  </a:lnTo>
                  <a:lnTo>
                    <a:pt x="61" y="10"/>
                  </a:lnTo>
                  <a:lnTo>
                    <a:pt x="58" y="10"/>
                  </a:lnTo>
                  <a:lnTo>
                    <a:pt x="54" y="10"/>
                  </a:lnTo>
                  <a:lnTo>
                    <a:pt x="51" y="10"/>
                  </a:lnTo>
                  <a:lnTo>
                    <a:pt x="48" y="10"/>
                  </a:lnTo>
                  <a:lnTo>
                    <a:pt x="44" y="10"/>
                  </a:lnTo>
                  <a:lnTo>
                    <a:pt x="41" y="10"/>
                  </a:lnTo>
                  <a:lnTo>
                    <a:pt x="37" y="10"/>
                  </a:lnTo>
                  <a:lnTo>
                    <a:pt x="34" y="10"/>
                  </a:lnTo>
                  <a:lnTo>
                    <a:pt x="31" y="10"/>
                  </a:lnTo>
                  <a:lnTo>
                    <a:pt x="27" y="10"/>
                  </a:lnTo>
                  <a:lnTo>
                    <a:pt x="24" y="10"/>
                  </a:lnTo>
                  <a:lnTo>
                    <a:pt x="20" y="7"/>
                  </a:lnTo>
                  <a:lnTo>
                    <a:pt x="17" y="7"/>
                  </a:lnTo>
                  <a:lnTo>
                    <a:pt x="13" y="7"/>
                  </a:lnTo>
                  <a:lnTo>
                    <a:pt x="10" y="3"/>
                  </a:lnTo>
                  <a:lnTo>
                    <a:pt x="7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44" y="95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14721" name="Line 32"/>
            <p:cNvSpPr>
              <a:spLocks noChangeShapeType="1"/>
            </p:cNvSpPr>
            <p:nvPr/>
          </p:nvSpPr>
          <p:spPr bwMode="auto">
            <a:xfrm>
              <a:off x="2718" y="2319"/>
              <a:ext cx="1" cy="143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14722" name="Freeform 33"/>
            <p:cNvSpPr>
              <a:spLocks/>
            </p:cNvSpPr>
            <p:nvPr/>
          </p:nvSpPr>
          <p:spPr bwMode="auto">
            <a:xfrm>
              <a:off x="2677" y="2414"/>
              <a:ext cx="85" cy="97"/>
            </a:xfrm>
            <a:custGeom>
              <a:avLst/>
              <a:gdLst>
                <a:gd name="T0" fmla="*/ 2147483647 w 85"/>
                <a:gd name="T1" fmla="*/ 2147483647 h 97"/>
                <a:gd name="T2" fmla="*/ 2147483647 w 85"/>
                <a:gd name="T3" fmla="*/ 0 h 97"/>
                <a:gd name="T4" fmla="*/ 2147483647 w 85"/>
                <a:gd name="T5" fmla="*/ 2147483647 h 97"/>
                <a:gd name="T6" fmla="*/ 2147483647 w 85"/>
                <a:gd name="T7" fmla="*/ 2147483647 h 97"/>
                <a:gd name="T8" fmla="*/ 2147483647 w 85"/>
                <a:gd name="T9" fmla="*/ 2147483647 h 97"/>
                <a:gd name="T10" fmla="*/ 2147483647 w 85"/>
                <a:gd name="T11" fmla="*/ 2147483647 h 97"/>
                <a:gd name="T12" fmla="*/ 2147483647 w 85"/>
                <a:gd name="T13" fmla="*/ 2147483647 h 97"/>
                <a:gd name="T14" fmla="*/ 2147483647 w 85"/>
                <a:gd name="T15" fmla="*/ 2147483647 h 97"/>
                <a:gd name="T16" fmla="*/ 2147483647 w 85"/>
                <a:gd name="T17" fmla="*/ 2147483647 h 97"/>
                <a:gd name="T18" fmla="*/ 2147483647 w 85"/>
                <a:gd name="T19" fmla="*/ 2147483647 h 97"/>
                <a:gd name="T20" fmla="*/ 2147483647 w 85"/>
                <a:gd name="T21" fmla="*/ 2147483647 h 97"/>
                <a:gd name="T22" fmla="*/ 2147483647 w 85"/>
                <a:gd name="T23" fmla="*/ 2147483647 h 97"/>
                <a:gd name="T24" fmla="*/ 2147483647 w 85"/>
                <a:gd name="T25" fmla="*/ 2147483647 h 97"/>
                <a:gd name="T26" fmla="*/ 2147483647 w 85"/>
                <a:gd name="T27" fmla="*/ 2147483647 h 97"/>
                <a:gd name="T28" fmla="*/ 2147483647 w 85"/>
                <a:gd name="T29" fmla="*/ 2147483647 h 97"/>
                <a:gd name="T30" fmla="*/ 2147483647 w 85"/>
                <a:gd name="T31" fmla="*/ 2147483647 h 97"/>
                <a:gd name="T32" fmla="*/ 2147483647 w 85"/>
                <a:gd name="T33" fmla="*/ 2147483647 h 97"/>
                <a:gd name="T34" fmla="*/ 2147483647 w 85"/>
                <a:gd name="T35" fmla="*/ 2147483647 h 97"/>
                <a:gd name="T36" fmla="*/ 2147483647 w 85"/>
                <a:gd name="T37" fmla="*/ 2147483647 h 97"/>
                <a:gd name="T38" fmla="*/ 2147483647 w 85"/>
                <a:gd name="T39" fmla="*/ 2147483647 h 97"/>
                <a:gd name="T40" fmla="*/ 2147483647 w 85"/>
                <a:gd name="T41" fmla="*/ 2147483647 h 97"/>
                <a:gd name="T42" fmla="*/ 2147483647 w 85"/>
                <a:gd name="T43" fmla="*/ 2147483647 h 97"/>
                <a:gd name="T44" fmla="*/ 2147483647 w 85"/>
                <a:gd name="T45" fmla="*/ 2147483647 h 97"/>
                <a:gd name="T46" fmla="*/ 2147483647 w 85"/>
                <a:gd name="T47" fmla="*/ 2147483647 h 97"/>
                <a:gd name="T48" fmla="*/ 2147483647 w 85"/>
                <a:gd name="T49" fmla="*/ 2147483647 h 97"/>
                <a:gd name="T50" fmla="*/ 2147483647 w 85"/>
                <a:gd name="T51" fmla="*/ 2147483647 h 97"/>
                <a:gd name="T52" fmla="*/ 2147483647 w 85"/>
                <a:gd name="T53" fmla="*/ 2147483647 h 97"/>
                <a:gd name="T54" fmla="*/ 2147483647 w 85"/>
                <a:gd name="T55" fmla="*/ 2147483647 h 97"/>
                <a:gd name="T56" fmla="*/ 0 w 85"/>
                <a:gd name="T57" fmla="*/ 0 h 97"/>
                <a:gd name="T58" fmla="*/ 2147483647 w 85"/>
                <a:gd name="T59" fmla="*/ 2147483647 h 9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85"/>
                <a:gd name="T91" fmla="*/ 0 h 97"/>
                <a:gd name="T92" fmla="*/ 85 w 85"/>
                <a:gd name="T93" fmla="*/ 97 h 97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85" h="97">
                  <a:moveTo>
                    <a:pt x="41" y="97"/>
                  </a:moveTo>
                  <a:lnTo>
                    <a:pt x="85" y="0"/>
                  </a:lnTo>
                  <a:lnTo>
                    <a:pt x="82" y="3"/>
                  </a:lnTo>
                  <a:lnTo>
                    <a:pt x="79" y="3"/>
                  </a:lnTo>
                  <a:lnTo>
                    <a:pt x="79" y="6"/>
                  </a:lnTo>
                  <a:lnTo>
                    <a:pt x="75" y="6"/>
                  </a:lnTo>
                  <a:lnTo>
                    <a:pt x="72" y="6"/>
                  </a:lnTo>
                  <a:lnTo>
                    <a:pt x="68" y="6"/>
                  </a:lnTo>
                  <a:lnTo>
                    <a:pt x="65" y="9"/>
                  </a:lnTo>
                  <a:lnTo>
                    <a:pt x="62" y="9"/>
                  </a:lnTo>
                  <a:lnTo>
                    <a:pt x="58" y="9"/>
                  </a:lnTo>
                  <a:lnTo>
                    <a:pt x="55" y="9"/>
                  </a:lnTo>
                  <a:lnTo>
                    <a:pt x="51" y="9"/>
                  </a:lnTo>
                  <a:lnTo>
                    <a:pt x="48" y="13"/>
                  </a:lnTo>
                  <a:lnTo>
                    <a:pt x="44" y="13"/>
                  </a:lnTo>
                  <a:lnTo>
                    <a:pt x="41" y="13"/>
                  </a:lnTo>
                  <a:lnTo>
                    <a:pt x="38" y="13"/>
                  </a:lnTo>
                  <a:lnTo>
                    <a:pt x="34" y="9"/>
                  </a:lnTo>
                  <a:lnTo>
                    <a:pt x="31" y="9"/>
                  </a:lnTo>
                  <a:lnTo>
                    <a:pt x="27" y="9"/>
                  </a:lnTo>
                  <a:lnTo>
                    <a:pt x="24" y="9"/>
                  </a:lnTo>
                  <a:lnTo>
                    <a:pt x="20" y="9"/>
                  </a:lnTo>
                  <a:lnTo>
                    <a:pt x="17" y="9"/>
                  </a:lnTo>
                  <a:lnTo>
                    <a:pt x="17" y="6"/>
                  </a:lnTo>
                  <a:lnTo>
                    <a:pt x="14" y="6"/>
                  </a:lnTo>
                  <a:lnTo>
                    <a:pt x="10" y="6"/>
                  </a:lnTo>
                  <a:lnTo>
                    <a:pt x="7" y="6"/>
                  </a:lnTo>
                  <a:lnTo>
                    <a:pt x="3" y="3"/>
                  </a:lnTo>
                  <a:lnTo>
                    <a:pt x="0" y="0"/>
                  </a:lnTo>
                  <a:lnTo>
                    <a:pt x="41" y="97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14723" name="Freeform 34"/>
            <p:cNvSpPr>
              <a:spLocks/>
            </p:cNvSpPr>
            <p:nvPr/>
          </p:nvSpPr>
          <p:spPr bwMode="auto">
            <a:xfrm>
              <a:off x="2920" y="2319"/>
              <a:ext cx="86" cy="95"/>
            </a:xfrm>
            <a:custGeom>
              <a:avLst/>
              <a:gdLst>
                <a:gd name="T0" fmla="*/ 2147483647 w 86"/>
                <a:gd name="T1" fmla="*/ 0 h 95"/>
                <a:gd name="T2" fmla="*/ 2147483647 w 86"/>
                <a:gd name="T3" fmla="*/ 2147483647 h 95"/>
                <a:gd name="T4" fmla="*/ 2147483647 w 86"/>
                <a:gd name="T5" fmla="*/ 2147483647 h 95"/>
                <a:gd name="T6" fmla="*/ 2147483647 w 86"/>
                <a:gd name="T7" fmla="*/ 2147483647 h 95"/>
                <a:gd name="T8" fmla="*/ 2147483647 w 86"/>
                <a:gd name="T9" fmla="*/ 2147483647 h 95"/>
                <a:gd name="T10" fmla="*/ 2147483647 w 86"/>
                <a:gd name="T11" fmla="*/ 2147483647 h 95"/>
                <a:gd name="T12" fmla="*/ 2147483647 w 86"/>
                <a:gd name="T13" fmla="*/ 2147483647 h 95"/>
                <a:gd name="T14" fmla="*/ 2147483647 w 86"/>
                <a:gd name="T15" fmla="*/ 2147483647 h 95"/>
                <a:gd name="T16" fmla="*/ 2147483647 w 86"/>
                <a:gd name="T17" fmla="*/ 2147483647 h 95"/>
                <a:gd name="T18" fmla="*/ 2147483647 w 86"/>
                <a:gd name="T19" fmla="*/ 2147483647 h 95"/>
                <a:gd name="T20" fmla="*/ 2147483647 w 86"/>
                <a:gd name="T21" fmla="*/ 2147483647 h 95"/>
                <a:gd name="T22" fmla="*/ 2147483647 w 86"/>
                <a:gd name="T23" fmla="*/ 2147483647 h 95"/>
                <a:gd name="T24" fmla="*/ 2147483647 w 86"/>
                <a:gd name="T25" fmla="*/ 2147483647 h 95"/>
                <a:gd name="T26" fmla="*/ 2147483647 w 86"/>
                <a:gd name="T27" fmla="*/ 2147483647 h 95"/>
                <a:gd name="T28" fmla="*/ 2147483647 w 86"/>
                <a:gd name="T29" fmla="*/ 2147483647 h 95"/>
                <a:gd name="T30" fmla="*/ 2147483647 w 86"/>
                <a:gd name="T31" fmla="*/ 2147483647 h 95"/>
                <a:gd name="T32" fmla="*/ 2147483647 w 86"/>
                <a:gd name="T33" fmla="*/ 2147483647 h 95"/>
                <a:gd name="T34" fmla="*/ 2147483647 w 86"/>
                <a:gd name="T35" fmla="*/ 2147483647 h 95"/>
                <a:gd name="T36" fmla="*/ 2147483647 w 86"/>
                <a:gd name="T37" fmla="*/ 2147483647 h 95"/>
                <a:gd name="T38" fmla="*/ 2147483647 w 86"/>
                <a:gd name="T39" fmla="*/ 2147483647 h 95"/>
                <a:gd name="T40" fmla="*/ 2147483647 w 86"/>
                <a:gd name="T41" fmla="*/ 2147483647 h 95"/>
                <a:gd name="T42" fmla="*/ 2147483647 w 86"/>
                <a:gd name="T43" fmla="*/ 2147483647 h 95"/>
                <a:gd name="T44" fmla="*/ 2147483647 w 86"/>
                <a:gd name="T45" fmla="*/ 2147483647 h 95"/>
                <a:gd name="T46" fmla="*/ 2147483647 w 86"/>
                <a:gd name="T47" fmla="*/ 2147483647 h 95"/>
                <a:gd name="T48" fmla="*/ 2147483647 w 86"/>
                <a:gd name="T49" fmla="*/ 2147483647 h 95"/>
                <a:gd name="T50" fmla="*/ 2147483647 w 86"/>
                <a:gd name="T51" fmla="*/ 2147483647 h 95"/>
                <a:gd name="T52" fmla="*/ 2147483647 w 86"/>
                <a:gd name="T53" fmla="*/ 2147483647 h 95"/>
                <a:gd name="T54" fmla="*/ 0 w 86"/>
                <a:gd name="T55" fmla="*/ 2147483647 h 95"/>
                <a:gd name="T56" fmla="*/ 2147483647 w 86"/>
                <a:gd name="T57" fmla="*/ 0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6"/>
                <a:gd name="T88" fmla="*/ 0 h 95"/>
                <a:gd name="T89" fmla="*/ 86 w 86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6" h="95">
                  <a:moveTo>
                    <a:pt x="41" y="0"/>
                  </a:moveTo>
                  <a:lnTo>
                    <a:pt x="86" y="95"/>
                  </a:lnTo>
                  <a:lnTo>
                    <a:pt x="82" y="95"/>
                  </a:lnTo>
                  <a:lnTo>
                    <a:pt x="79" y="91"/>
                  </a:lnTo>
                  <a:lnTo>
                    <a:pt x="75" y="91"/>
                  </a:lnTo>
                  <a:lnTo>
                    <a:pt x="72" y="88"/>
                  </a:lnTo>
                  <a:lnTo>
                    <a:pt x="68" y="88"/>
                  </a:lnTo>
                  <a:lnTo>
                    <a:pt x="65" y="88"/>
                  </a:lnTo>
                  <a:lnTo>
                    <a:pt x="62" y="88"/>
                  </a:lnTo>
                  <a:lnTo>
                    <a:pt x="58" y="85"/>
                  </a:lnTo>
                  <a:lnTo>
                    <a:pt x="55" y="85"/>
                  </a:lnTo>
                  <a:lnTo>
                    <a:pt x="51" y="85"/>
                  </a:lnTo>
                  <a:lnTo>
                    <a:pt x="48" y="85"/>
                  </a:lnTo>
                  <a:lnTo>
                    <a:pt x="44" y="85"/>
                  </a:lnTo>
                  <a:lnTo>
                    <a:pt x="41" y="85"/>
                  </a:lnTo>
                  <a:lnTo>
                    <a:pt x="38" y="85"/>
                  </a:lnTo>
                  <a:lnTo>
                    <a:pt x="34" y="85"/>
                  </a:lnTo>
                  <a:lnTo>
                    <a:pt x="31" y="85"/>
                  </a:lnTo>
                  <a:lnTo>
                    <a:pt x="27" y="85"/>
                  </a:lnTo>
                  <a:lnTo>
                    <a:pt x="24" y="85"/>
                  </a:lnTo>
                  <a:lnTo>
                    <a:pt x="24" y="88"/>
                  </a:lnTo>
                  <a:lnTo>
                    <a:pt x="20" y="88"/>
                  </a:lnTo>
                  <a:lnTo>
                    <a:pt x="17" y="88"/>
                  </a:lnTo>
                  <a:lnTo>
                    <a:pt x="14" y="88"/>
                  </a:lnTo>
                  <a:lnTo>
                    <a:pt x="10" y="91"/>
                  </a:lnTo>
                  <a:lnTo>
                    <a:pt x="7" y="91"/>
                  </a:lnTo>
                  <a:lnTo>
                    <a:pt x="3" y="91"/>
                  </a:lnTo>
                  <a:lnTo>
                    <a:pt x="0" y="95"/>
                  </a:lnTo>
                  <a:lnTo>
                    <a:pt x="41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14724" name="Line 35"/>
            <p:cNvSpPr>
              <a:spLocks noChangeShapeType="1"/>
            </p:cNvSpPr>
            <p:nvPr/>
          </p:nvSpPr>
          <p:spPr bwMode="auto">
            <a:xfrm>
              <a:off x="2961" y="2368"/>
              <a:ext cx="1" cy="143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14725" name="Line 36"/>
            <p:cNvSpPr>
              <a:spLocks noChangeShapeType="1"/>
            </p:cNvSpPr>
            <p:nvPr/>
          </p:nvSpPr>
          <p:spPr bwMode="auto">
            <a:xfrm>
              <a:off x="2841" y="2895"/>
              <a:ext cx="1" cy="143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14726" name="Freeform 37"/>
            <p:cNvSpPr>
              <a:spLocks/>
            </p:cNvSpPr>
            <p:nvPr/>
          </p:nvSpPr>
          <p:spPr bwMode="auto">
            <a:xfrm>
              <a:off x="2797" y="2984"/>
              <a:ext cx="85" cy="95"/>
            </a:xfrm>
            <a:custGeom>
              <a:avLst/>
              <a:gdLst>
                <a:gd name="T0" fmla="*/ 2147483647 w 85"/>
                <a:gd name="T1" fmla="*/ 2147483647 h 95"/>
                <a:gd name="T2" fmla="*/ 2147483647 w 85"/>
                <a:gd name="T3" fmla="*/ 0 h 95"/>
                <a:gd name="T4" fmla="*/ 2147483647 w 85"/>
                <a:gd name="T5" fmla="*/ 0 h 95"/>
                <a:gd name="T6" fmla="*/ 2147483647 w 85"/>
                <a:gd name="T7" fmla="*/ 2147483647 h 95"/>
                <a:gd name="T8" fmla="*/ 2147483647 w 85"/>
                <a:gd name="T9" fmla="*/ 2147483647 h 95"/>
                <a:gd name="T10" fmla="*/ 2147483647 w 85"/>
                <a:gd name="T11" fmla="*/ 2147483647 h 95"/>
                <a:gd name="T12" fmla="*/ 2147483647 w 85"/>
                <a:gd name="T13" fmla="*/ 2147483647 h 95"/>
                <a:gd name="T14" fmla="*/ 2147483647 w 85"/>
                <a:gd name="T15" fmla="*/ 2147483647 h 95"/>
                <a:gd name="T16" fmla="*/ 2147483647 w 85"/>
                <a:gd name="T17" fmla="*/ 2147483647 h 95"/>
                <a:gd name="T18" fmla="*/ 2147483647 w 85"/>
                <a:gd name="T19" fmla="*/ 2147483647 h 95"/>
                <a:gd name="T20" fmla="*/ 2147483647 w 85"/>
                <a:gd name="T21" fmla="*/ 2147483647 h 95"/>
                <a:gd name="T22" fmla="*/ 2147483647 w 85"/>
                <a:gd name="T23" fmla="*/ 2147483647 h 95"/>
                <a:gd name="T24" fmla="*/ 2147483647 w 85"/>
                <a:gd name="T25" fmla="*/ 2147483647 h 95"/>
                <a:gd name="T26" fmla="*/ 2147483647 w 85"/>
                <a:gd name="T27" fmla="*/ 2147483647 h 95"/>
                <a:gd name="T28" fmla="*/ 2147483647 w 85"/>
                <a:gd name="T29" fmla="*/ 2147483647 h 95"/>
                <a:gd name="T30" fmla="*/ 2147483647 w 85"/>
                <a:gd name="T31" fmla="*/ 2147483647 h 95"/>
                <a:gd name="T32" fmla="*/ 2147483647 w 85"/>
                <a:gd name="T33" fmla="*/ 2147483647 h 95"/>
                <a:gd name="T34" fmla="*/ 2147483647 w 85"/>
                <a:gd name="T35" fmla="*/ 2147483647 h 95"/>
                <a:gd name="T36" fmla="*/ 2147483647 w 85"/>
                <a:gd name="T37" fmla="*/ 2147483647 h 95"/>
                <a:gd name="T38" fmla="*/ 2147483647 w 85"/>
                <a:gd name="T39" fmla="*/ 2147483647 h 95"/>
                <a:gd name="T40" fmla="*/ 2147483647 w 85"/>
                <a:gd name="T41" fmla="*/ 2147483647 h 95"/>
                <a:gd name="T42" fmla="*/ 2147483647 w 85"/>
                <a:gd name="T43" fmla="*/ 2147483647 h 95"/>
                <a:gd name="T44" fmla="*/ 2147483647 w 85"/>
                <a:gd name="T45" fmla="*/ 2147483647 h 95"/>
                <a:gd name="T46" fmla="*/ 2147483647 w 85"/>
                <a:gd name="T47" fmla="*/ 2147483647 h 95"/>
                <a:gd name="T48" fmla="*/ 2147483647 w 85"/>
                <a:gd name="T49" fmla="*/ 2147483647 h 95"/>
                <a:gd name="T50" fmla="*/ 2147483647 w 85"/>
                <a:gd name="T51" fmla="*/ 2147483647 h 95"/>
                <a:gd name="T52" fmla="*/ 2147483647 w 85"/>
                <a:gd name="T53" fmla="*/ 2147483647 h 95"/>
                <a:gd name="T54" fmla="*/ 2147483647 w 85"/>
                <a:gd name="T55" fmla="*/ 0 h 95"/>
                <a:gd name="T56" fmla="*/ 0 w 85"/>
                <a:gd name="T57" fmla="*/ 0 h 95"/>
                <a:gd name="T58" fmla="*/ 2147483647 w 85"/>
                <a:gd name="T59" fmla="*/ 2147483647 h 9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85"/>
                <a:gd name="T91" fmla="*/ 0 h 95"/>
                <a:gd name="T92" fmla="*/ 85 w 85"/>
                <a:gd name="T93" fmla="*/ 95 h 9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85" h="95">
                  <a:moveTo>
                    <a:pt x="44" y="95"/>
                  </a:moveTo>
                  <a:lnTo>
                    <a:pt x="85" y="0"/>
                  </a:lnTo>
                  <a:lnTo>
                    <a:pt x="82" y="0"/>
                  </a:lnTo>
                  <a:lnTo>
                    <a:pt x="82" y="4"/>
                  </a:lnTo>
                  <a:lnTo>
                    <a:pt x="78" y="4"/>
                  </a:lnTo>
                  <a:lnTo>
                    <a:pt x="75" y="4"/>
                  </a:lnTo>
                  <a:lnTo>
                    <a:pt x="72" y="4"/>
                  </a:lnTo>
                  <a:lnTo>
                    <a:pt x="68" y="7"/>
                  </a:lnTo>
                  <a:lnTo>
                    <a:pt x="65" y="7"/>
                  </a:lnTo>
                  <a:lnTo>
                    <a:pt x="61" y="7"/>
                  </a:lnTo>
                  <a:lnTo>
                    <a:pt x="58" y="10"/>
                  </a:lnTo>
                  <a:lnTo>
                    <a:pt x="54" y="10"/>
                  </a:lnTo>
                  <a:lnTo>
                    <a:pt x="51" y="10"/>
                  </a:lnTo>
                  <a:lnTo>
                    <a:pt x="48" y="10"/>
                  </a:lnTo>
                  <a:lnTo>
                    <a:pt x="44" y="10"/>
                  </a:lnTo>
                  <a:lnTo>
                    <a:pt x="41" y="10"/>
                  </a:lnTo>
                  <a:lnTo>
                    <a:pt x="37" y="10"/>
                  </a:lnTo>
                  <a:lnTo>
                    <a:pt x="34" y="10"/>
                  </a:lnTo>
                  <a:lnTo>
                    <a:pt x="31" y="10"/>
                  </a:lnTo>
                  <a:lnTo>
                    <a:pt x="27" y="10"/>
                  </a:lnTo>
                  <a:lnTo>
                    <a:pt x="24" y="7"/>
                  </a:lnTo>
                  <a:lnTo>
                    <a:pt x="20" y="7"/>
                  </a:lnTo>
                  <a:lnTo>
                    <a:pt x="17" y="7"/>
                  </a:lnTo>
                  <a:lnTo>
                    <a:pt x="13" y="4"/>
                  </a:lnTo>
                  <a:lnTo>
                    <a:pt x="10" y="4"/>
                  </a:lnTo>
                  <a:lnTo>
                    <a:pt x="7" y="4"/>
                  </a:lnTo>
                  <a:lnTo>
                    <a:pt x="3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44" y="95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14727" name="Line 38"/>
            <p:cNvSpPr>
              <a:spLocks noChangeShapeType="1"/>
            </p:cNvSpPr>
            <p:nvPr/>
          </p:nvSpPr>
          <p:spPr bwMode="auto">
            <a:xfrm>
              <a:off x="2841" y="3473"/>
              <a:ext cx="1" cy="135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14728" name="Freeform 39"/>
            <p:cNvSpPr>
              <a:spLocks/>
            </p:cNvSpPr>
            <p:nvPr/>
          </p:nvSpPr>
          <p:spPr bwMode="auto">
            <a:xfrm>
              <a:off x="2797" y="3568"/>
              <a:ext cx="85" cy="97"/>
            </a:xfrm>
            <a:custGeom>
              <a:avLst/>
              <a:gdLst>
                <a:gd name="T0" fmla="*/ 2147483647 w 85"/>
                <a:gd name="T1" fmla="*/ 2147483647 h 97"/>
                <a:gd name="T2" fmla="*/ 2147483647 w 85"/>
                <a:gd name="T3" fmla="*/ 0 h 97"/>
                <a:gd name="T4" fmla="*/ 2147483647 w 85"/>
                <a:gd name="T5" fmla="*/ 2147483647 h 97"/>
                <a:gd name="T6" fmla="*/ 2147483647 w 85"/>
                <a:gd name="T7" fmla="*/ 2147483647 h 97"/>
                <a:gd name="T8" fmla="*/ 2147483647 w 85"/>
                <a:gd name="T9" fmla="*/ 2147483647 h 97"/>
                <a:gd name="T10" fmla="*/ 2147483647 w 85"/>
                <a:gd name="T11" fmla="*/ 2147483647 h 97"/>
                <a:gd name="T12" fmla="*/ 2147483647 w 85"/>
                <a:gd name="T13" fmla="*/ 2147483647 h 97"/>
                <a:gd name="T14" fmla="*/ 2147483647 w 85"/>
                <a:gd name="T15" fmla="*/ 2147483647 h 97"/>
                <a:gd name="T16" fmla="*/ 2147483647 w 85"/>
                <a:gd name="T17" fmla="*/ 2147483647 h 97"/>
                <a:gd name="T18" fmla="*/ 2147483647 w 85"/>
                <a:gd name="T19" fmla="*/ 2147483647 h 97"/>
                <a:gd name="T20" fmla="*/ 2147483647 w 85"/>
                <a:gd name="T21" fmla="*/ 2147483647 h 97"/>
                <a:gd name="T22" fmla="*/ 2147483647 w 85"/>
                <a:gd name="T23" fmla="*/ 2147483647 h 97"/>
                <a:gd name="T24" fmla="*/ 2147483647 w 85"/>
                <a:gd name="T25" fmla="*/ 2147483647 h 97"/>
                <a:gd name="T26" fmla="*/ 2147483647 w 85"/>
                <a:gd name="T27" fmla="*/ 2147483647 h 97"/>
                <a:gd name="T28" fmla="*/ 2147483647 w 85"/>
                <a:gd name="T29" fmla="*/ 2147483647 h 97"/>
                <a:gd name="T30" fmla="*/ 2147483647 w 85"/>
                <a:gd name="T31" fmla="*/ 2147483647 h 97"/>
                <a:gd name="T32" fmla="*/ 2147483647 w 85"/>
                <a:gd name="T33" fmla="*/ 2147483647 h 97"/>
                <a:gd name="T34" fmla="*/ 2147483647 w 85"/>
                <a:gd name="T35" fmla="*/ 2147483647 h 97"/>
                <a:gd name="T36" fmla="*/ 2147483647 w 85"/>
                <a:gd name="T37" fmla="*/ 2147483647 h 97"/>
                <a:gd name="T38" fmla="*/ 2147483647 w 85"/>
                <a:gd name="T39" fmla="*/ 2147483647 h 97"/>
                <a:gd name="T40" fmla="*/ 2147483647 w 85"/>
                <a:gd name="T41" fmla="*/ 2147483647 h 97"/>
                <a:gd name="T42" fmla="*/ 2147483647 w 85"/>
                <a:gd name="T43" fmla="*/ 2147483647 h 97"/>
                <a:gd name="T44" fmla="*/ 2147483647 w 85"/>
                <a:gd name="T45" fmla="*/ 2147483647 h 97"/>
                <a:gd name="T46" fmla="*/ 2147483647 w 85"/>
                <a:gd name="T47" fmla="*/ 2147483647 h 97"/>
                <a:gd name="T48" fmla="*/ 2147483647 w 85"/>
                <a:gd name="T49" fmla="*/ 2147483647 h 97"/>
                <a:gd name="T50" fmla="*/ 2147483647 w 85"/>
                <a:gd name="T51" fmla="*/ 2147483647 h 97"/>
                <a:gd name="T52" fmla="*/ 0 w 85"/>
                <a:gd name="T53" fmla="*/ 0 h 97"/>
                <a:gd name="T54" fmla="*/ 2147483647 w 85"/>
                <a:gd name="T55" fmla="*/ 2147483647 h 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85"/>
                <a:gd name="T85" fmla="*/ 0 h 97"/>
                <a:gd name="T86" fmla="*/ 85 w 85"/>
                <a:gd name="T87" fmla="*/ 97 h 9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85" h="97">
                  <a:moveTo>
                    <a:pt x="44" y="97"/>
                  </a:moveTo>
                  <a:lnTo>
                    <a:pt x="85" y="0"/>
                  </a:lnTo>
                  <a:lnTo>
                    <a:pt x="82" y="3"/>
                  </a:lnTo>
                  <a:lnTo>
                    <a:pt x="78" y="3"/>
                  </a:lnTo>
                  <a:lnTo>
                    <a:pt x="75" y="6"/>
                  </a:lnTo>
                  <a:lnTo>
                    <a:pt x="72" y="6"/>
                  </a:lnTo>
                  <a:lnTo>
                    <a:pt x="68" y="6"/>
                  </a:lnTo>
                  <a:lnTo>
                    <a:pt x="65" y="9"/>
                  </a:lnTo>
                  <a:lnTo>
                    <a:pt x="61" y="9"/>
                  </a:lnTo>
                  <a:lnTo>
                    <a:pt x="58" y="9"/>
                  </a:lnTo>
                  <a:lnTo>
                    <a:pt x="54" y="9"/>
                  </a:lnTo>
                  <a:lnTo>
                    <a:pt x="51" y="9"/>
                  </a:lnTo>
                  <a:lnTo>
                    <a:pt x="48" y="9"/>
                  </a:lnTo>
                  <a:lnTo>
                    <a:pt x="44" y="9"/>
                  </a:lnTo>
                  <a:lnTo>
                    <a:pt x="41" y="9"/>
                  </a:lnTo>
                  <a:lnTo>
                    <a:pt x="37" y="9"/>
                  </a:lnTo>
                  <a:lnTo>
                    <a:pt x="34" y="9"/>
                  </a:lnTo>
                  <a:lnTo>
                    <a:pt x="31" y="9"/>
                  </a:lnTo>
                  <a:lnTo>
                    <a:pt x="27" y="9"/>
                  </a:lnTo>
                  <a:lnTo>
                    <a:pt x="24" y="9"/>
                  </a:lnTo>
                  <a:lnTo>
                    <a:pt x="20" y="9"/>
                  </a:lnTo>
                  <a:lnTo>
                    <a:pt x="17" y="6"/>
                  </a:lnTo>
                  <a:lnTo>
                    <a:pt x="13" y="6"/>
                  </a:lnTo>
                  <a:lnTo>
                    <a:pt x="10" y="6"/>
                  </a:lnTo>
                  <a:lnTo>
                    <a:pt x="7" y="3"/>
                  </a:lnTo>
                  <a:lnTo>
                    <a:pt x="3" y="3"/>
                  </a:lnTo>
                  <a:lnTo>
                    <a:pt x="0" y="0"/>
                  </a:lnTo>
                  <a:lnTo>
                    <a:pt x="44" y="97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14729" name="Rectangle 16"/>
            <p:cNvSpPr>
              <a:spLocks noChangeArrowheads="1"/>
            </p:cNvSpPr>
            <p:nvPr/>
          </p:nvSpPr>
          <p:spPr bwMode="auto">
            <a:xfrm>
              <a:off x="1606" y="1938"/>
              <a:ext cx="2459" cy="36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anchor="ctr" anchorCtr="1">
              <a:spAutoFit/>
            </a:bodyPr>
            <a:lstStyle/>
            <a:p>
              <a:pPr algn="ctr"/>
              <a:r>
                <a:rPr lang="en-US" sz="1800" b="1" dirty="0" err="1">
                  <a:latin typeface="Arial" pitchFamily="34" charset="0"/>
                </a:rPr>
                <a:t>Aparición</a:t>
              </a:r>
              <a:r>
                <a:rPr lang="en-US" sz="1800" b="1" dirty="0">
                  <a:latin typeface="Arial" pitchFamily="34" charset="0"/>
                </a:rPr>
                <a:t> de </a:t>
              </a:r>
              <a:r>
                <a:rPr lang="en-US" sz="1800" b="1" dirty="0" err="1">
                  <a:latin typeface="Arial" pitchFamily="34" charset="0"/>
                </a:rPr>
                <a:t>una</a:t>
              </a:r>
              <a:r>
                <a:rPr lang="en-US" sz="1800" b="1" dirty="0">
                  <a:latin typeface="Arial" pitchFamily="34" charset="0"/>
                </a:rPr>
                <a:t> </a:t>
              </a:r>
              <a:r>
                <a:rPr lang="en-US" sz="1800" b="1" dirty="0" err="1">
                  <a:latin typeface="Arial" pitchFamily="34" charset="0"/>
                </a:rPr>
                <a:t>mutación</a:t>
              </a:r>
              <a:r>
                <a:rPr lang="en-US" sz="1800" dirty="0">
                  <a:latin typeface="Arial" pitchFamily="34" charset="0"/>
                </a:rPr>
                <a:t> </a:t>
              </a:r>
              <a:r>
                <a:rPr lang="en-US" sz="1800" b="1" dirty="0" err="1">
                  <a:latin typeface="Arial" pitchFamily="34" charset="0"/>
                </a:rPr>
                <a:t>específica</a:t>
              </a:r>
              <a:r>
                <a:rPr lang="en-US" sz="1800" b="1" dirty="0">
                  <a:latin typeface="Arial" pitchFamily="34" charset="0"/>
                </a:rPr>
                <a:t> de </a:t>
              </a:r>
              <a:r>
                <a:rPr lang="en-US" sz="1800" b="1" dirty="0" err="1">
                  <a:latin typeface="Arial" pitchFamily="34" charset="0"/>
                </a:rPr>
                <a:t>inicio</a:t>
              </a:r>
              <a:r>
                <a:rPr lang="en-US" sz="1800" b="1" dirty="0">
                  <a:latin typeface="Arial" pitchFamily="34" charset="0"/>
                </a:rPr>
                <a:t> de </a:t>
              </a:r>
              <a:r>
                <a:rPr lang="en-US" sz="1800" b="1" dirty="0" err="1">
                  <a:latin typeface="Arial" pitchFamily="34" charset="0"/>
                </a:rPr>
                <a:t>neoplasia</a:t>
              </a:r>
              <a:endParaRPr lang="en-US" sz="1800" b="1" dirty="0">
                <a:latin typeface="Arial" pitchFamily="34" charset="0"/>
              </a:endParaRPr>
            </a:p>
          </p:txBody>
        </p:sp>
        <p:sp>
          <p:nvSpPr>
            <p:cNvPr id="114731" name="Text Box 43"/>
            <p:cNvSpPr txBox="1">
              <a:spLocks noChangeArrowheads="1"/>
            </p:cNvSpPr>
            <p:nvPr/>
          </p:nvSpPr>
          <p:spPr bwMode="auto">
            <a:xfrm>
              <a:off x="1592" y="2496"/>
              <a:ext cx="2464" cy="420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 anchorCtr="1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>
                  <a:latin typeface="Arial" pitchFamily="34" charset="0"/>
                </a:rPr>
                <a:t>Crecimiento promocional</a:t>
              </a:r>
              <a:br>
                <a:rPr lang="en-US" sz="1800" b="1">
                  <a:latin typeface="Arial" pitchFamily="34" charset="0"/>
                </a:rPr>
              </a:br>
              <a:r>
                <a:rPr lang="en-US" sz="1800" b="1">
                  <a:latin typeface="Arial" pitchFamily="34" charset="0"/>
                </a:rPr>
                <a:t>de pre-neoplasma</a:t>
              </a:r>
              <a:endParaRPr lang="en-GB" sz="1800" b="1">
                <a:latin typeface="Arial" pitchFamily="34" charset="0"/>
              </a:endParaRPr>
            </a:p>
          </p:txBody>
        </p:sp>
        <p:sp>
          <p:nvSpPr>
            <p:cNvPr id="114732" name="Text Box 44"/>
            <p:cNvSpPr txBox="1">
              <a:spLocks noChangeArrowheads="1"/>
            </p:cNvSpPr>
            <p:nvPr/>
          </p:nvSpPr>
          <p:spPr bwMode="auto">
            <a:xfrm>
              <a:off x="1576" y="3072"/>
              <a:ext cx="2488" cy="420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 anchorCtr="1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>
                  <a:latin typeface="Arial" pitchFamily="34" charset="0"/>
                </a:rPr>
                <a:t>Conversión a fenotipo</a:t>
              </a:r>
              <a:r>
                <a:rPr lang="en-US" sz="1800">
                  <a:latin typeface="Arial" pitchFamily="34" charset="0"/>
                </a:rPr>
                <a:t> </a:t>
              </a:r>
              <a:r>
                <a:rPr lang="en-US" sz="1800" b="1">
                  <a:latin typeface="Arial" pitchFamily="34" charset="0"/>
                </a:rPr>
                <a:t>declaradamente maligno</a:t>
              </a:r>
              <a:endParaRPr lang="en-GB" sz="1800" b="1">
                <a:latin typeface="Arial" pitchFamily="34" charset="0"/>
              </a:endParaRPr>
            </a:p>
          </p:txBody>
        </p:sp>
      </p:grp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1668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427"/>
    </mc:Choice>
    <mc:Fallback>
      <p:transition spd="slow" advTm="30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06375" y="2152650"/>
            <a:ext cx="208390" cy="24622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chemeClr val="tx1"/>
                </a:solidFill>
              </a:rPr>
              <a:t>10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60363" y="2085975"/>
            <a:ext cx="145874" cy="21544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chemeClr val="tx1"/>
                </a:solidFill>
              </a:rPr>
              <a:t>-6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73038" y="765175"/>
            <a:ext cx="208390" cy="24622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chemeClr val="tx1"/>
                </a:solidFill>
              </a:rPr>
              <a:t>10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28613" y="693738"/>
            <a:ext cx="237244" cy="21544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chemeClr val="tx1"/>
                </a:solidFill>
              </a:rPr>
              <a:t>-12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06375" y="1471613"/>
            <a:ext cx="208390" cy="24622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chemeClr val="tx1"/>
                </a:solidFill>
              </a:rPr>
              <a:t>10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60363" y="1404938"/>
            <a:ext cx="145874" cy="21544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chemeClr val="tx1"/>
                </a:solidFill>
              </a:rPr>
              <a:t>-9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73038" y="60325"/>
            <a:ext cx="208390" cy="24622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chemeClr val="tx1"/>
                </a:solidFill>
              </a:rPr>
              <a:t>10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328613" y="-12700"/>
            <a:ext cx="237244" cy="21544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chemeClr val="tx1"/>
                </a:solidFill>
              </a:rPr>
              <a:t>-15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06375" y="2887663"/>
            <a:ext cx="208390" cy="24622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chemeClr val="tx1"/>
                </a:solidFill>
              </a:rPr>
              <a:t>10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360363" y="2816225"/>
            <a:ext cx="145874" cy="21544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chemeClr val="tx1"/>
                </a:solidFill>
              </a:rPr>
              <a:t>-3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782638" y="3557588"/>
            <a:ext cx="875240" cy="24622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chemeClr val="tx1"/>
                </a:solidFill>
              </a:rPr>
              <a:t>1 segundo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782638" y="4406900"/>
            <a:ext cx="558800" cy="2444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chemeClr val="tx1"/>
                </a:solidFill>
              </a:rPr>
              <a:t>1 hora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782638" y="4759325"/>
            <a:ext cx="423862" cy="2444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chemeClr val="tx1"/>
                </a:solidFill>
              </a:rPr>
              <a:t>1 día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782638" y="5249863"/>
            <a:ext cx="472886" cy="24622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chemeClr val="tx1"/>
                </a:solidFill>
              </a:rPr>
              <a:t>1 año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782638" y="6313488"/>
            <a:ext cx="763029" cy="24622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chemeClr val="tx1"/>
                </a:solidFill>
              </a:rPr>
              <a:t>100 años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777875" y="2876550"/>
            <a:ext cx="401638" cy="2444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chemeClr val="tx1"/>
                </a:solidFill>
              </a:rPr>
              <a:t>1 ms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206375" y="3594100"/>
            <a:ext cx="208390" cy="24622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chemeClr val="tx1"/>
                </a:solidFill>
              </a:rPr>
              <a:t>10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360363" y="3521075"/>
            <a:ext cx="91372" cy="21544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chemeClr val="tx1"/>
                </a:solidFill>
              </a:rPr>
              <a:t>0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206375" y="5703888"/>
            <a:ext cx="208390" cy="24622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chemeClr val="tx1"/>
                </a:solidFill>
              </a:rPr>
              <a:t>10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369888" y="5649913"/>
            <a:ext cx="91372" cy="21544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chemeClr val="tx1"/>
                </a:solidFill>
              </a:rPr>
              <a:t>9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206375" y="5005388"/>
            <a:ext cx="208390" cy="24622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chemeClr val="tx1"/>
                </a:solidFill>
              </a:rPr>
              <a:t>10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360363" y="4938713"/>
            <a:ext cx="91372" cy="21544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chemeClr val="tx1"/>
                </a:solidFill>
              </a:rPr>
              <a:t>6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206375" y="4298950"/>
            <a:ext cx="208390" cy="24622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chemeClr val="tx1"/>
                </a:solidFill>
              </a:rPr>
              <a:t>10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360363" y="4227513"/>
            <a:ext cx="91372" cy="21544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chemeClr val="tx1"/>
                </a:solidFill>
              </a:rPr>
              <a:t>3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 flipH="1">
            <a:off x="525463" y="5788025"/>
            <a:ext cx="107950" cy="1588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s-CL">
              <a:solidFill>
                <a:schemeClr val="tx1"/>
              </a:solidFill>
            </a:endParaRPr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 flipH="1">
            <a:off x="525463" y="5076825"/>
            <a:ext cx="107950" cy="1588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s-CL">
              <a:solidFill>
                <a:schemeClr val="tx1"/>
              </a:solidFill>
            </a:endParaRPr>
          </a:p>
        </p:txBody>
      </p:sp>
      <p:sp>
        <p:nvSpPr>
          <p:cNvPr id="30" name="Line 30"/>
          <p:cNvSpPr>
            <a:spLocks noChangeShapeType="1"/>
          </p:cNvSpPr>
          <p:nvPr/>
        </p:nvSpPr>
        <p:spPr bwMode="auto">
          <a:xfrm flipH="1">
            <a:off x="525463" y="4370388"/>
            <a:ext cx="107950" cy="1587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s-CL">
              <a:solidFill>
                <a:schemeClr val="tx1"/>
              </a:solidFill>
            </a:endParaRPr>
          </a:p>
        </p:txBody>
      </p:sp>
      <p:sp>
        <p:nvSpPr>
          <p:cNvPr id="31" name="Line 31"/>
          <p:cNvSpPr>
            <a:spLocks noChangeShapeType="1"/>
          </p:cNvSpPr>
          <p:nvPr/>
        </p:nvSpPr>
        <p:spPr bwMode="auto">
          <a:xfrm flipH="1">
            <a:off x="525463" y="3665538"/>
            <a:ext cx="107950" cy="1587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s-CL">
              <a:solidFill>
                <a:schemeClr val="tx1"/>
              </a:solidFill>
            </a:endParaRPr>
          </a:p>
        </p:txBody>
      </p:sp>
      <p:sp>
        <p:nvSpPr>
          <p:cNvPr id="32" name="Line 32"/>
          <p:cNvSpPr>
            <a:spLocks noChangeShapeType="1"/>
          </p:cNvSpPr>
          <p:nvPr/>
        </p:nvSpPr>
        <p:spPr bwMode="auto">
          <a:xfrm flipH="1">
            <a:off x="525463" y="2959100"/>
            <a:ext cx="107950" cy="1588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s-CL">
              <a:solidFill>
                <a:schemeClr val="tx1"/>
              </a:solidFill>
            </a:endParaRPr>
          </a:p>
        </p:txBody>
      </p:sp>
      <p:sp>
        <p:nvSpPr>
          <p:cNvPr id="33" name="Line 33"/>
          <p:cNvSpPr>
            <a:spLocks noChangeShapeType="1"/>
          </p:cNvSpPr>
          <p:nvPr/>
        </p:nvSpPr>
        <p:spPr bwMode="auto">
          <a:xfrm flipH="1">
            <a:off x="633413" y="3665538"/>
            <a:ext cx="107950" cy="1587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s-CL">
              <a:solidFill>
                <a:schemeClr val="tx1"/>
              </a:solidFill>
            </a:endParaRPr>
          </a:p>
        </p:txBody>
      </p:sp>
      <p:sp>
        <p:nvSpPr>
          <p:cNvPr id="34" name="Line 34"/>
          <p:cNvSpPr>
            <a:spLocks noChangeShapeType="1"/>
          </p:cNvSpPr>
          <p:nvPr/>
        </p:nvSpPr>
        <p:spPr bwMode="auto">
          <a:xfrm flipH="1">
            <a:off x="633413" y="4514850"/>
            <a:ext cx="107950" cy="1588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s-CL">
              <a:solidFill>
                <a:schemeClr val="tx1"/>
              </a:solidFill>
            </a:endParaRPr>
          </a:p>
        </p:txBody>
      </p:sp>
      <p:sp>
        <p:nvSpPr>
          <p:cNvPr id="35" name="Line 35"/>
          <p:cNvSpPr>
            <a:spLocks noChangeShapeType="1"/>
          </p:cNvSpPr>
          <p:nvPr/>
        </p:nvSpPr>
        <p:spPr bwMode="auto">
          <a:xfrm flipH="1">
            <a:off x="633413" y="4867275"/>
            <a:ext cx="107950" cy="1588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s-CL">
              <a:solidFill>
                <a:schemeClr val="tx1"/>
              </a:solidFill>
            </a:endParaRPr>
          </a:p>
        </p:txBody>
      </p:sp>
      <p:sp>
        <p:nvSpPr>
          <p:cNvPr id="36" name="Line 36"/>
          <p:cNvSpPr>
            <a:spLocks noChangeShapeType="1"/>
          </p:cNvSpPr>
          <p:nvPr/>
        </p:nvSpPr>
        <p:spPr bwMode="auto">
          <a:xfrm flipH="1">
            <a:off x="633413" y="5357813"/>
            <a:ext cx="107950" cy="1587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s-CL">
              <a:solidFill>
                <a:schemeClr val="tx1"/>
              </a:solidFill>
            </a:endParaRPr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 flipH="1">
            <a:off x="633413" y="6421438"/>
            <a:ext cx="107950" cy="1587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s-CL">
              <a:solidFill>
                <a:schemeClr val="tx1"/>
              </a:solidFill>
            </a:endParaRPr>
          </a:p>
        </p:txBody>
      </p:sp>
      <p:sp>
        <p:nvSpPr>
          <p:cNvPr id="38" name="Line 38"/>
          <p:cNvSpPr>
            <a:spLocks noChangeShapeType="1"/>
          </p:cNvSpPr>
          <p:nvPr/>
        </p:nvSpPr>
        <p:spPr bwMode="auto">
          <a:xfrm flipH="1">
            <a:off x="633413" y="2959100"/>
            <a:ext cx="107950" cy="1588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s-CL">
              <a:solidFill>
                <a:schemeClr val="tx1"/>
              </a:solidFill>
            </a:endParaRPr>
          </a:p>
        </p:txBody>
      </p:sp>
      <p:sp>
        <p:nvSpPr>
          <p:cNvPr id="39" name="Line 39"/>
          <p:cNvSpPr>
            <a:spLocks noChangeShapeType="1"/>
          </p:cNvSpPr>
          <p:nvPr/>
        </p:nvSpPr>
        <p:spPr bwMode="auto">
          <a:xfrm flipH="1">
            <a:off x="525463" y="2254250"/>
            <a:ext cx="107950" cy="1588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s-CL">
              <a:solidFill>
                <a:schemeClr val="tx1"/>
              </a:solidFill>
            </a:endParaRPr>
          </a:p>
        </p:txBody>
      </p:sp>
      <p:sp>
        <p:nvSpPr>
          <p:cNvPr id="40" name="Line 40"/>
          <p:cNvSpPr>
            <a:spLocks noChangeShapeType="1"/>
          </p:cNvSpPr>
          <p:nvPr/>
        </p:nvSpPr>
        <p:spPr bwMode="auto">
          <a:xfrm flipH="1">
            <a:off x="525463" y="1543050"/>
            <a:ext cx="107950" cy="1588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s-CL">
              <a:solidFill>
                <a:schemeClr val="tx1"/>
              </a:solidFill>
            </a:endParaRPr>
          </a:p>
        </p:txBody>
      </p:sp>
      <p:sp>
        <p:nvSpPr>
          <p:cNvPr id="41" name="Line 41"/>
          <p:cNvSpPr>
            <a:spLocks noChangeShapeType="1"/>
          </p:cNvSpPr>
          <p:nvPr/>
        </p:nvSpPr>
        <p:spPr bwMode="auto">
          <a:xfrm flipH="1">
            <a:off x="525463" y="836613"/>
            <a:ext cx="107950" cy="1587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s-CL">
              <a:solidFill>
                <a:schemeClr val="tx1"/>
              </a:solidFill>
            </a:endParaRPr>
          </a:p>
        </p:txBody>
      </p:sp>
      <p:sp>
        <p:nvSpPr>
          <p:cNvPr id="42" name="Line 42"/>
          <p:cNvSpPr>
            <a:spLocks noChangeShapeType="1"/>
          </p:cNvSpPr>
          <p:nvPr/>
        </p:nvSpPr>
        <p:spPr bwMode="auto">
          <a:xfrm flipH="1">
            <a:off x="525463" y="131763"/>
            <a:ext cx="107950" cy="1587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s-CL">
              <a:solidFill>
                <a:schemeClr val="tx1"/>
              </a:solidFill>
            </a:endParaRPr>
          </a:p>
        </p:txBody>
      </p:sp>
      <p:sp>
        <p:nvSpPr>
          <p:cNvPr id="43" name="Rectangle 43"/>
          <p:cNvSpPr>
            <a:spLocks noChangeArrowheads="1"/>
          </p:cNvSpPr>
          <p:nvPr/>
        </p:nvSpPr>
        <p:spPr bwMode="auto">
          <a:xfrm>
            <a:off x="1444625" y="-12700"/>
            <a:ext cx="1941513" cy="2444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1600" b="1" dirty="0" err="1">
                <a:solidFill>
                  <a:schemeClr val="tx1"/>
                </a:solidFill>
                <a:latin typeface="Arial" pitchFamily="34" charset="0"/>
              </a:rPr>
              <a:t>Depósito</a:t>
            </a:r>
            <a:r>
              <a:rPr lang="en-US" sz="1600" b="1" dirty="0">
                <a:solidFill>
                  <a:schemeClr val="tx1"/>
                </a:solidFill>
                <a:latin typeface="Arial" pitchFamily="34" charset="0"/>
              </a:rPr>
              <a:t> de </a:t>
            </a:r>
            <a:r>
              <a:rPr lang="en-US" sz="1600" b="1" dirty="0" err="1">
                <a:solidFill>
                  <a:schemeClr val="tx1"/>
                </a:solidFill>
                <a:latin typeface="Arial" pitchFamily="34" charset="0"/>
              </a:rPr>
              <a:t>energía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4" name="Rectangle 44"/>
          <p:cNvSpPr>
            <a:spLocks noChangeArrowheads="1"/>
          </p:cNvSpPr>
          <p:nvPr/>
        </p:nvSpPr>
        <p:spPr bwMode="auto">
          <a:xfrm>
            <a:off x="1444625" y="346075"/>
            <a:ext cx="2066925" cy="2444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1600" b="1" dirty="0" err="1">
                <a:solidFill>
                  <a:schemeClr val="tx1"/>
                </a:solidFill>
                <a:latin typeface="Arial" pitchFamily="34" charset="0"/>
              </a:rPr>
              <a:t>Excitación</a:t>
            </a:r>
            <a:r>
              <a:rPr lang="en-US" sz="1600" b="1" dirty="0">
                <a:solidFill>
                  <a:schemeClr val="tx1"/>
                </a:solidFill>
                <a:latin typeface="Arial" pitchFamily="34" charset="0"/>
              </a:rPr>
              <a:t>/</a:t>
            </a:r>
            <a:r>
              <a:rPr lang="en-US" sz="1600" b="1" dirty="0" err="1">
                <a:solidFill>
                  <a:schemeClr val="tx1"/>
                </a:solidFill>
                <a:latin typeface="Arial" pitchFamily="34" charset="0"/>
              </a:rPr>
              <a:t>ionización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6" name="Rectangle 46"/>
          <p:cNvSpPr>
            <a:spLocks noChangeArrowheads="1"/>
          </p:cNvSpPr>
          <p:nvPr/>
        </p:nvSpPr>
        <p:spPr bwMode="auto">
          <a:xfrm>
            <a:off x="1444625" y="1333500"/>
            <a:ext cx="2270125" cy="2444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1600" b="1" dirty="0" err="1">
                <a:solidFill>
                  <a:schemeClr val="tx1"/>
                </a:solidFill>
                <a:latin typeface="Arial" pitchFamily="34" charset="0"/>
              </a:rPr>
              <a:t>Formación</a:t>
            </a:r>
            <a:r>
              <a:rPr lang="en-US" sz="1600" b="1" dirty="0">
                <a:solidFill>
                  <a:schemeClr val="tx1"/>
                </a:solidFill>
                <a:latin typeface="Arial" pitchFamily="34" charset="0"/>
              </a:rPr>
              <a:t> de </a:t>
            </a:r>
            <a:r>
              <a:rPr lang="en-US" sz="1600" b="1" dirty="0" err="1">
                <a:solidFill>
                  <a:schemeClr val="tx1"/>
                </a:solidFill>
                <a:latin typeface="Arial" pitchFamily="34" charset="0"/>
              </a:rPr>
              <a:t>radicales</a:t>
            </a:r>
            <a:endParaRPr lang="en-US" sz="1600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7" name="Rectangle 47"/>
          <p:cNvSpPr>
            <a:spLocks noChangeArrowheads="1"/>
          </p:cNvSpPr>
          <p:nvPr/>
        </p:nvSpPr>
        <p:spPr bwMode="auto">
          <a:xfrm>
            <a:off x="4219575" y="304800"/>
            <a:ext cx="3179763" cy="3048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chemeClr val="tx1"/>
                </a:solidFill>
                <a:latin typeface="Arial" pitchFamily="34" charset="0"/>
              </a:rPr>
              <a:t>INTERACCIONES FÍSICAS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8" name="Rectangle 48"/>
          <p:cNvSpPr>
            <a:spLocks noChangeArrowheads="1"/>
          </p:cNvSpPr>
          <p:nvPr/>
        </p:nvSpPr>
        <p:spPr bwMode="auto">
          <a:xfrm>
            <a:off x="4435475" y="1655763"/>
            <a:ext cx="4376738" cy="3048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chemeClr val="tx1"/>
                </a:solidFill>
                <a:latin typeface="Arial" pitchFamily="34" charset="0"/>
              </a:rPr>
              <a:t>INTERACCIONES FÍSICO-QUÍMICAS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9" name="Rectangle 49"/>
          <p:cNvSpPr>
            <a:spLocks noChangeArrowheads="1"/>
          </p:cNvSpPr>
          <p:nvPr/>
        </p:nvSpPr>
        <p:spPr bwMode="auto">
          <a:xfrm>
            <a:off x="4333875" y="3933801"/>
            <a:ext cx="3065463" cy="3048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chemeClr val="tx1"/>
                </a:solidFill>
                <a:latin typeface="Arial" pitchFamily="34" charset="0"/>
              </a:rPr>
              <a:t>RESPUESTA BIOLÓGICA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0" name="Rectangle 50"/>
          <p:cNvSpPr>
            <a:spLocks noChangeArrowheads="1"/>
          </p:cNvSpPr>
          <p:nvPr/>
        </p:nvSpPr>
        <p:spPr bwMode="auto">
          <a:xfrm>
            <a:off x="5710820" y="5649913"/>
            <a:ext cx="2457450" cy="3048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Arial" pitchFamily="34" charset="0"/>
              </a:rPr>
              <a:t>EFECTOS MÉDICOS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2" name="Rectangle 52"/>
          <p:cNvSpPr>
            <a:spLocks noChangeArrowheads="1"/>
          </p:cNvSpPr>
          <p:nvPr/>
        </p:nvSpPr>
        <p:spPr bwMode="auto">
          <a:xfrm>
            <a:off x="1444625" y="2038350"/>
            <a:ext cx="1987550" cy="2444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1600" b="1" dirty="0" err="1">
                <a:solidFill>
                  <a:schemeClr val="tx1"/>
                </a:solidFill>
                <a:latin typeface="Arial" pitchFamily="34" charset="0"/>
              </a:rPr>
              <a:t>Daño</a:t>
            </a:r>
            <a:r>
              <a:rPr lang="en-US" sz="1600" b="1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" pitchFamily="34" charset="0"/>
              </a:rPr>
              <a:t>inicial</a:t>
            </a:r>
            <a:r>
              <a:rPr lang="en-US" sz="1600" b="1" dirty="0">
                <a:solidFill>
                  <a:schemeClr val="tx1"/>
                </a:solidFill>
                <a:latin typeface="Arial" pitchFamily="34" charset="0"/>
              </a:rPr>
              <a:t> del ADN</a:t>
            </a:r>
          </a:p>
        </p:txBody>
      </p:sp>
      <p:sp>
        <p:nvSpPr>
          <p:cNvPr id="53" name="Rectangle 53"/>
          <p:cNvSpPr>
            <a:spLocks noChangeArrowheads="1"/>
          </p:cNvSpPr>
          <p:nvPr/>
        </p:nvSpPr>
        <p:spPr bwMode="auto">
          <a:xfrm>
            <a:off x="1298575" y="2820988"/>
            <a:ext cx="2730500" cy="2444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1600" b="1" dirty="0" err="1">
                <a:solidFill>
                  <a:schemeClr val="tx1"/>
                </a:solidFill>
                <a:latin typeface="Arial" pitchFamily="34" charset="0"/>
              </a:rPr>
              <a:t>Roturas</a:t>
            </a:r>
            <a:r>
              <a:rPr lang="en-US" sz="1600" b="1" dirty="0">
                <a:solidFill>
                  <a:schemeClr val="tx1"/>
                </a:solidFill>
                <a:latin typeface="Arial" pitchFamily="34" charset="0"/>
              </a:rPr>
              <a:t> en ADN / </a:t>
            </a:r>
            <a:r>
              <a:rPr lang="en-US" sz="1600" b="1" dirty="0" err="1">
                <a:solidFill>
                  <a:schemeClr val="tx1"/>
                </a:solidFill>
                <a:latin typeface="Arial" pitchFamily="34" charset="0"/>
              </a:rPr>
              <a:t>daño</a:t>
            </a:r>
            <a:r>
              <a:rPr lang="en-US" sz="1600" b="1" dirty="0">
                <a:solidFill>
                  <a:schemeClr val="tx1"/>
                </a:solidFill>
                <a:latin typeface="Arial" pitchFamily="34" charset="0"/>
              </a:rPr>
              <a:t> base</a:t>
            </a:r>
          </a:p>
        </p:txBody>
      </p:sp>
      <p:sp>
        <p:nvSpPr>
          <p:cNvPr id="54" name="Rectangle 54"/>
          <p:cNvSpPr>
            <a:spLocks noChangeArrowheads="1"/>
          </p:cNvSpPr>
          <p:nvPr/>
        </p:nvSpPr>
        <p:spPr bwMode="auto">
          <a:xfrm>
            <a:off x="1444625" y="3736975"/>
            <a:ext cx="2301875" cy="2444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1600" b="1" dirty="0" err="1">
                <a:solidFill>
                  <a:schemeClr val="tx1"/>
                </a:solidFill>
                <a:latin typeface="Arial" pitchFamily="34" charset="0"/>
              </a:rPr>
              <a:t>Procesos</a:t>
            </a:r>
            <a:r>
              <a:rPr lang="en-US" sz="1600" b="1" dirty="0">
                <a:solidFill>
                  <a:schemeClr val="tx1"/>
                </a:solidFill>
                <a:latin typeface="Arial" pitchFamily="34" charset="0"/>
              </a:rPr>
              <a:t> de </a:t>
            </a:r>
            <a:r>
              <a:rPr lang="en-US" sz="1600" b="1" dirty="0" err="1">
                <a:solidFill>
                  <a:schemeClr val="tx1"/>
                </a:solidFill>
                <a:latin typeface="Arial" pitchFamily="34" charset="0"/>
              </a:rPr>
              <a:t>reparación</a:t>
            </a:r>
            <a:endParaRPr lang="en-US" sz="1600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5" name="Rectangle 55"/>
          <p:cNvSpPr>
            <a:spLocks noChangeArrowheads="1"/>
          </p:cNvSpPr>
          <p:nvPr/>
        </p:nvSpPr>
        <p:spPr bwMode="auto">
          <a:xfrm>
            <a:off x="1444625" y="4017963"/>
            <a:ext cx="1660525" cy="2444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1600" b="1" dirty="0" err="1">
                <a:solidFill>
                  <a:schemeClr val="tx1"/>
                </a:solidFill>
                <a:latin typeface="Arial" pitchFamily="34" charset="0"/>
              </a:rPr>
              <a:t>Fijación</a:t>
            </a:r>
            <a:r>
              <a:rPr lang="en-US" sz="1600" b="1" dirty="0">
                <a:solidFill>
                  <a:schemeClr val="tx1"/>
                </a:solidFill>
                <a:latin typeface="Arial" pitchFamily="34" charset="0"/>
              </a:rPr>
              <a:t> del </a:t>
            </a:r>
            <a:r>
              <a:rPr lang="en-US" sz="1600" b="1" dirty="0" err="1">
                <a:solidFill>
                  <a:schemeClr val="tx1"/>
                </a:solidFill>
                <a:latin typeface="Arial" pitchFamily="34" charset="0"/>
              </a:rPr>
              <a:t>daño</a:t>
            </a:r>
            <a:endParaRPr lang="en-US" sz="1600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6" name="Rectangle 56"/>
          <p:cNvSpPr>
            <a:spLocks noChangeArrowheads="1"/>
          </p:cNvSpPr>
          <p:nvPr/>
        </p:nvSpPr>
        <p:spPr bwMode="auto">
          <a:xfrm>
            <a:off x="1444625" y="4370388"/>
            <a:ext cx="2009775" cy="2444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1600" b="1" dirty="0" err="1">
                <a:solidFill>
                  <a:schemeClr val="tx1"/>
                </a:solidFill>
                <a:latin typeface="Arial" pitchFamily="34" charset="0"/>
              </a:rPr>
              <a:t>Asesinato</a:t>
            </a:r>
            <a:r>
              <a:rPr lang="en-US" sz="1600" b="1" dirty="0">
                <a:solidFill>
                  <a:schemeClr val="tx1"/>
                </a:solidFill>
                <a:latin typeface="Arial" pitchFamily="34" charset="0"/>
              </a:rPr>
              <a:t> de </a:t>
            </a:r>
            <a:r>
              <a:rPr lang="en-US" sz="1600" b="1" dirty="0" err="1">
                <a:solidFill>
                  <a:schemeClr val="tx1"/>
                </a:solidFill>
                <a:latin typeface="Arial" pitchFamily="34" charset="0"/>
              </a:rPr>
              <a:t>células</a:t>
            </a:r>
            <a:endParaRPr lang="en-US" sz="1600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7" name="Rectangle 57"/>
          <p:cNvSpPr>
            <a:spLocks noChangeArrowheads="1"/>
          </p:cNvSpPr>
          <p:nvPr/>
        </p:nvSpPr>
        <p:spPr bwMode="auto">
          <a:xfrm>
            <a:off x="1444625" y="5243513"/>
            <a:ext cx="2246313" cy="2444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1600" b="1" dirty="0" err="1">
                <a:solidFill>
                  <a:schemeClr val="tx1"/>
                </a:solidFill>
                <a:latin typeface="Arial" pitchFamily="34" charset="0"/>
              </a:rPr>
              <a:t>Promoción</a:t>
            </a:r>
            <a:r>
              <a:rPr lang="en-US" sz="1600" b="1" dirty="0">
                <a:solidFill>
                  <a:schemeClr val="tx1"/>
                </a:solidFill>
                <a:latin typeface="Arial" pitchFamily="34" charset="0"/>
              </a:rPr>
              <a:t>/</a:t>
            </a:r>
            <a:r>
              <a:rPr lang="en-US" sz="1600" b="1" dirty="0" err="1">
                <a:solidFill>
                  <a:schemeClr val="tx1"/>
                </a:solidFill>
                <a:latin typeface="Arial" pitchFamily="34" charset="0"/>
              </a:rPr>
              <a:t>compleción</a:t>
            </a:r>
            <a:endParaRPr lang="en-US" sz="1600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8" name="Rectangle 58"/>
          <p:cNvSpPr>
            <a:spLocks noChangeArrowheads="1"/>
          </p:cNvSpPr>
          <p:nvPr/>
        </p:nvSpPr>
        <p:spPr bwMode="auto">
          <a:xfrm>
            <a:off x="1776413" y="5613400"/>
            <a:ext cx="1374543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1600" b="1" dirty="0" err="1">
                <a:solidFill>
                  <a:schemeClr val="tx1"/>
                </a:solidFill>
                <a:latin typeface="Arial" pitchFamily="34" charset="0"/>
              </a:rPr>
              <a:t>Teratogénesis</a:t>
            </a:r>
            <a:endParaRPr lang="en-US" sz="1600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9" name="Rectangle 59"/>
          <p:cNvSpPr>
            <a:spLocks noChangeArrowheads="1"/>
          </p:cNvSpPr>
          <p:nvPr/>
        </p:nvSpPr>
        <p:spPr bwMode="auto">
          <a:xfrm>
            <a:off x="2054225" y="5967413"/>
            <a:ext cx="862013" cy="3048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chemeClr val="tx1"/>
                </a:solidFill>
                <a:latin typeface="Arial" pitchFamily="34" charset="0"/>
              </a:rPr>
              <a:t>Cáncer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60" name="Rectangle 60"/>
          <p:cNvSpPr>
            <a:spLocks noChangeArrowheads="1"/>
          </p:cNvSpPr>
          <p:nvPr/>
        </p:nvSpPr>
        <p:spPr bwMode="auto">
          <a:xfrm>
            <a:off x="2274888" y="6326188"/>
            <a:ext cx="2620910" cy="30777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chemeClr val="tx1"/>
                </a:solidFill>
                <a:latin typeface="Arial" pitchFamily="34" charset="0"/>
              </a:rPr>
              <a:t>Defectos hereditarios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61" name="Rectangle 61"/>
          <p:cNvSpPr>
            <a:spLocks noChangeArrowheads="1"/>
          </p:cNvSpPr>
          <p:nvPr/>
        </p:nvSpPr>
        <p:spPr bwMode="auto">
          <a:xfrm>
            <a:off x="1444625" y="5027613"/>
            <a:ext cx="3365500" cy="2444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1600" b="1" dirty="0" err="1">
                <a:solidFill>
                  <a:schemeClr val="tx1"/>
                </a:solidFill>
                <a:latin typeface="Arial" pitchFamily="34" charset="0"/>
              </a:rPr>
              <a:t>Proliferación</a:t>
            </a:r>
            <a:r>
              <a:rPr lang="en-US" sz="1600" b="1" dirty="0">
                <a:solidFill>
                  <a:schemeClr val="tx1"/>
                </a:solidFill>
                <a:latin typeface="Arial" pitchFamily="34" charset="0"/>
              </a:rPr>
              <a:t> de </a:t>
            </a:r>
            <a:r>
              <a:rPr lang="en-US" sz="1600" b="1" dirty="0" err="1">
                <a:solidFill>
                  <a:schemeClr val="tx1"/>
                </a:solidFill>
                <a:latin typeface="Arial" pitchFamily="34" charset="0"/>
              </a:rPr>
              <a:t>células</a:t>
            </a:r>
            <a:r>
              <a:rPr lang="en-US" sz="1600" b="1" dirty="0">
                <a:solidFill>
                  <a:schemeClr val="tx1"/>
                </a:solidFill>
                <a:latin typeface="Arial" pitchFamily="34" charset="0"/>
              </a:rPr>
              <a:t> “</a:t>
            </a:r>
            <a:r>
              <a:rPr lang="en-US" sz="1600" b="1" dirty="0" err="1">
                <a:solidFill>
                  <a:schemeClr val="tx1"/>
                </a:solidFill>
                <a:latin typeface="Arial" pitchFamily="34" charset="0"/>
              </a:rPr>
              <a:t>dañadas</a:t>
            </a:r>
            <a:r>
              <a:rPr lang="en-US" sz="1600" b="1" dirty="0">
                <a:solidFill>
                  <a:schemeClr val="tx1"/>
                </a:solidFill>
                <a:latin typeface="Arial" pitchFamily="34" charset="0"/>
              </a:rPr>
              <a:t>”</a:t>
            </a:r>
          </a:p>
        </p:txBody>
      </p:sp>
      <p:sp>
        <p:nvSpPr>
          <p:cNvPr id="62" name="Rectangle 62"/>
          <p:cNvSpPr>
            <a:spLocks noChangeArrowheads="1"/>
          </p:cNvSpPr>
          <p:nvPr/>
        </p:nvSpPr>
        <p:spPr bwMode="auto">
          <a:xfrm>
            <a:off x="1444625" y="4722813"/>
            <a:ext cx="4200525" cy="2444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1600" b="1" dirty="0" err="1">
                <a:solidFill>
                  <a:schemeClr val="tx1"/>
                </a:solidFill>
                <a:latin typeface="Arial" pitchFamily="34" charset="0"/>
              </a:rPr>
              <a:t>Mutaciones</a:t>
            </a:r>
            <a:r>
              <a:rPr lang="en-US" sz="1600" b="1" dirty="0">
                <a:solidFill>
                  <a:schemeClr val="tx1"/>
                </a:solidFill>
                <a:latin typeface="Arial" pitchFamily="34" charset="0"/>
              </a:rPr>
              <a:t>/</a:t>
            </a:r>
            <a:r>
              <a:rPr lang="en-US" sz="1600" b="1" dirty="0" err="1">
                <a:solidFill>
                  <a:schemeClr val="tx1"/>
                </a:solidFill>
                <a:latin typeface="Arial" pitchFamily="34" charset="0"/>
              </a:rPr>
              <a:t>transformaciones</a:t>
            </a:r>
            <a:r>
              <a:rPr lang="en-US" sz="1600" b="1" dirty="0">
                <a:solidFill>
                  <a:schemeClr val="tx1"/>
                </a:solidFill>
                <a:latin typeface="Arial" pitchFamily="34" charset="0"/>
              </a:rPr>
              <a:t>/</a:t>
            </a:r>
            <a:r>
              <a:rPr lang="en-US" sz="1600" b="1" dirty="0" err="1">
                <a:solidFill>
                  <a:schemeClr val="tx1"/>
                </a:solidFill>
                <a:latin typeface="Arial" pitchFamily="34" charset="0"/>
              </a:rPr>
              <a:t>aberraciones</a:t>
            </a:r>
            <a:endParaRPr lang="en-US" sz="1600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3" name="Freeform 73"/>
          <p:cNvSpPr>
            <a:spLocks/>
          </p:cNvSpPr>
          <p:nvPr/>
        </p:nvSpPr>
        <p:spPr bwMode="auto">
          <a:xfrm>
            <a:off x="4046538" y="47625"/>
            <a:ext cx="47625" cy="795338"/>
          </a:xfrm>
          <a:custGeom>
            <a:avLst/>
            <a:gdLst>
              <a:gd name="T0" fmla="*/ 2147483647 w 30"/>
              <a:gd name="T1" fmla="*/ 2147483647 h 501"/>
              <a:gd name="T2" fmla="*/ 2147483647 w 30"/>
              <a:gd name="T3" fmla="*/ 0 h 501"/>
              <a:gd name="T4" fmla="*/ 0 w 30"/>
              <a:gd name="T5" fmla="*/ 2147483647 h 501"/>
              <a:gd name="T6" fmla="*/ 0 60000 65536"/>
              <a:gd name="T7" fmla="*/ 0 60000 65536"/>
              <a:gd name="T8" fmla="*/ 0 60000 65536"/>
              <a:gd name="T9" fmla="*/ 0 w 30"/>
              <a:gd name="T10" fmla="*/ 0 h 501"/>
              <a:gd name="T11" fmla="*/ 30 w 30"/>
              <a:gd name="T12" fmla="*/ 501 h 50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501">
                <a:moveTo>
                  <a:pt x="30" y="501"/>
                </a:moveTo>
                <a:lnTo>
                  <a:pt x="30" y="0"/>
                </a:lnTo>
                <a:lnTo>
                  <a:pt x="0" y="4"/>
                </a:lnTo>
              </a:path>
            </a:pathLst>
          </a:cu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s-ES">
              <a:solidFill>
                <a:schemeClr val="tx1"/>
              </a:solidFill>
            </a:endParaRPr>
          </a:p>
        </p:txBody>
      </p:sp>
      <p:sp>
        <p:nvSpPr>
          <p:cNvPr id="64" name="Freeform 74"/>
          <p:cNvSpPr>
            <a:spLocks/>
          </p:cNvSpPr>
          <p:nvPr/>
        </p:nvSpPr>
        <p:spPr bwMode="auto">
          <a:xfrm>
            <a:off x="4046538" y="1458913"/>
            <a:ext cx="47625" cy="1536700"/>
          </a:xfrm>
          <a:custGeom>
            <a:avLst/>
            <a:gdLst>
              <a:gd name="T0" fmla="*/ 2147483647 w 30"/>
              <a:gd name="T1" fmla="*/ 2147483647 h 968"/>
              <a:gd name="T2" fmla="*/ 2147483647 w 30"/>
              <a:gd name="T3" fmla="*/ 0 h 968"/>
              <a:gd name="T4" fmla="*/ 0 w 30"/>
              <a:gd name="T5" fmla="*/ 2147483647 h 968"/>
              <a:gd name="T6" fmla="*/ 0 60000 65536"/>
              <a:gd name="T7" fmla="*/ 0 60000 65536"/>
              <a:gd name="T8" fmla="*/ 0 60000 65536"/>
              <a:gd name="T9" fmla="*/ 0 w 30"/>
              <a:gd name="T10" fmla="*/ 0 h 968"/>
              <a:gd name="T11" fmla="*/ 30 w 30"/>
              <a:gd name="T12" fmla="*/ 968 h 9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968">
                <a:moveTo>
                  <a:pt x="30" y="968"/>
                </a:moveTo>
                <a:lnTo>
                  <a:pt x="30" y="0"/>
                </a:lnTo>
                <a:lnTo>
                  <a:pt x="0" y="4"/>
                </a:lnTo>
              </a:path>
            </a:pathLst>
          </a:cu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s-ES">
              <a:solidFill>
                <a:schemeClr val="tx1"/>
              </a:solidFill>
            </a:endParaRPr>
          </a:p>
        </p:txBody>
      </p:sp>
      <p:sp>
        <p:nvSpPr>
          <p:cNvPr id="66" name="Freeform 76"/>
          <p:cNvSpPr>
            <a:spLocks/>
          </p:cNvSpPr>
          <p:nvPr/>
        </p:nvSpPr>
        <p:spPr bwMode="auto">
          <a:xfrm>
            <a:off x="5292080" y="5051991"/>
            <a:ext cx="47625" cy="1411288"/>
          </a:xfrm>
          <a:custGeom>
            <a:avLst/>
            <a:gdLst>
              <a:gd name="T0" fmla="*/ 2147483647 w 30"/>
              <a:gd name="T1" fmla="*/ 2147483647 h 889"/>
              <a:gd name="T2" fmla="*/ 2147483647 w 30"/>
              <a:gd name="T3" fmla="*/ 0 h 889"/>
              <a:gd name="T4" fmla="*/ 0 w 30"/>
              <a:gd name="T5" fmla="*/ 0 h 889"/>
              <a:gd name="T6" fmla="*/ 0 60000 65536"/>
              <a:gd name="T7" fmla="*/ 0 60000 65536"/>
              <a:gd name="T8" fmla="*/ 0 60000 65536"/>
              <a:gd name="T9" fmla="*/ 0 w 30"/>
              <a:gd name="T10" fmla="*/ 0 h 889"/>
              <a:gd name="T11" fmla="*/ 30 w 30"/>
              <a:gd name="T12" fmla="*/ 889 h 88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889">
                <a:moveTo>
                  <a:pt x="30" y="889"/>
                </a:moveTo>
                <a:lnTo>
                  <a:pt x="30" y="0"/>
                </a:lnTo>
                <a:lnTo>
                  <a:pt x="0" y="0"/>
                </a:lnTo>
              </a:path>
            </a:pathLst>
          </a:cu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s-ES">
              <a:solidFill>
                <a:schemeClr val="tx1"/>
              </a:solidFill>
            </a:endParaRPr>
          </a:p>
        </p:txBody>
      </p:sp>
      <p:sp>
        <p:nvSpPr>
          <p:cNvPr id="67" name="Line 77"/>
          <p:cNvSpPr>
            <a:spLocks noChangeShapeType="1"/>
          </p:cNvSpPr>
          <p:nvPr/>
        </p:nvSpPr>
        <p:spPr bwMode="auto">
          <a:xfrm>
            <a:off x="4056063" y="836613"/>
            <a:ext cx="41275" cy="1587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s-CL">
              <a:solidFill>
                <a:schemeClr val="tx1"/>
              </a:solidFill>
            </a:endParaRPr>
          </a:p>
        </p:txBody>
      </p:sp>
      <p:sp>
        <p:nvSpPr>
          <p:cNvPr id="68" name="Line 78"/>
          <p:cNvSpPr>
            <a:spLocks noChangeShapeType="1"/>
          </p:cNvSpPr>
          <p:nvPr/>
        </p:nvSpPr>
        <p:spPr bwMode="auto">
          <a:xfrm>
            <a:off x="4041775" y="6535738"/>
            <a:ext cx="52388" cy="1587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s-CL">
              <a:solidFill>
                <a:schemeClr val="tx1"/>
              </a:solidFill>
            </a:endParaRPr>
          </a:p>
        </p:txBody>
      </p:sp>
      <p:sp>
        <p:nvSpPr>
          <p:cNvPr id="69" name="Line 79"/>
          <p:cNvSpPr>
            <a:spLocks noChangeShapeType="1"/>
          </p:cNvSpPr>
          <p:nvPr/>
        </p:nvSpPr>
        <p:spPr bwMode="auto">
          <a:xfrm>
            <a:off x="4046538" y="4921250"/>
            <a:ext cx="50800" cy="1588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s-CL">
              <a:solidFill>
                <a:schemeClr val="tx1"/>
              </a:solidFill>
            </a:endParaRPr>
          </a:p>
        </p:txBody>
      </p:sp>
      <p:sp>
        <p:nvSpPr>
          <p:cNvPr id="70" name="Line 80"/>
          <p:cNvSpPr>
            <a:spLocks noChangeShapeType="1"/>
          </p:cNvSpPr>
          <p:nvPr/>
        </p:nvSpPr>
        <p:spPr bwMode="auto">
          <a:xfrm>
            <a:off x="4046538" y="2989263"/>
            <a:ext cx="50800" cy="1587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s-CL">
              <a:solidFill>
                <a:schemeClr val="tx1"/>
              </a:solidFill>
            </a:endParaRPr>
          </a:p>
        </p:txBody>
      </p:sp>
      <p:sp>
        <p:nvSpPr>
          <p:cNvPr id="71" name="Line 81"/>
          <p:cNvSpPr>
            <a:spLocks noChangeShapeType="1"/>
          </p:cNvSpPr>
          <p:nvPr/>
        </p:nvSpPr>
        <p:spPr bwMode="auto">
          <a:xfrm flipV="1">
            <a:off x="638175" y="131763"/>
            <a:ext cx="1588" cy="6696075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s-CL">
              <a:solidFill>
                <a:schemeClr val="tx1"/>
              </a:solidFill>
            </a:endParaRPr>
          </a:p>
        </p:txBody>
      </p:sp>
      <p:sp>
        <p:nvSpPr>
          <p:cNvPr id="72" name="Text Box 3"/>
          <p:cNvSpPr txBox="1">
            <a:spLocks noChangeArrowheads="1"/>
          </p:cNvSpPr>
          <p:nvPr/>
        </p:nvSpPr>
        <p:spPr bwMode="auto">
          <a:xfrm>
            <a:off x="7524328" y="2808288"/>
            <a:ext cx="1287885" cy="173284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400" b="1">
                <a:latin typeface="Arial" pitchFamily="34" charset="0"/>
              </a:rPr>
              <a:t>Cronograma de eventos que conducen a los efectos de las radiaciones</a:t>
            </a:r>
          </a:p>
        </p:txBody>
      </p:sp>
      <p:cxnSp>
        <p:nvCxnSpPr>
          <p:cNvPr id="76" name="75 Conector angular"/>
          <p:cNvCxnSpPr>
            <a:stCxn id="54" idx="3"/>
            <a:endCxn id="49" idx="1"/>
          </p:cNvCxnSpPr>
          <p:nvPr/>
        </p:nvCxnSpPr>
        <p:spPr>
          <a:xfrm>
            <a:off x="3746500" y="3859213"/>
            <a:ext cx="587375" cy="226988"/>
          </a:xfrm>
          <a:prstGeom prst="bentConnector3">
            <a:avLst>
              <a:gd name="adj1" fmla="val 4042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79 Conector angular"/>
          <p:cNvCxnSpPr>
            <a:stCxn id="62" idx="3"/>
          </p:cNvCxnSpPr>
          <p:nvPr/>
        </p:nvCxnSpPr>
        <p:spPr>
          <a:xfrm flipV="1">
            <a:off x="5645150" y="4335235"/>
            <a:ext cx="221456" cy="509816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2866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3784"/>
    </mc:Choice>
    <mc:Fallback>
      <p:transition spd="slow" advTm="73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2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772816"/>
            <a:ext cx="7292975" cy="479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 redondeado"/>
          <p:cNvSpPr/>
          <p:nvPr/>
        </p:nvSpPr>
        <p:spPr>
          <a:xfrm>
            <a:off x="685800" y="487697"/>
            <a:ext cx="7772400" cy="112319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s-CL" sz="3200" dirty="0"/>
              <a:t>Observaciones tempranas de los efectos de las R.I.</a:t>
            </a:r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4022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5421"/>
    </mc:Choice>
    <mc:Fallback>
      <p:transition spd="slow" advTm="95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CL" sz="2800" dirty="0"/>
              <a:t>Posible aumento en el cáncer causado por exposición a radiaciones superiores al </a:t>
            </a:r>
            <a:r>
              <a:rPr lang="es-CL" sz="2800" dirty="0" err="1"/>
              <a:t>background</a:t>
            </a:r>
            <a:r>
              <a:rPr lang="es-CL" sz="2800" dirty="0"/>
              <a:t> natural 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31884"/>
            <a:ext cx="7560840" cy="2497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683568" y="5229200"/>
            <a:ext cx="756084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L" dirty="0" smtClean="0"/>
              <a:t>Comisión </a:t>
            </a:r>
            <a:r>
              <a:rPr lang="es-CL" dirty="0"/>
              <a:t>Internacional Protección Radiológica, Publicación Nº 103: Recomendaciones 2007 de la CIPR </a:t>
            </a:r>
            <a:endParaRPr lang="es-CL" dirty="0" smtClean="0"/>
          </a:p>
        </p:txBody>
      </p:sp>
      <p:sp>
        <p:nvSpPr>
          <p:cNvPr id="7" name="6 Rectángulo"/>
          <p:cNvSpPr/>
          <p:nvPr/>
        </p:nvSpPr>
        <p:spPr>
          <a:xfrm>
            <a:off x="2177988" y="6021288"/>
            <a:ext cx="45720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s-CL" dirty="0"/>
              <a:t>http://www.radiationanswers.org/radiation-and-me/radiation-cancer/odds-of-cancer.html</a:t>
            </a:r>
          </a:p>
        </p:txBody>
      </p:sp>
      <p:sp>
        <p:nvSpPr>
          <p:cNvPr id="8" name="7 Rectángulo"/>
          <p:cNvSpPr/>
          <p:nvPr/>
        </p:nvSpPr>
        <p:spPr>
          <a:xfrm>
            <a:off x="971600" y="1628800"/>
            <a:ext cx="72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Línea base de cáncer: Número de cánceres esperables que ocurran en el periodo de toda una vida en una población (masculina más femenina) de 1 millón de personas: 420.000. Esto equivale a una probabilidad de cáncer de 1 en 2.4. </a:t>
            </a:r>
          </a:p>
        </p:txBody>
      </p:sp>
      <p:pic>
        <p:nvPicPr>
          <p:cNvPr id="5" name="4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046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111"/>
    </mc:Choice>
    <mc:Fallback>
      <p:transition spd="slow" advTm="80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8" name="Rectangle 5"/>
          <p:cNvSpPr>
            <a:spLocks noChangeArrowheads="1"/>
          </p:cNvSpPr>
          <p:nvPr/>
        </p:nvSpPr>
        <p:spPr bwMode="black">
          <a:xfrm>
            <a:off x="282575" y="98424"/>
            <a:ext cx="8534400" cy="882303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20000"/>
              </a:spcBef>
            </a:pPr>
            <a:r>
              <a:rPr lang="es-ES" sz="2400" b="1" dirty="0">
                <a:solidFill>
                  <a:schemeClr val="bg1"/>
                </a:solidFill>
                <a:latin typeface="Arial" pitchFamily="34" charset="0"/>
              </a:rPr>
              <a:t>Proporción de cánceres fatales atribuibles a diferentes agentes</a:t>
            </a:r>
          </a:p>
        </p:txBody>
      </p:sp>
      <p:graphicFrame>
        <p:nvGraphicFramePr>
          <p:cNvPr id="190672" name="Group 20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13699497"/>
              </p:ext>
            </p:extLst>
          </p:nvPr>
        </p:nvGraphicFramePr>
        <p:xfrm>
          <a:off x="542925" y="1381125"/>
          <a:ext cx="8229600" cy="467792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876675"/>
                <a:gridCol w="2838450"/>
                <a:gridCol w="1514475"/>
              </a:tblGrid>
              <a:tr h="306388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Agente</a:t>
                      </a:r>
                      <a:r>
                        <a:rPr kumimoji="0" lang="en-GB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o </a:t>
                      </a:r>
                      <a:r>
                        <a:rPr kumimoji="0" lang="en-GB" sz="2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Clase</a:t>
                      </a:r>
                      <a:endParaRPr kumimoji="0" lang="en-GB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Porcentaje de todos los cánceres</a:t>
                      </a:r>
                      <a:endParaRPr kumimoji="0" lang="en-GB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290513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Mejor estimación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Intervalo</a:t>
                      </a:r>
                      <a:endParaRPr kumimoji="0" lang="en-GB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Tabaco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31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29 - 33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Bebidas alcohólicas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3 - 7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Dieta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35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20 - 60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Hormonas naturales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15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10 - 20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Infecciones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5 - 15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Laboral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2 - 6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Medicinas, prácticas médicas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0.5 - 2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Radiación electromagnética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5 - 10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Ionizante (85% de radiation natural*)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4.5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Ultravioleta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2.5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Baja frecuencia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&lt;1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Producots industriales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&lt;1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&lt;1 - 2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Polución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&lt;1 – 4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Otros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CC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?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</a:tr>
            </a:tbl>
          </a:graphicData>
        </a:graphic>
      </p:graphicFrame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6844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9890"/>
    </mc:Choice>
    <mc:Fallback>
      <p:transition spd="slow" advTm="79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s-CL" dirty="0"/>
              <a:t>Estudios experimentales en plantas y animales, han demostrado que los efectos hereditarios se producen tras la exposición a grandes cantidades de radiación. </a:t>
            </a:r>
            <a:r>
              <a:rPr lang="es-CL" b="1" dirty="0"/>
              <a:t>Hasta la fecha no existe evidencia </a:t>
            </a:r>
            <a:r>
              <a:rPr lang="es-CL" b="1" dirty="0" smtClean="0"/>
              <a:t>científica </a:t>
            </a:r>
            <a:r>
              <a:rPr lang="es-CL" b="1" dirty="0"/>
              <a:t>de efectos hereditarios en el hombre a ningún nivel de dosis</a:t>
            </a:r>
            <a:r>
              <a:rPr lang="es-CL" dirty="0"/>
              <a:t>. </a:t>
            </a:r>
            <a:endParaRPr lang="es-CL" dirty="0" smtClean="0"/>
          </a:p>
          <a:p>
            <a:pPr algn="just"/>
            <a:r>
              <a:rPr lang="es-CL" dirty="0" smtClean="0"/>
              <a:t>Todos </a:t>
            </a:r>
            <a:r>
              <a:rPr lang="es-CL" dirty="0"/>
              <a:t>los valores que se encuentran en </a:t>
            </a:r>
            <a:r>
              <a:rPr lang="es-CL" b="1" dirty="0"/>
              <a:t>la literatura son extrapolaciones al caso del hombre, de los resultados en animales de experimentación. </a:t>
            </a:r>
            <a:endParaRPr lang="es-CL" dirty="0"/>
          </a:p>
        </p:txBody>
      </p:sp>
      <p:grpSp>
        <p:nvGrpSpPr>
          <p:cNvPr id="4" name="3 Grupo"/>
          <p:cNvGrpSpPr/>
          <p:nvPr/>
        </p:nvGrpSpPr>
        <p:grpSpPr>
          <a:xfrm>
            <a:off x="730349" y="332656"/>
            <a:ext cx="7772400" cy="912600"/>
            <a:chOff x="0" y="115199"/>
            <a:chExt cx="7772400" cy="912600"/>
          </a:xfrm>
        </p:grpSpPr>
        <p:sp>
          <p:nvSpPr>
            <p:cNvPr id="5" name="4 Rectángulo redondeado"/>
            <p:cNvSpPr/>
            <p:nvPr/>
          </p:nvSpPr>
          <p:spPr>
            <a:xfrm>
              <a:off x="0" y="115199"/>
              <a:ext cx="7772400" cy="91260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5 Rectángulo"/>
            <p:cNvSpPr/>
            <p:nvPr/>
          </p:nvSpPr>
          <p:spPr>
            <a:xfrm>
              <a:off x="44549" y="159748"/>
              <a:ext cx="7683302" cy="823502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148590" tIns="148590" rIns="148590" bIns="148590" numCol="1" spcCol="1270" anchor="ctr" anchorCtr="0">
              <a:noAutofit/>
            </a:bodyPr>
            <a:lstStyle/>
            <a:p>
              <a:pPr lvl="0" algn="l" defTabSz="1733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900" kern="1200" smtClean="0"/>
                <a:t>Efectos estocásticos Hereditarios </a:t>
              </a:r>
              <a:endParaRPr lang="es-CL" sz="3900" kern="1200" dirty="0"/>
            </a:p>
          </p:txBody>
        </p:sp>
      </p:grp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7399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1600"/>
    </mc:Choice>
    <mc:Fallback>
      <p:transition spd="slow" advTm="31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CL" dirty="0"/>
              <a:t>L</a:t>
            </a:r>
            <a:r>
              <a:rPr lang="es-CL" dirty="0" smtClean="0"/>
              <a:t>a </a:t>
            </a:r>
            <a:r>
              <a:rPr lang="es-CL" dirty="0"/>
              <a:t>incidencia "natural" de desórdenes hereditarios es del orden de 50.000 por millón de nacidos vivos (5%), cualquier exceso como el estimado por los Organismos Internacionales de </a:t>
            </a:r>
            <a:r>
              <a:rPr lang="es-CL" dirty="0" err="1"/>
              <a:t>Radioprotección</a:t>
            </a:r>
            <a:r>
              <a:rPr lang="es-CL" dirty="0"/>
              <a:t> (alrededor de 25 casos más por millón y </a:t>
            </a:r>
            <a:r>
              <a:rPr lang="es-CL" dirty="0" smtClean="0"/>
              <a:t>Rem), </a:t>
            </a:r>
            <a:r>
              <a:rPr lang="es-CL" dirty="0"/>
              <a:t>(0,3%) es actualmente improbable que pueda ser detectado y tratado estadísticamente para los trabajadores. </a:t>
            </a:r>
          </a:p>
        </p:txBody>
      </p:sp>
      <p:grpSp>
        <p:nvGrpSpPr>
          <p:cNvPr id="4" name="3 Grupo"/>
          <p:cNvGrpSpPr/>
          <p:nvPr/>
        </p:nvGrpSpPr>
        <p:grpSpPr>
          <a:xfrm>
            <a:off x="730349" y="332656"/>
            <a:ext cx="7772400" cy="912600"/>
            <a:chOff x="0" y="115199"/>
            <a:chExt cx="7772400" cy="912600"/>
          </a:xfrm>
        </p:grpSpPr>
        <p:sp>
          <p:nvSpPr>
            <p:cNvPr id="5" name="4 Rectángulo redondeado"/>
            <p:cNvSpPr/>
            <p:nvPr/>
          </p:nvSpPr>
          <p:spPr>
            <a:xfrm>
              <a:off x="0" y="115199"/>
              <a:ext cx="7772400" cy="91260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5 Rectángulo"/>
            <p:cNvSpPr/>
            <p:nvPr/>
          </p:nvSpPr>
          <p:spPr>
            <a:xfrm>
              <a:off x="44549" y="159748"/>
              <a:ext cx="7683302" cy="823502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148590" tIns="148590" rIns="148590" bIns="148590" numCol="1" spcCol="1270" anchor="ctr" anchorCtr="0">
              <a:noAutofit/>
            </a:bodyPr>
            <a:lstStyle/>
            <a:p>
              <a:pPr lvl="0" algn="l" defTabSz="1733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900" kern="1200" smtClean="0"/>
                <a:t>Efectos estocásticos Hereditarios </a:t>
              </a:r>
              <a:endParaRPr lang="es-CL" sz="3900" kern="1200" dirty="0"/>
            </a:p>
          </p:txBody>
        </p:sp>
      </p:grp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9762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1602"/>
    </mc:Choice>
    <mc:Fallback>
      <p:transition spd="slow" advTm="31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90892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es-CL" b="1" dirty="0"/>
              <a:t>Los efectos estocásticos son los únicos que se pueden dar a dosis bajas y por eso el primer objetivo de la protección radiológica es prevenir y reducir las posibilidades de que se produzcan. </a:t>
            </a:r>
            <a:r>
              <a:rPr lang="es-CL" dirty="0"/>
              <a:t>	</a:t>
            </a:r>
          </a:p>
          <a:p>
            <a:endParaRPr lang="es-CL" dirty="0"/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4446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6232"/>
    </mc:Choice>
    <mc:Fallback>
      <p:transition spd="slow" advTm="16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/>
        </p:nvGraphicFramePr>
        <p:xfrm>
          <a:off x="1428728" y="3357562"/>
          <a:ext cx="7086592" cy="3311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3125" y="928688"/>
            <a:ext cx="4572000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7 Conector recto"/>
          <p:cNvCxnSpPr/>
          <p:nvPr/>
        </p:nvCxnSpPr>
        <p:spPr>
          <a:xfrm rot="5400000">
            <a:off x="4179887" y="3106738"/>
            <a:ext cx="500063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1 Grupo"/>
          <p:cNvGrpSpPr/>
          <p:nvPr/>
        </p:nvGrpSpPr>
        <p:grpSpPr>
          <a:xfrm>
            <a:off x="5500694" y="1785926"/>
            <a:ext cx="1238997" cy="619498"/>
            <a:chOff x="2583954" y="463"/>
            <a:chExt cx="1238997" cy="619498"/>
          </a:xfrm>
          <a:scene3d>
            <a:camera prst="orthographicFront"/>
            <a:lightRig rig="flat" dir="t"/>
          </a:scene3d>
        </p:grpSpPr>
        <p:sp>
          <p:nvSpPr>
            <p:cNvPr id="13" name="12 Rectángulo"/>
            <p:cNvSpPr/>
            <p:nvPr/>
          </p:nvSpPr>
          <p:spPr>
            <a:xfrm>
              <a:off x="2583954" y="463"/>
              <a:ext cx="1238997" cy="619498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14" name="13 Rectángulo"/>
            <p:cNvSpPr/>
            <p:nvPr/>
          </p:nvSpPr>
          <p:spPr>
            <a:xfrm>
              <a:off x="2583954" y="463"/>
              <a:ext cx="1238997" cy="61949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10160" tIns="10160" rIns="10160" bIns="10160" spcCol="1270" anchor="ctr"/>
            <a:lstStyle/>
            <a:p>
              <a:pPr algn="ctr" defTabSz="711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L" sz="1600" dirty="0"/>
                <a:t>Daño Indirecto</a:t>
              </a:r>
            </a:p>
          </p:txBody>
        </p:sp>
      </p:grpSp>
      <p:grpSp>
        <p:nvGrpSpPr>
          <p:cNvPr id="4" name="14 Grupo"/>
          <p:cNvGrpSpPr/>
          <p:nvPr/>
        </p:nvGrpSpPr>
        <p:grpSpPr>
          <a:xfrm>
            <a:off x="2357422" y="2143116"/>
            <a:ext cx="1238997" cy="619498"/>
            <a:chOff x="2583954" y="463"/>
            <a:chExt cx="1238997" cy="619498"/>
          </a:xfrm>
          <a:scene3d>
            <a:camera prst="orthographicFront"/>
            <a:lightRig rig="flat" dir="t"/>
          </a:scene3d>
        </p:grpSpPr>
        <p:sp>
          <p:nvSpPr>
            <p:cNvPr id="16" name="15 Rectángulo"/>
            <p:cNvSpPr/>
            <p:nvPr/>
          </p:nvSpPr>
          <p:spPr>
            <a:xfrm>
              <a:off x="2583954" y="463"/>
              <a:ext cx="1238997" cy="619498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17" name="16 Rectángulo"/>
            <p:cNvSpPr/>
            <p:nvPr/>
          </p:nvSpPr>
          <p:spPr>
            <a:xfrm>
              <a:off x="2583954" y="463"/>
              <a:ext cx="1238997" cy="61949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10160" tIns="10160" rIns="10160" bIns="10160" spcCol="1270" anchor="ctr"/>
            <a:lstStyle/>
            <a:p>
              <a:pPr algn="ctr" defTabSz="711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L" sz="1600" dirty="0"/>
                <a:t>Daño directo</a:t>
              </a:r>
            </a:p>
          </p:txBody>
        </p:sp>
      </p:grpSp>
      <p:grpSp>
        <p:nvGrpSpPr>
          <p:cNvPr id="11" name="2 Grupo"/>
          <p:cNvGrpSpPr/>
          <p:nvPr/>
        </p:nvGrpSpPr>
        <p:grpSpPr>
          <a:xfrm>
            <a:off x="714348" y="142852"/>
            <a:ext cx="7800972" cy="642942"/>
            <a:chOff x="0" y="214314"/>
            <a:chExt cx="8229600" cy="93637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11 Rectángulo redondeado"/>
            <p:cNvSpPr/>
            <p:nvPr/>
          </p:nvSpPr>
          <p:spPr>
            <a:xfrm>
              <a:off x="0" y="214314"/>
              <a:ext cx="8229600" cy="936374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14 Rectángulo"/>
            <p:cNvSpPr/>
            <p:nvPr/>
          </p:nvSpPr>
          <p:spPr>
            <a:xfrm>
              <a:off x="45710" y="260024"/>
              <a:ext cx="8138180" cy="84495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48590" tIns="148590" rIns="148590" bIns="148590" spcCol="1270" anchor="ctr"/>
            <a:lstStyle/>
            <a:p>
              <a:pPr algn="ctr" defTabSz="173355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L" sz="2800" dirty="0"/>
                <a:t>Resumiendo</a:t>
              </a:r>
            </a:p>
          </p:txBody>
        </p:sp>
      </p:grpSp>
      <p:cxnSp>
        <p:nvCxnSpPr>
          <p:cNvPr id="21" name="20 Conector recto de flecha"/>
          <p:cNvCxnSpPr/>
          <p:nvPr/>
        </p:nvCxnSpPr>
        <p:spPr>
          <a:xfrm rot="10800000">
            <a:off x="3357563" y="5072063"/>
            <a:ext cx="857250" cy="7143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4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00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8099"/>
    </mc:Choice>
    <mc:Fallback>
      <p:transition spd="slow" advTm="88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8" name="Rectangle 6"/>
          <p:cNvSpPr>
            <a:spLocks noChangeArrowheads="1"/>
          </p:cNvSpPr>
          <p:nvPr/>
        </p:nvSpPr>
        <p:spPr bwMode="black">
          <a:xfrm>
            <a:off x="282575" y="155575"/>
            <a:ext cx="8534400" cy="7620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20000"/>
              </a:spcBef>
            </a:pPr>
            <a:r>
              <a:rPr lang="es-ES" sz="3600" b="1" dirty="0">
                <a:solidFill>
                  <a:schemeClr val="bg1"/>
                </a:solidFill>
                <a:latin typeface="Arial" pitchFamily="34" charset="0"/>
              </a:rPr>
              <a:t>Dónde conseguir más información </a:t>
            </a:r>
          </a:p>
        </p:txBody>
      </p:sp>
      <p:sp>
        <p:nvSpPr>
          <p:cNvPr id="195589" name="Rectangle 7"/>
          <p:cNvSpPr>
            <a:spLocks noChangeArrowheads="1"/>
          </p:cNvSpPr>
          <p:nvPr/>
        </p:nvSpPr>
        <p:spPr bwMode="black">
          <a:xfrm>
            <a:off x="282575" y="1162050"/>
            <a:ext cx="8593138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rgbClr val="99CCFF"/>
              </a:buClr>
              <a:buSzPct val="110000"/>
              <a:buFontTx/>
              <a:buChar char="•"/>
            </a:pPr>
            <a:r>
              <a:rPr lang="es-ES" sz="2600" dirty="0"/>
              <a:t>1990 </a:t>
            </a:r>
            <a:r>
              <a:rPr lang="es-ES" sz="2600" dirty="0" err="1"/>
              <a:t>Recommendations</a:t>
            </a:r>
            <a:r>
              <a:rPr lang="es-ES" sz="2600" dirty="0"/>
              <a:t> of </a:t>
            </a:r>
            <a:r>
              <a:rPr lang="es-ES" sz="2600" dirty="0" err="1"/>
              <a:t>the</a:t>
            </a:r>
            <a:r>
              <a:rPr lang="es-ES" sz="2600" dirty="0"/>
              <a:t> ICRP. ICRP </a:t>
            </a:r>
            <a:r>
              <a:rPr lang="es-ES" sz="2600" dirty="0" err="1"/>
              <a:t>Publication</a:t>
            </a:r>
            <a:r>
              <a:rPr lang="es-ES" sz="2600" dirty="0"/>
              <a:t> 60. </a:t>
            </a:r>
            <a:r>
              <a:rPr lang="es-ES" sz="2600" dirty="0" err="1"/>
              <a:t>Pergamon</a:t>
            </a:r>
            <a:r>
              <a:rPr lang="es-ES" sz="2600" dirty="0"/>
              <a:t> </a:t>
            </a:r>
            <a:r>
              <a:rPr lang="es-ES" sz="2600" dirty="0" err="1"/>
              <a:t>Press</a:t>
            </a:r>
            <a:r>
              <a:rPr lang="es-ES" sz="2600" dirty="0"/>
              <a:t> 1991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rgbClr val="99CCFF"/>
              </a:buClr>
              <a:buSzPct val="110000"/>
              <a:buFontTx/>
              <a:buChar char="•"/>
            </a:pPr>
            <a:r>
              <a:rPr lang="en-US" sz="2600" dirty="0"/>
              <a:t>Las </a:t>
            </a:r>
            <a:r>
              <a:rPr lang="en-US" sz="2600" dirty="0" err="1"/>
              <a:t>recomendaciones</a:t>
            </a:r>
            <a:r>
              <a:rPr lang="en-US" sz="2600" dirty="0"/>
              <a:t> 2007 de la </a:t>
            </a:r>
            <a:r>
              <a:rPr lang="en-US" sz="2600" dirty="0" err="1"/>
              <a:t>Comisión</a:t>
            </a:r>
            <a:r>
              <a:rPr lang="en-US" sz="2600" dirty="0"/>
              <a:t> </a:t>
            </a:r>
            <a:r>
              <a:rPr lang="en-US" sz="2600" dirty="0" err="1"/>
              <a:t>Internacional</a:t>
            </a:r>
            <a:r>
              <a:rPr lang="en-US" sz="2600" dirty="0"/>
              <a:t> de </a:t>
            </a:r>
            <a:r>
              <a:rPr lang="en-US" sz="2600" dirty="0" err="1"/>
              <a:t>Protección</a:t>
            </a:r>
            <a:r>
              <a:rPr lang="en-US" sz="2600" dirty="0"/>
              <a:t> </a:t>
            </a:r>
            <a:r>
              <a:rPr lang="en-US" sz="2600" dirty="0" err="1"/>
              <a:t>Radiológica</a:t>
            </a:r>
            <a:r>
              <a:rPr lang="en-US" sz="2600" dirty="0"/>
              <a:t>. ICRP </a:t>
            </a:r>
            <a:r>
              <a:rPr lang="en-US" sz="2600" dirty="0" err="1"/>
              <a:t>publicación</a:t>
            </a:r>
            <a:r>
              <a:rPr lang="en-US" sz="2600" dirty="0"/>
              <a:t> 103. </a:t>
            </a:r>
            <a:r>
              <a:rPr lang="en-US" sz="2600" dirty="0" err="1"/>
              <a:t>Sociedad</a:t>
            </a:r>
            <a:r>
              <a:rPr lang="en-US" sz="2600" dirty="0"/>
              <a:t> Española de </a:t>
            </a:r>
            <a:r>
              <a:rPr lang="en-US" sz="2600" dirty="0" err="1"/>
              <a:t>Protección</a:t>
            </a:r>
            <a:r>
              <a:rPr lang="en-US" sz="2600" dirty="0"/>
              <a:t> </a:t>
            </a:r>
            <a:r>
              <a:rPr lang="en-US" sz="2600" dirty="0" err="1"/>
              <a:t>Radiológica</a:t>
            </a:r>
            <a:r>
              <a:rPr lang="en-US" sz="2600" dirty="0"/>
              <a:t>.</a:t>
            </a:r>
            <a:endParaRPr lang="es-ES" sz="2600" dirty="0"/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rgbClr val="99CCFF"/>
              </a:buClr>
              <a:buSzPct val="110000"/>
              <a:buFontTx/>
              <a:buChar char="•"/>
            </a:pPr>
            <a:r>
              <a:rPr lang="es-ES" sz="2600" dirty="0" err="1"/>
              <a:t>Radiological</a:t>
            </a:r>
            <a:r>
              <a:rPr lang="es-ES" sz="2600" dirty="0"/>
              <a:t> </a:t>
            </a:r>
            <a:r>
              <a:rPr lang="es-ES" sz="2600" dirty="0" err="1"/>
              <a:t>protection</a:t>
            </a:r>
            <a:r>
              <a:rPr lang="es-ES" sz="2600" dirty="0"/>
              <a:t> of </a:t>
            </a:r>
            <a:r>
              <a:rPr lang="es-ES" sz="2600" dirty="0" err="1"/>
              <a:t>the</a:t>
            </a:r>
            <a:r>
              <a:rPr lang="es-ES" sz="2600" dirty="0"/>
              <a:t> </a:t>
            </a:r>
            <a:r>
              <a:rPr lang="es-ES" sz="2600" dirty="0" err="1"/>
              <a:t>worker</a:t>
            </a:r>
            <a:r>
              <a:rPr lang="es-ES" sz="2600" dirty="0"/>
              <a:t> in medicine and </a:t>
            </a:r>
            <a:r>
              <a:rPr lang="es-ES" sz="2600" dirty="0" err="1"/>
              <a:t>dentistry</a:t>
            </a:r>
            <a:r>
              <a:rPr lang="es-ES" sz="2600" dirty="0"/>
              <a:t>. ICRP </a:t>
            </a:r>
            <a:r>
              <a:rPr lang="es-ES" sz="2600" dirty="0" err="1"/>
              <a:t>Publication</a:t>
            </a:r>
            <a:r>
              <a:rPr lang="es-ES" sz="2600" dirty="0"/>
              <a:t> 57. </a:t>
            </a:r>
            <a:r>
              <a:rPr lang="es-ES" sz="2600" dirty="0" err="1"/>
              <a:t>Pergamon</a:t>
            </a:r>
            <a:r>
              <a:rPr lang="es-ES" sz="2600" dirty="0"/>
              <a:t> </a:t>
            </a:r>
            <a:r>
              <a:rPr lang="es-ES" sz="2600" dirty="0" err="1"/>
              <a:t>Press</a:t>
            </a:r>
            <a:r>
              <a:rPr lang="es-ES" sz="2600" dirty="0"/>
              <a:t> 1989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rgbClr val="99CCFF"/>
              </a:buClr>
              <a:buSzPct val="110000"/>
              <a:buFontTx/>
              <a:buChar char="•"/>
            </a:pPr>
            <a:r>
              <a:rPr lang="es-ES" sz="2600" dirty="0" err="1"/>
              <a:t>Sources</a:t>
            </a:r>
            <a:r>
              <a:rPr lang="es-ES" sz="2600" dirty="0"/>
              <a:t> and </a:t>
            </a:r>
            <a:r>
              <a:rPr lang="es-ES" sz="2600" dirty="0" err="1"/>
              <a:t>Effects</a:t>
            </a:r>
            <a:r>
              <a:rPr lang="es-ES" sz="2600" dirty="0"/>
              <a:t> of </a:t>
            </a:r>
            <a:r>
              <a:rPr lang="es-ES" sz="2600" dirty="0" err="1"/>
              <a:t>Ionizing</a:t>
            </a:r>
            <a:r>
              <a:rPr lang="es-ES" sz="2600" dirty="0"/>
              <a:t> </a:t>
            </a:r>
            <a:r>
              <a:rPr lang="es-ES" sz="2600" dirty="0" err="1"/>
              <a:t>Radiation</a:t>
            </a:r>
            <a:r>
              <a:rPr lang="es-ES" sz="2600" dirty="0"/>
              <a:t>. </a:t>
            </a:r>
            <a:r>
              <a:rPr lang="es-ES" sz="2600" dirty="0" err="1"/>
              <a:t>United</a:t>
            </a:r>
            <a:r>
              <a:rPr lang="es-ES" sz="2600" dirty="0"/>
              <a:t> </a:t>
            </a:r>
            <a:r>
              <a:rPr lang="es-ES" sz="2600" dirty="0" err="1"/>
              <a:t>Nations</a:t>
            </a:r>
            <a:r>
              <a:rPr lang="es-ES" sz="2600" dirty="0"/>
              <a:t> </a:t>
            </a:r>
            <a:r>
              <a:rPr lang="es-ES" sz="2600" dirty="0" err="1"/>
              <a:t>Scientific</a:t>
            </a:r>
            <a:r>
              <a:rPr lang="es-ES" sz="2600" dirty="0"/>
              <a:t> </a:t>
            </a:r>
            <a:r>
              <a:rPr lang="es-ES" sz="2600" dirty="0" err="1"/>
              <a:t>Committee</a:t>
            </a:r>
            <a:r>
              <a:rPr lang="es-ES" sz="2600" dirty="0"/>
              <a:t> </a:t>
            </a:r>
            <a:r>
              <a:rPr lang="es-ES" sz="2600" dirty="0" err="1"/>
              <a:t>on</a:t>
            </a:r>
            <a:r>
              <a:rPr lang="es-ES" sz="2600" dirty="0"/>
              <a:t> </a:t>
            </a:r>
            <a:r>
              <a:rPr lang="es-ES" sz="2600" dirty="0" err="1"/>
              <a:t>the</a:t>
            </a:r>
            <a:r>
              <a:rPr lang="es-ES" sz="2600" dirty="0"/>
              <a:t> </a:t>
            </a:r>
            <a:r>
              <a:rPr lang="es-ES" sz="2600" dirty="0" err="1"/>
              <a:t>Effects</a:t>
            </a:r>
            <a:r>
              <a:rPr lang="es-ES" sz="2600" dirty="0"/>
              <a:t> of </a:t>
            </a:r>
            <a:r>
              <a:rPr lang="es-ES" sz="2600" dirty="0" err="1"/>
              <a:t>Atomic</a:t>
            </a:r>
            <a:r>
              <a:rPr lang="es-ES" sz="2600" dirty="0"/>
              <a:t> </a:t>
            </a:r>
            <a:r>
              <a:rPr lang="es-ES" sz="2600" dirty="0" err="1"/>
              <a:t>Radiation</a:t>
            </a:r>
            <a:r>
              <a:rPr lang="es-ES" sz="2600" dirty="0"/>
              <a:t> UNSCEAR 2000 </a:t>
            </a:r>
            <a:r>
              <a:rPr lang="es-ES" sz="2600" dirty="0" err="1"/>
              <a:t>Report</a:t>
            </a:r>
            <a:r>
              <a:rPr lang="es-ES" sz="2600" dirty="0"/>
              <a:t> </a:t>
            </a:r>
            <a:r>
              <a:rPr lang="es-ES" sz="2600" dirty="0" err="1"/>
              <a:t>to</a:t>
            </a:r>
            <a:r>
              <a:rPr lang="es-ES" sz="2600" dirty="0"/>
              <a:t> </a:t>
            </a:r>
            <a:r>
              <a:rPr lang="es-ES" sz="2600" dirty="0" err="1"/>
              <a:t>the</a:t>
            </a:r>
            <a:r>
              <a:rPr lang="es-ES" sz="2600" dirty="0"/>
              <a:t> General </a:t>
            </a:r>
            <a:r>
              <a:rPr lang="es-ES" sz="2600" dirty="0" err="1"/>
              <a:t>Assembly</a:t>
            </a:r>
            <a:r>
              <a:rPr lang="es-ES" sz="2600" dirty="0"/>
              <a:t>, </a:t>
            </a:r>
            <a:r>
              <a:rPr lang="es-ES" sz="2600" dirty="0" err="1"/>
              <a:t>with</a:t>
            </a:r>
            <a:r>
              <a:rPr lang="es-ES" sz="2600" dirty="0"/>
              <a:t> </a:t>
            </a:r>
            <a:r>
              <a:rPr lang="es-ES" sz="2600" dirty="0" err="1"/>
              <a:t>Scientific</a:t>
            </a:r>
            <a:r>
              <a:rPr lang="es-ES" sz="2600" dirty="0"/>
              <a:t> </a:t>
            </a:r>
            <a:r>
              <a:rPr lang="es-ES" sz="2600" dirty="0" err="1"/>
              <a:t>Annexes</a:t>
            </a:r>
            <a:r>
              <a:rPr lang="es-ES" sz="2600" dirty="0"/>
              <a:t>. New York, </a:t>
            </a:r>
            <a:r>
              <a:rPr lang="es-ES" sz="2600" dirty="0" err="1"/>
              <a:t>United</a:t>
            </a:r>
            <a:r>
              <a:rPr lang="es-ES" sz="2600" dirty="0"/>
              <a:t> </a:t>
            </a:r>
            <a:r>
              <a:rPr lang="es-ES" sz="2600" dirty="0" err="1"/>
              <a:t>Nations</a:t>
            </a:r>
            <a:r>
              <a:rPr lang="es-ES" sz="2600" dirty="0"/>
              <a:t> 2000.</a:t>
            </a:r>
          </a:p>
        </p:txBody>
      </p:sp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4484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453"/>
    </mc:Choice>
    <mc:Fallback>
      <p:transition spd="slow" advTm="30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MX" dirty="0" smtClean="0"/>
              <a:t>Definiciones</a:t>
            </a:r>
            <a:endParaRPr lang="es-MX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xmlns="" val="2107533872"/>
              </p:ext>
            </p:extLst>
          </p:nvPr>
        </p:nvGraphicFramePr>
        <p:xfrm>
          <a:off x="323528" y="1916832"/>
          <a:ext cx="3786214" cy="2999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xmlns="" val="4277421036"/>
              </p:ext>
            </p:extLst>
          </p:nvPr>
        </p:nvGraphicFramePr>
        <p:xfrm>
          <a:off x="4211960" y="2348880"/>
          <a:ext cx="4717758" cy="4223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5610"/>
    </mc:Choice>
    <mc:Fallback>
      <p:transition spd="slow" advTm="55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Actividad, A</a:t>
            </a:r>
            <a:endParaRPr lang="es-E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482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Arial" charset="0"/>
              <a:buNone/>
            </a:pPr>
            <a:r>
              <a:rPr lang="es-ES" sz="2400" dirty="0" smtClean="0">
                <a:latin typeface="Arial" charset="0"/>
                <a:cs typeface="Arial" charset="0"/>
              </a:rPr>
              <a:t>Número de transformaciones nucleares espontáneas en un intervalo de tiempo.</a:t>
            </a:r>
          </a:p>
          <a:p>
            <a:pPr algn="ctr"/>
            <a:endParaRPr lang="es-ES" sz="2400" dirty="0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es-ES" sz="2400" dirty="0" smtClean="0">
                <a:latin typeface="Arial" charset="0"/>
                <a:cs typeface="Arial" charset="0"/>
              </a:rPr>
              <a:t>					</a:t>
            </a:r>
            <a:r>
              <a:rPr lang="es-ES" sz="1800" dirty="0" smtClean="0">
                <a:latin typeface="Arial" charset="0"/>
                <a:cs typeface="Arial" charset="0"/>
              </a:rPr>
              <a:t>	</a:t>
            </a:r>
          </a:p>
          <a:p>
            <a:endParaRPr lang="es-ES" sz="2400" dirty="0" smtClean="0">
              <a:latin typeface="Arial" charset="0"/>
              <a:cs typeface="Arial" charset="0"/>
            </a:endParaRPr>
          </a:p>
        </p:txBody>
      </p:sp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 b="0">
              <a:latin typeface="Calibri" pitchFamily="34" charset="0"/>
            </a:endParaRPr>
          </a:p>
        </p:txBody>
      </p:sp>
      <p:sp>
        <p:nvSpPr>
          <p:cNvPr id="20484" name="Rectangle 3"/>
          <p:cNvSpPr>
            <a:spLocks noChangeArrowheads="1"/>
          </p:cNvSpPr>
          <p:nvPr/>
        </p:nvSpPr>
        <p:spPr bwMode="auto">
          <a:xfrm>
            <a:off x="0" y="1019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 b="0"/>
          </a:p>
        </p:txBody>
      </p:sp>
      <p:sp>
        <p:nvSpPr>
          <p:cNvPr id="20498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 b="0">
              <a:latin typeface="Calibri" pitchFamily="34" charset="0"/>
            </a:endParaRPr>
          </a:p>
        </p:txBody>
      </p:sp>
      <p:sp>
        <p:nvSpPr>
          <p:cNvPr id="20499" name="Rectangle 6"/>
          <p:cNvSpPr>
            <a:spLocks noChangeArrowheads="1"/>
          </p:cNvSpPr>
          <p:nvPr/>
        </p:nvSpPr>
        <p:spPr bwMode="auto">
          <a:xfrm>
            <a:off x="0" y="10191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 b="0"/>
          </a:p>
        </p:txBody>
      </p:sp>
      <p:sp>
        <p:nvSpPr>
          <p:cNvPr id="2050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 b="0">
              <a:latin typeface="Calibri" pitchFamily="34" charset="0"/>
            </a:endParaRPr>
          </a:p>
        </p:txBody>
      </p:sp>
      <p:pic>
        <p:nvPicPr>
          <p:cNvPr id="2050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1880" y="3000371"/>
            <a:ext cx="1533170" cy="1146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9217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6015"/>
    </mc:Choice>
    <mc:Fallback>
      <p:transition spd="slow" advTm="46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Exposición, X </a:t>
            </a:r>
            <a:endParaRPr lang="es-E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750" y="1628775"/>
            <a:ext cx="8229600" cy="4857750"/>
          </a:xfrm>
        </p:spPr>
        <p:txBody>
          <a:bodyPr>
            <a:normAutofit/>
          </a:bodyPr>
          <a:lstStyle/>
          <a:p>
            <a:pPr algn="ctr">
              <a:buFont typeface="Arial" charset="0"/>
              <a:buNone/>
            </a:pPr>
            <a:r>
              <a:rPr lang="es-ES" sz="2400" dirty="0" smtClean="0">
                <a:latin typeface="Arial" charset="0"/>
                <a:cs typeface="Arial" charset="0"/>
              </a:rPr>
              <a:t>V</a:t>
            </a:r>
            <a:r>
              <a:rPr lang="es-CL" sz="2400" dirty="0" err="1" smtClean="0">
                <a:latin typeface="Arial" charset="0"/>
                <a:cs typeface="Arial" charset="0"/>
              </a:rPr>
              <a:t>alor</a:t>
            </a:r>
            <a:r>
              <a:rPr lang="es-CL" sz="2400" dirty="0" smtClean="0">
                <a:latin typeface="Arial" charset="0"/>
                <a:cs typeface="Arial" charset="0"/>
              </a:rPr>
              <a:t> absoluto de la carga total </a:t>
            </a:r>
            <a:r>
              <a:rPr lang="es-CL" sz="2400" i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dQ</a:t>
            </a:r>
            <a:r>
              <a:rPr lang="es-CL" sz="2400" dirty="0" smtClean="0">
                <a:latin typeface="Arial" charset="0"/>
                <a:cs typeface="Arial" charset="0"/>
              </a:rPr>
              <a:t> de los iones de un signo producidos en una masa de aire</a:t>
            </a:r>
            <a:r>
              <a:rPr lang="es-CL" sz="2400" i="1" dirty="0" smtClean="0">
                <a:latin typeface="Arial" charset="0"/>
                <a:cs typeface="Arial" charset="0"/>
              </a:rPr>
              <a:t> </a:t>
            </a:r>
            <a:r>
              <a:rPr lang="es-CL" sz="2400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dm,</a:t>
            </a:r>
            <a:endParaRPr lang="es-ES" sz="2000" dirty="0" smtClean="0"/>
          </a:p>
          <a:p>
            <a:endParaRPr lang="es-ES" sz="2400" dirty="0" smtClean="0"/>
          </a:p>
          <a:p>
            <a:endParaRPr lang="es-ES" sz="2400" dirty="0" smtClean="0"/>
          </a:p>
          <a:p>
            <a:endParaRPr lang="es-ES" sz="2400" dirty="0" smtClean="0"/>
          </a:p>
          <a:p>
            <a:pPr>
              <a:buFont typeface="Arial" charset="0"/>
              <a:buNone/>
            </a:pPr>
            <a:endParaRPr lang="es-ES" sz="1800" dirty="0" smtClean="0">
              <a:latin typeface="Arial" charset="0"/>
              <a:cs typeface="Arial" charset="0"/>
            </a:endParaRPr>
          </a:p>
          <a:p>
            <a:endParaRPr lang="es-ES" sz="1800" dirty="0" smtClean="0">
              <a:latin typeface="Arial" charset="0"/>
              <a:cs typeface="Arial" charset="0"/>
            </a:endParaRPr>
          </a:p>
          <a:p>
            <a:endParaRPr lang="es-ES" sz="1800" dirty="0" smtClean="0">
              <a:latin typeface="Arial" charset="0"/>
              <a:cs typeface="Arial" charset="0"/>
            </a:endParaRPr>
          </a:p>
          <a:p>
            <a:endParaRPr lang="es-ES" sz="1800" dirty="0" smtClean="0">
              <a:latin typeface="Arial" charset="0"/>
              <a:cs typeface="Arial" charset="0"/>
            </a:endParaRPr>
          </a:p>
          <a:p>
            <a:endParaRPr lang="es-ES" sz="1800" dirty="0" smtClean="0">
              <a:latin typeface="Arial" charset="0"/>
              <a:cs typeface="Arial" charset="0"/>
            </a:endParaRPr>
          </a:p>
          <a:p>
            <a:endParaRPr lang="es-ES" sz="1800" dirty="0" smtClean="0">
              <a:latin typeface="Arial" charset="0"/>
              <a:cs typeface="Arial" charset="0"/>
            </a:endParaRPr>
          </a:p>
          <a:p>
            <a:endParaRPr lang="es-ES" sz="1800" dirty="0" smtClean="0">
              <a:latin typeface="Arial" charset="0"/>
              <a:cs typeface="Arial" charset="0"/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 b="0">
              <a:latin typeface="Calibri" pitchFamily="34" charset="0"/>
            </a:endParaRPr>
          </a:p>
        </p:txBody>
      </p:sp>
      <p:sp>
        <p:nvSpPr>
          <p:cNvPr id="2254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 b="0">
              <a:latin typeface="Calibri" pitchFamily="34" charset="0"/>
            </a:endParaRPr>
          </a:p>
        </p:txBody>
      </p:sp>
      <p:pic>
        <p:nvPicPr>
          <p:cNvPr id="22544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496" y="3500438"/>
            <a:ext cx="115252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3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4375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003"/>
    </mc:Choice>
    <mc:Fallback>
      <p:transition spd="slow" advTm="50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Dosis Absorbida, D</a:t>
            </a:r>
            <a:endParaRPr lang="es-E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7650" name="2 Marcador de contenido"/>
          <p:cNvSpPr>
            <a:spLocks noGrp="1"/>
          </p:cNvSpPr>
          <p:nvPr>
            <p:ph idx="1"/>
          </p:nvPr>
        </p:nvSpPr>
        <p:spPr>
          <a:xfrm>
            <a:off x="457200" y="1412875"/>
            <a:ext cx="8002588" cy="5256213"/>
          </a:xfrm>
        </p:spPr>
        <p:txBody>
          <a:bodyPr/>
          <a:lstStyle/>
          <a:p>
            <a:pPr marL="342900" lvl="1" indent="-342900" algn="ctr">
              <a:buFont typeface="Arial" charset="0"/>
              <a:buNone/>
            </a:pPr>
            <a:r>
              <a:rPr lang="es-ES" sz="2400" dirty="0" smtClean="0">
                <a:latin typeface="Arial" charset="0"/>
                <a:cs typeface="Arial" charset="0"/>
              </a:rPr>
              <a:t>Promedio de energía impartida </a:t>
            </a:r>
            <a:r>
              <a:rPr lang="es-ES" sz="2400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d</a:t>
            </a:r>
            <a:r>
              <a:rPr lang="es-ES" sz="2400" b="1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   </a:t>
            </a:r>
            <a:r>
              <a:rPr lang="es-ES" sz="2400" dirty="0" smtClean="0">
                <a:latin typeface="Arial" charset="0"/>
                <a:cs typeface="Arial" charset="0"/>
              </a:rPr>
              <a:t>por la radiación ionizante a una masa </a:t>
            </a:r>
            <a:r>
              <a:rPr lang="es-ES" sz="2400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dm</a:t>
            </a:r>
            <a:r>
              <a:rPr lang="es-ES" sz="2400" dirty="0" smtClean="0">
                <a:latin typeface="Arial" charset="0"/>
                <a:cs typeface="Arial" charset="0"/>
              </a:rPr>
              <a:t> de materia.</a:t>
            </a:r>
            <a:endParaRPr lang="es-ES" sz="2000" dirty="0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es-ES" sz="1800" dirty="0" smtClean="0">
              <a:latin typeface="Arial" charset="0"/>
              <a:cs typeface="Arial" charset="0"/>
            </a:endParaRPr>
          </a:p>
          <a:p>
            <a:endParaRPr lang="es-ES" sz="1800" dirty="0" smtClean="0">
              <a:latin typeface="Arial" charset="0"/>
              <a:cs typeface="Arial" charset="0"/>
            </a:endParaRPr>
          </a:p>
          <a:p>
            <a:endParaRPr lang="es-ES" sz="2400" dirty="0" smtClean="0"/>
          </a:p>
          <a:p>
            <a:endParaRPr lang="es-ES" sz="2000" dirty="0" smtClean="0"/>
          </a:p>
          <a:p>
            <a:endParaRPr lang="es-ES" sz="2400" dirty="0" smtClean="0"/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 b="0">
              <a:latin typeface="Calibri" pitchFamily="34" charset="0"/>
            </a:endParaRPr>
          </a:p>
        </p:txBody>
      </p:sp>
      <p:sp>
        <p:nvSpPr>
          <p:cNvPr id="2766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 b="0">
              <a:latin typeface="Calibri" pitchFamily="34" charset="0"/>
            </a:endParaRPr>
          </a:p>
        </p:txBody>
      </p:sp>
      <p:sp>
        <p:nvSpPr>
          <p:cNvPr id="27666" name="Rectangle 3"/>
          <p:cNvSpPr>
            <a:spLocks noChangeArrowheads="1"/>
          </p:cNvSpPr>
          <p:nvPr/>
        </p:nvSpPr>
        <p:spPr bwMode="auto">
          <a:xfrm>
            <a:off x="0" y="1019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 b="0"/>
          </a:p>
        </p:txBody>
      </p:sp>
      <p:sp>
        <p:nvSpPr>
          <p:cNvPr id="2766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 b="0">
              <a:latin typeface="Calibri" pitchFamily="34" charset="0"/>
            </a:endParaRPr>
          </a:p>
        </p:txBody>
      </p:sp>
      <p:pic>
        <p:nvPicPr>
          <p:cNvPr id="27668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7620" y="3071810"/>
            <a:ext cx="1317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9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 b="0">
              <a:latin typeface="Calibri" pitchFamily="34" charset="0"/>
            </a:endParaRPr>
          </a:p>
        </p:txBody>
      </p:sp>
      <p:pic>
        <p:nvPicPr>
          <p:cNvPr id="27670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6" y="1357298"/>
            <a:ext cx="241766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8808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4234"/>
    </mc:Choice>
    <mc:Fallback>
      <p:transition spd="slow" advTm="54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2036</TotalTime>
  <Words>2449</Words>
  <Application>Microsoft Office PowerPoint</Application>
  <PresentationFormat>Presentación en pantalla (4:3)</PresentationFormat>
  <Paragraphs>422</Paragraphs>
  <Slides>56</Slides>
  <Notes>6</Notes>
  <HiddenSlides>0</HiddenSlides>
  <MMClips>56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58" baseType="lpstr">
      <vt:lpstr>Tema de Office</vt:lpstr>
      <vt:lpstr>Imagen de mapa de bits</vt:lpstr>
      <vt:lpstr>Efecto de las Radiaciones en Radiodiagnóstico</vt:lpstr>
      <vt:lpstr>Diapositiva 2</vt:lpstr>
      <vt:lpstr> Perspectiva general </vt:lpstr>
      <vt:lpstr>Historia</vt:lpstr>
      <vt:lpstr>Diapositiva 5</vt:lpstr>
      <vt:lpstr>Definiciones</vt:lpstr>
      <vt:lpstr>Actividad, A</vt:lpstr>
      <vt:lpstr>Exposición, X </vt:lpstr>
      <vt:lpstr>Dosis Absorbida, D</vt:lpstr>
      <vt:lpstr>Dosis Equivalente, HT</vt:lpstr>
      <vt:lpstr>Dosis Efectiva, E</vt:lpstr>
      <vt:lpstr>Dosis Colectiva Efectiva  </vt:lpstr>
      <vt:lpstr>Transferencia Lineal de Energía</vt:lpstr>
      <vt:lpstr>Efectos Biológicos</vt:lpstr>
      <vt:lpstr>Mecanismos del daño celular por efecto de radiaciones ionizantes 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Efectos de la exposición aguda en órganos específicos 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Posible aumento en el cáncer causado por exposición a radiaciones superiores al background natural </vt:lpstr>
      <vt:lpstr>Diapositiva 51</vt:lpstr>
      <vt:lpstr>Diapositiva 52</vt:lpstr>
      <vt:lpstr>Diapositiva 53</vt:lpstr>
      <vt:lpstr>Diapositiva 54</vt:lpstr>
      <vt:lpstr>Diapositiva 55</vt:lpstr>
      <vt:lpstr>Diapositiva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Efecto de las Radiaciones en Radiodiagnóstico</dc:title>
  <dc:creator>imgtrans06</dc:creator>
  <cp:lastModifiedBy>azelaya</cp:lastModifiedBy>
  <cp:revision>205</cp:revision>
  <dcterms:created xsi:type="dcterms:W3CDTF">2017-04-02T17:07:50Z</dcterms:created>
  <dcterms:modified xsi:type="dcterms:W3CDTF">2021-09-30T14:43:40Z</dcterms:modified>
</cp:coreProperties>
</file>