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sldIdLst>
    <p:sldId id="256" r:id="rId2"/>
    <p:sldId id="257" r:id="rId3"/>
    <p:sldId id="258" r:id="rId4"/>
    <p:sldId id="259" r:id="rId5"/>
    <p:sldId id="260"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5T23:50:47.323"/>
    </inkml:context>
    <inkml:brush xml:id="br0">
      <inkml:brushProperty name="width" value="0.05292" units="cm"/>
      <inkml:brushProperty name="height" value="0.05292" units="cm"/>
      <inkml:brushProperty name="color" value="#FF0000"/>
    </inkml:brush>
  </inkml:definitions>
  <inkml:trace contextRef="#ctx0" brushRef="#br0">19279 12267 531 0,'0'0'30'0,"-3"-3"-12"0,3 3-11 16,0 0-1-16,0 0-3 0,6-2-1 15,-6 2 4-15,0 0 5 0,6 0-1 0,-1-2 3 16,-5 2 4-16,3 0-3 0,-3 0 4 15,0 0 5-15,0 0-5 0,6 0-1 16,-6 0 2-16,7 0-3 0,-7 0 0 0,0 0-8 16,0 2 1-16,0-2-9 0,0 0-10 15,6 0-21-15,-6 2-9 0,0 1-39 0,0-3-143 16,8 5 75-16</inkml:trace>
  <inkml:trace contextRef="#ctx0" brushRef="#br0" timeOffset="37211.5504">17251 10401 650 0,'0'0'56'15,"0"0"-3"-15,0 0-4 0,0-3 0 0,0 3-2 16,-3-4 4-16,3 4-5 0,0 0 1 16,0 0 1-16,0 0-1 0,0 0-3 15,0-2-8-15,0 2-1 0,0 0 8 0,0 0 5 16,0 0 4-16,0 0 5 0,0 0 6 16,0 0 6-16,0 0 8 0,0 0 4 0,0 0 5 15,0 0 5-15,0 0 0 0,0 0 3 16,6 6-1-16,-6-6-1 0,0 0-7 15,0 0 0-15,0 3-8 0,0 1-6 0,-3 1-6 16,3-2-8-16,0-1-1 0,0 2-7 16,0 2-7-16,0-4-1 0,0 3-7 0,3-2-1 15,-3 2-4-15,4-1 1 0,-4-1-3 16,4 2-2-16,-4 3 2 0,0-1-2 16,0 1 1-16,0 2 0 0,3-1 1 15,-3 4 4-15,3-3-1 0,-3 3-9 0,0 1 0 16,0-1-3-16,3-1 2 0,-3 4-1 15,4-2 0-15,-1 1-5 0,-3 1 2 16,3-2-1-16,-3-1 4 0,3 2-5 0,0 2-6 16,2-1 7-16,-2-2 0 0,-3 2-3 15,3-4 7-15,0 5 4 0,1-1-11 0,-1-2-1 16,-3 2 3-16,3-4-3 0,0 1-1 16,-3 2-1-16,3-2 4 0,2 1-9 15,-2-1 2-15,0 2 2 0,0-3-1 0,1 3 1 16,-1-3-1-16,0 6-2 0,0 2 3 15,0-5-2-15,2-2 0 0,-2 2 0 0,0 0 3 16,4 0-2-16,-4-1-1 0,0 2-1 16,0-1-1-16,0-3 3 0,2 1-1 15,-2 1 1-15,-3-2 0 0,3 5-3 16,0-5 5-16,1 0-2 0,-1 3 1 0,0-3 4 16,0 4 8-16,1-4-13 0,0 3 6 15,-4-2-7-15,3-1 2 0,-3 2 1 0,0-2-4 16,3 2 4-16,-3-1-2 0,0-1 1 15,3 0-3-15,-3 0-1 0,4 2 8 0,-1-2-3 16,-3 1-3-16,0-3-1 0,0 2 2 16,0 1-5-16,0 0-2 0,0-4 4 15,0 4-5-15,3-1 7 0,-6-2 2 0,6 3-1 16,-3-1-8-16,0 2 4 0,0-2-1 16,0-3-2-16,0 1 1 0,0 2-2 0,0-1 5 15,0-2 4-15,0 4-13 0,0-2 2 16,0-2 5-16,0 4-5 0,0-4 5 0,0 2-2 15,0-2-5-15,0 4 3 0,-3-2 11 16,3-2-2-16,0 1-7 0,0 2 4 16,0 0 1-16,0 0-3 0,-3 0-1 15,3-2 8-15,0 2-7 0,0-2-5 16,0 3 6-16,0-3-4 0,-4 0 2 0,4 2 2 16,0 1-7-16,-6-3 8 0,9 2-2 15,-6-2-1-15,3 2 1 0,0 0 8 0,0-3-9 16,-3 3 1-16,3 1-2 0,-4-4 14 15,4 3-14-15,0 2 0 0,0-4-1 0,-4 2 4 16,8-2 4-16,-4 3-1 0,0 2-1 16,-4-2 1-16,8-1-5 0,-4 3 0 15,-4-3 2-15,4 3 3 0,0 0-1 0,0 0 7 16,0 0-5-16,-3 0 1 0,3 0 0 16,0 0 8-16,0 0-12 0,0 0 7 0,0 0-3 15,0 0-2-15,0 0-2 0,3 0 2 16,-3 0 2-16,0-2-1 0,0 1 6 15,0 2-8-15,4-3-24 0,0 2 14 0,-4-3-5 16,3 3-1-16,0 0 3 0,-6 0 0 16,6-3 6-16,0 3-7 0,1-2 7 0,-1 2 4 15,-3-3-7-15,3 3 3 0,-3-2-4 16,3 2 7-16,1-1 11 0,-4-2-12 16,7 5-1-16,-7-1 3 0,3 0-3 0,-3-2 4 15,3 2 2-15,-3 0 1 0,0-3 2 16,4 3-3-16,-4 1-5 0,0-2 3 15,3 0 0-15,-3 0 5 0,0 0-8 0,3-3 4 16,-3 3-1-16,0 2 0 0,0-4 1 16,3 3-4-16,-3-4-2 0,4 2 7 15,-4 3-4-15,0-5 0 0,0 5-1 0,0-7 3 16,4 5 8-16,-4-3-6 0,3 4-6 16,-3-4 1-16,3 1 0 0,-3 1 2 0,3 1 4 15,-3 3-3-15,4-7 0 0,-1 3-4 16,-3-2 1-16,3 1 4 0,-3 3-6 15,3-4 4-15,1 3 2 0,0-3-7 0,-4 3 4 16,3-3-1-16,-3 2 5 0,0 1-7 16,3-1 6-16,-3-4 3 0,3 5-3 0,-3-3-3 15,0 1 1-15,4-2-1 0,-4-2 7 16,0 4-6-16,0-1-1 0,0 0 1 16,3-1 1-16,-6 4 2 0,3-3-5 0,0 1 0 15,3 4 3-15,-3-5 3 0,3 9-4 16,-6-9 0-16,3 5-2 0,0-1 5 0,0 0 1 15,3 2-3-15,-3-2 3 0,0 1-4 16,0-2-1-16,0 0-3 0,0 0 1 16,0 3 1-16,0-9 0 0,3 6 3 0,-6-3-3 15,3 2 2-15,0-2-2 0,0 1-2 16,0-1-1-16,0 3-4 0,0 0 7 0,0-3 0 16,-3 1-1-16,3 4 1 0,0-6 2 15,0 4 0-15,-3 0-2 0,3-5-3 16,0 5-1-16,0 2 4 0,-4-7 2 15,4 8-4-15,0-1 5 0,0-2-6 0,0 3 13 16,4-3-9-16,-4 3-1 0,-4-4 2 16,4 3-2-16,4-6 1 0,-4 4-5 0,0 3 5 15,0-4 2-15,3-2-2 0,-3 4-2 16,3-1 3-16,-3 0 0 0,3 2 0 16,1-7-2-16,-4 5-2 0,0-5 1 0,0 5 2 15,4-4-2-15,-4-2 11 0,3 4-8 16,-3-1 0-16,0 0-3 0,0-1-2 0,0 4 3 15,0-3 5-15,0 3-4 0,0 0-1 16,0 3-1-16,-3-3 5 0,3-3-5 16,0 3 2-16,0 3-1 0,3-3 0 0,-3 0 4 15,0 2-7-15,0 0 2 0,0-2-2 16,0 3 3-16,0 0 5 0,0-1-3 0,-3-2-4 16,3-5 4-16,0 5-2 0,0-3 8 15,-4 4-9-15,4-2-2 0,0-3 7 16,-4 4-2-16,4-8-1 0,-3 5-3 0,3 1 1 15,0-1 0-15,0 1 7 0,0-1-8 16,0 4 0-16,-3-1 1 0,6 2-1 0,-3 8 1 16,-3-2 0-16,3-6 4 0,0 8-1 15,0-6 2-15,-3 5-2 0,3-5-1 16,-4 4 2-16,1-5-2 0,3 4-1 0,-3-2 2 16,3 3-8-16,-3-4 8 0,3 4-3 15,-4-8 4-15,4 3 0 0,-4 0-2 0,1-1 9 16,3-2-10-16,-3 2 6 0,0-2 0 15,3-3-2-15,-4 1 4 0,1 5-4 16,0-8 1-16,0 5 1 0,-1 0-3 16,4-5 2-16,-4 7 3 0,4-2 1 0,-3-5 0 15,3 5 6-15,0-4 2 0,-3 4-1 16,0-6 1-16,3 1 2 0,0-2 1 0,0 4-6 16,-4-8 3-16,1 10-6 0,3-11-2 15,-3 4 1-15,3 3-7 0,0-5-9 16,-3-3-16-16,3 6-24 0,0-8-42 0,-8 2-52 15,8-2-79-15,-9-10-98 0,-1-5-228 16,3-2 13-16,-3-8 65 0,0-8-302 0,-1-2-258 16</inkml:trace>
  <inkml:trace contextRef="#ctx0" brushRef="#br0" timeOffset="42253.3392">13983 15132 1936 0,'-3'-3'-92'0,"-1"-1"8"0,4 1 15 15,0 3 5-15,-3 0 11 0,-1-5 14 16,4 3-2-16,0 2 6 0,0 0 6 0,0-6 11 16,4 6 7-16,-4 0 6 0,3-2 7 15,-3 2 3-15,0 0 9 0,7-2 12 16,-3 2 9-16,-4 0 12 0,3-5 3 0,0 5 8 16,-3 0 7-16,3-3 5 0,-3 3-3 15,0 0-6-15,0 0 4 0,0 0-7 0,0 0-4 16,3-5-3-16,-3 5-4 0,4 0-5 15,-4 0-2-15,0 0-5 0,7 0 1 16,-4-2-4-16,4 2-1 0,-4 0-1 16,3 0-5-16,-2 0 0 0,2 0-1 0,2 0-1 15,-2 0 0-15,1 0-4 0,-1-6 3 16,5 6-2-16,-5 0 1 0,1 0 0 16,-1-1-1-16,5 1 1 0,-5 0 2 0,4-3 1 15,0 3-4-15,0 0 7 0,0-5-3 16,0 5-1-16,0-3 2 0,3 3 1 0,-2 0-3 15,2-6 0-15,-4 6-1 0,2-1-4 16,-1 1 1-16,4 0-2 0,-5 0-2 0,4 0-1 16,-2-6 6-16,2 6-9 0,-4 0 0 15,5-2-3-15,-1 2 6 0,1 0-7 16,-1 0 2-16,1-3-4 0,-1 3 2 16,0-4-2-16,1 4 6 0,-1-3-5 0,0 3 0 15,0 0 0-15,1 0 0 0,-1 0-1 16,1 0 0-16,2-5-1 0,-2 5 3 15,-1-2-1-15,4 2-2 0,-1 0 1 0,1 0 1 16,-1-6-3-16,-2 4 1 0,2 2 0 16,2-2 2-16,-2-3-1 0,-2 2-4 0,2 3 2 15,-2 0 0-15,2-5 2 0,-2 3 0 16,-5 2-5-16,8 0 2 0,-4-6 0 16,0 5-1-16,-2 1-2 0,5 0 6 15,-2 0-6-15,2-3 2 0,-2-2 1 0,2 5 0 16,-2-3 0-16,2 3 3 0,1-6-4 15,-1 5 1-15,2 1-1 0,-6 0 1 0,6-6-2 16,-6 4 4-16,6 2-3 0,-6 0 1 16,2 0 4-16,2 0-7 0,2-3 9 15,-5 3-7-15,4 0 1 0,-1 0-2 0,-2-4 1 16,2 4-2-16,-2 0 1 0,2 0-3 16,1 0 3-16,-4 0 0 0,1 0-1 15,2 0 0-15,-2-3 1 0,2 3 1 0,1 0-2 16,-4 0 2-16,1 0 0 0,2 0 0 15,-2 0-1-15,2 0 1 0,-2 0 4 16,-1 0-5-16,1 0 2 0,-5 0-2 0,4 0 3 16,-2 0-3-16,2 3 0 0,1-3 10 15,2 4-10-15,-2-4 5 0,2-4-1 0,-2 4 3 16,5 0-6-16,-2 0 2 0,3 0-4 16,-3 0 2-16,3 0 0 0,-1 0 3 15,-1 4 1-15,-6-4-5 0,9 0 0 0,-8 0 2 16,1 0 0-16,-1 0-2 0,0 3 2 15,-3-3 0-15,0 0 0 0,0 0-1 16,3 0-1-16,-2 0 1 0,-1 0 1 16,-1 0 1-16,1 0 4 0,1 0-1 0,2 2-1 15,-3-2 4-15,3-2-2 0,0 2 4 16,4 2-3-16,-4-2 4 0,7 0-6 0,-2-2-1 16,-2 2 1-16,4 0-3 0,-4 0-1 15,5 0 0-15,-1 0 2 0,-4 0 0 0,4 0-2 16,-2 0-1-16,-2 0 4 0,1 0-4 15,-1 0-1-15,4 0 1 0,-4-3 1 16,1 3 2-16,0-4-1 0,3 1-5 16,0 3 5-16,0 0 0 0,0-5-2 0,-3 3 1 15,2 2 0-15,2-6 0 0,-1 4-1 16,0 2 1-16,3-2 3 0,-6-3-5 16,3 2 1-16,-3 3-1 0,2 0 0 0,1 0 7 15,-2-5-7-15,1 3 2 0,1 2-5 16,1-7-3-16,-2 7 8 0,5 0-5 0,-4-3 6 15,-1-2-3-15,5 2 0 0,-4-3 0 16,-1 5 2-16,5 1-4 0,-4 0-1 16,1-6 7-16,-2 4-6 0,1 2 2 0,1 0 3 15,-2-3-3-15,2 3-1 0,-1-4 0 16,-1 4 3-16,2-3-1 0,-1 3-4 16,-1-5 5-16,5 3 2 0,-4 2-3 0,3-6 0 15,-3 4 2-15,4 2-5 0,-1-2 8 16,-3-3-2-16,3 2-5 0,-2 3 1 15,-2 0 0-15,1-5 0 0,1 3-2 0,-2 2 8 16,1-6-6-16,1 5 1 0,-2 1 0 16,1 0-1-16,4-3 0 0,-5-2 2 0,2 2-4 15,2 3 5-15,-3-6-3 0,0 6 0 16,0-1 2-16,0 1-3 0,0 0 1 16,-3-6 12-16,-1 6-14 0,1 0-1 0,-1-2 3 15,2 2 0-15,-6 0 2 0,6-3-1 16,-5 3 5-16,4-4-1 0,-1 4 1 15,-2 0-4-15,2 0 13 0,1 0-10 0,3-3 5 16,-4 3-3-16,5 0 1 0,-5 0-6 16,4 0 4-16,1 0-5 0,-5 0-1 15,-2-5 2-15,2 5-1 0,1 0 3 0,-4 0-4 16,4-2-2-16,-4 2 1 0,1 0 2 16,-1 0 0-16,-1 0 2 0,2 0-3 0,-1 0 1 15,1 0 5-15,2 0-10 0,1 0 5 16,-4-6 4-16,8 6-3 0,-4-2-1 15,-1 2-1-15,1 0-1 0,-1 0 3 0,5-2-2 16,-5 2 5-16,1-5-9 0,-1 5 5 16,4-3-1-16,-3 3-2 0,3 0 3 15,-3-5 2-15,3 5 0 0,0-2-3 0,3 2 4 16,-3 0-3-16,0 0-2 0,0 0-1 16,1-6 3-16,1 6-4 0,-5 0 10 15,4-1-5-15,-2 1-1 0,1 0 1 0,1 0-5 16,-2 0 5-16,1-3-2 0,4-2-4 15,-5 5 6-15,5 0-2 0,3-3-3 0,-1 3 3 16,1 0 5-16,0-6-12 0,-1 6 8 16,-3 0 15-16,4-1-3 0,0 1-1 15,-3 0 4-15,2 0-4 0,1-6-6 0,-1 6 0 16,-2-2 9-16,2 2-7 0,4 0-3 16,-3-3 4-16,3 3-3 0,-3-4-5 15,6 1 6-15,-3 3 9 0,0 0-12 0,0 0-1 16,0 0 1-16,4-5-4 0,-4 2 0 15,0 3 11-15,0 0-6 0,0 0-5 16,3 0 3-16,-3-5-4 0,0 5-1 0,3-2 4 16,-3 2-2-16,4 0 2 0,-1-2-1 15,3 2-5-15,2 0 13 0,-2-5-9 0,1 5 5 16,-1-3 0-16,-3 3-1 0,5 0 2 16,-5 0-6-16,-3 0-1 0,0 0-2 15,0 0 4-15,-7 0-1 0,0-5 1 0,-2 5 6 16,-1 0-7-16,-4-2 5 0,5 2-5 15,-2 0 4-15,-2 0 3 0,3 0-4 0,-3-6 6 16,3 6 13-16,-4-1-5 0,1 1 14 16,-1 0-4-16,-2 0 2 0,-1 0 3 15,1-3-2-15,-4 3 6 0,-1 0-2 16,2-5 4-16,-5 5-1 0,1-3 2 0,4 3-4 16,-5 0-4-16,0 0-4 0,1 0 0 15,-1 0-4-15,2 0-1 0,-2 0-3 0,1 0-9 16,-4 0 8-16,3 0-4 0,-1 0 0 15,-5 0-3-15,6 0-2 0,-3-6 2 16,1 12-2-16,-4-6-7 0,3-6-11 0,-3 6-20 16,3 6-38-16,-3-6-52 0,0 0-77 15,0 0-105-15,-13-6-170 0,2 5-88 0,2 1 78 16,-4-8-300-16,2 8-269 0</inkml:trace>
  <inkml:trace contextRef="#ctx0" brushRef="#br0" timeOffset="43434.2835">17731 10482 1945 0,'0'0'-131'0,"0"0"23"16,10 6 22-16,-6-4 20 0,-1 1 14 0,4-2 20 15,-4 2 7-15,4 2 12 0,-1 0 16 16,1 0-3-16,0 0 10 0,-1 0 11 16,4 0 16-16,-2 0 2 0,-2 0 9 0,0 0 7 15,1 1-1-15,0 1 2 0,3-2-1 16,-4 4 0-16,4-1-2 0,-2 0 2 15,1 1-5-15,1 2 0 0,4-2-5 0,-4 2-4 16,7 2-1-16,-4-1 3 0,-1 0-11 16,6 0 0-16,-6 1 2 0,2-2-9 15,2 1 0-15,-5-4-4 0,-1 1-3 0,0-4 0 16,3 3-2-16,-3-1 1 0,-3-2-4 16,3 0 0-16,-3-2-5 0,2-6-14 0,2 3-20 15,-1 0-31-15,-4-2-43 0,5-1-46 16,-2-5-46-16,-5 4-127 0,2-4-249 15,-3 3-68-15</inkml:trace>
  <inkml:trace contextRef="#ctx0" brushRef="#br0" timeOffset="43998.3312">18209 10532 1455 0,'0'-10'-77'16,"6"3"9"-16,-3-1 12 0,-3 1 11 16,7 0 10-16,-4-1 10 0,1 3 9 0,-1 0 6 15,-3-1 6-15,4 1 5 0,-4 1 1 16,3 1 12-16,0-2 3 0,-3 2 4 0,0 1 2 16,3-1-2-16,-3 1-3 0,0 2-2 15,3-5 6-15,-3 3 0 0,0 2 4 16,0-3 0-16,0 3 12 0,4-2-5 15,-4-1 7-15,0 3 3 0,0 0 1 0,0-2 0 16,0 2 1-16,0 0 1 0,0 0 1 16,0 0-1-16,0 0-2 0,-7 5-1 0,4-3-4 15,3 3 1-15,-3 0 0 0,3 0 1 16,-3 3 0-16,-1-1 2 0,1 4 0 16,-4 1 0-16,3 3 1 0,-2 0 1 0,-4 2-1 15,4 2 1-15,-5 5 0 0,-2 0-3 16,-1 3-2-16,1 2-1 0,0-2 3 15,-4 4-5-15,4-2-1 0,-4 2 5 0,0-2-12 16,4 4 4-16,0-3 4 0,0 2-6 16,0-3 2-16,-1 7-1 0,1-4-3 15,-1 1 5-15,4 2 3 0,1-3 2 0,-2-1 2 16,5 1 1-16,-1-2 2 0,1 0 0 16,-2-7 4-16,2 2 4 0,3-5 0 0,-4 0-1 15,4-6-1-15,0 2 24 0,-2-1-3 16,2-5-3-16,0 2-4 0,3-2-2 15,-3 1 0-15,-1-2-15 0,1-1-8 16,0-1-19-16,-3-2-20 0,2 3-31 0,0-6-39 16,-2 3-46-16,2-3-62 0,1 1-76 15,-3-6-96-15,6 3-177 0,-11-2 57 0,8 0-197 16,-4-3-162-16</inkml:trace>
  <inkml:trace contextRef="#ctx0" brushRef="#br0" timeOffset="45238.2491">17385 10287 1737 0,'3'-2'-70'0,"-3"-1"19"0,0 3 11 0,3-2 24 16,-3 2 7-16,4 0 8 0,-4 0 11 15,0 0 7-15,0 0 4 0,0 0 5 16,0 5 2-16,-4-3 6 0,4 3 8 16,0 0-3-16,-3 3 5 0,-3 1 6 0,-5 2-1 15,5-1 1-15,-4 5-1 0,-1 0 0 16,2 5-3-16,-1 0 3 0,-4 0-2 16,4-1 2-16,-4 4-3 0,2 3 4 0,-1-2 2 15,2-4-3-15,1 3 0 0,-3-3-4 16,3-3 2-16,0 0-6 0,4-1-1 0,-2-2-5 15,5-1 1-15,-4-3 6 0,4 0-11 16,0-2 7-16,-3-1-1 0,2 1-1 16,0-3-4-16,4 0-2 0,0-2-5 15,0-1-2-15,0-2-3 0,0 0-3 0,0 0 0 16,0 0 4-16,4-8-11 0,3 2 2 16,-4-1-3-16,3 0 2 0,-2-6-3 0,2 4 1 15,2-6-4-15,-2 0 1 0,0-1 2 16,4-1-5-16,-2 0 2 0,-2 0 0 15,0-1 2-15,1 0-3 0,-4-2-4 0,5 2 2 16,-2 0 0-16,-3 4 1 0,4 1-3 16,-7 1 7-16,6 0-6 0,-6 2-1 0,3 2 0 15,2-1 0-15,-5 0-3 0,3 2 0 16,-3 2 3-16,3 0-2 0,-3 0 0 16,0 3-1-16,3-1 3 0,1 3 1 15,2 3 0-15,-3-1-1 0,5 0-2 0,-5 6 5 16,7-3-3-16,-4 2-2 0,0 2 6 15,5 0 2-15,-1 3 6 0,4 1-8 0,-5 2 1 16,1 0 4-16,7 3 0 0,-7-4 10 16,4 7-10-16,-1-4 10 0,0 2 5 15,-3-1 2-15,3 3 5 0,-2-4 2 0,2 2 10 16,0 2 30-16,4-3-1 0,-8-3-3 16,5-1-4-16,-1-1 6 0,-6-1-2 15,0-1 1-15,3-1-2 0,-4-1-4 0,1-1-5 16,-4-1-3-16,4-2-8 0,-3 1-6 15,-1-1-14-15,0-3-12 0,-3 4-23 16,3-4-26-16,-3 1-49 0,-3-2-43 0,3 2-57 16,0-3-81-16,-6 5-102 0,-1-2-194 15,3-1 66-15,-3 3-265 0,1 0-247 0</inkml:trace>
  <inkml:trace contextRef="#ctx0" brushRef="#br0" timeOffset="46642.4888">20306 14507 1905 0,'0'0'-116'0,"-3"0"32"15,3 0 14-15,0 0 19 0,0 0 17 16,0 0 21-16,0-7 15 0,0 4 24 16,0 3 12-16,0 0 11 0,0 0 8 0,0 0 10 15,0 0 6-15,-3 0 8 0,3 0 4 16,0 0 1-16,0 0 0 0,0 0 1 15,0 0-6-15,0 0 1 0,-4-5-6 0,4 5-7 16,0 0-1-16,0 0-12 0,0 0-3 16,0 0 1-16,0 0-5 0,13 5-1 0,-3-2 1 15,-3 2-3-15,6-3-3 0,0-2 1 16,1 0-8-16,2 0-4 0,5 2 6 16,-4 3-6-16,2-5-3 0,5 3 8 15,-4 2-12-15,-1-2 1 0,2 1 1 0,-1-1-9 16,-1-1 2-16,2 4-4 0,-4-6-4 15,-1 1 3-15,1 5 0 0,-4-6-4 0,1 3-2 16,-1 2 2-16,-3-2 0 0,-3-3 2 16,-1 0 5-16,4 1-2 0,-7 5 2 15,4-6 6-15,-3 2-3 0,2 3-4 0,-6-5 2 16,7 3-5-16,-4 2-1 0,0-3 2 16,1 0-5-16,-1 3 6 0,-3-2-1 15,4 2 1-15,-4 2-6 0,0-4 4 16,0 5-5-16,-7-1 4 0,3 4 6 0,-2-2-4 15,-4 6-6-15,3-5 6 0,-3 5-3 16,0 0-1-16,0 3 6 0,0-1-7 0,0-2 8 16,4 3-6-16,-5 0 2 0,2-1 5 15,2-2-1-15,0-1 4 0,0-3-4 0,1-1 1 16,-1-1 0-16,4 4 7 0,-3-3-2 16,1-2 3-16,2-6-3 0,0 6-1 15,0-1 4-15,0 1-3 0,-1-7 0 0,1 5-1 16,3 2 3-16,-3-5-6 0,0-2 1 15,-2 5-6-15,2 1 6 0,0-4-7 16,0 4-5-16,0-5-2 0,-1 4-3 16,1-4-13-16,0 3-15 0,3-2-23 0,-3 1-28 15,3-1-37-15,0-3-49 0,-5 0-61 16,5 0-64-16,8-7-98 0,-8 4-137 0,6-4 49 16,1-1-248-16,-1-2-212 0</inkml:trace>
  <inkml:trace contextRef="#ctx0" brushRef="#br0" timeOffset="47149.5488">21877 14347 1834 0,'7'-7'-53'0,"-4"-3"22"0,3 2 12 16,-3 1 9-16,1 1 19 0,0 1 23 0,-4-2 13 15,3 2 9-15,-3 2 6 0,0-2-3 16,0 5-5-16,-3-2 2 0,3 2 4 0,-14 10 2 16,4 2 9-16,-4-1 6 0,-2 4 9 15,-1 2-2-15,-6 3 6 0,0 4 7 16,-4 0 2-16,0 0 2 0,1 2-8 0,-1-1-5 15,3-6 8-15,2 4-16 0,1-5-8 16,4-3-3-16,1 2-7 0,-1-2-9 16,7-5-7-16,1 5-20 0,-2-7-20 0,1 2-26 15,1-3-28-15,5-4-41 0,-6 2-38 16,6-3-38-16,1-2-35 0,0 0-26 16,0-7-66-16,0 4-98 0,-1-2-283 0,0 3-171 15</inkml:trace>
  <inkml:trace contextRef="#ctx0" brushRef="#br0" timeOffset="47498.5939">21280 14342 1689 0,'-3'-2'-80'0,"3"2"23"0,0-6 6 0,0 6 21 15,3-4 12-15,0 4 15 0,-3 0 16 16,7 0 10-16,0 0 10 0,6 3 24 15,0 4 12-15,4-5 15 0,3 6 13 0,3 1 7 16,0 4 9-16,7-1 5 0,0 4 9 16,-3 1 6-16,7 0 5 0,-4 3 7 0,0-2-9 15,0 2 12-15,0-3-4 0,-4 6-3 16,1-8 3-16,-6-3-10 0,1 4-8 16,-2-2-7-16,-2-3-10 0,-2-2-10 0,1 4-9 15,-7-5-9-15,2-4-5 0,2 4-7 16,-4 0-8-16,0-1-4 0,-3-5-9 0,3 3-7 15,-4 3-12-15,1-5-13 0,0 1-30 16,-4-1-43-16,1-1-42 0,-4 4-45 16,0-5-57-16,-4 5-68 0,1-6-74 15,-8 8-183-15,5-5-1 0,0-3 79 16,-1 1-213-16,-4 5-158 0</inkml:trace>
  <inkml:trace contextRef="#ctx0" brushRef="#br0" timeOffset="75633.4596">14927 11783 417 0,'0'0'22'16,"0"0"5"-16,-3-3 3 0,3 3 7 0,0 0-2 15,0 0 1-15,0 0 10 0,0 0 5 16,0 0 1-16,0 0 7 0,0 0-2 16,0 0-6-16,0 0 4 0,0 0-2 15,0 0-2-15,0 0-5 0,3-3-3 0,-3 3-5 16,3-2 0-16,4-1-4 0,-1 2-1 15,2 1-8-15,-2-3-2 0,1-2-1 0,5 1-1 16,-1 2-5-16,-1 2-11 0,-1-2-10 16,5-2-15-16,-1 4-6 0,1-1-9 15,2 1-8-15,1-3-17 0,0 1-9 0,6 2-14 16,-3-3-41-16,4-2-202 0,-1 0 158 16</inkml:trace>
  <inkml:trace contextRef="#ctx0" brushRef="#br0" timeOffset="76023.5056">15841 11732 850 0,'3'0'-19'16,"-3"0"9"-16,3 3 7 0,0-3 6 0,1 0-3 16,-4 0 6-16,3 2-2 0,0-2 6 15,-3 0 6-15,0 0-3 0,0 0 0 16,8 0 2-16,-5 0 3 0,0-2-1 0,3 2 0 15,1 0-4-15,-7 0 3 0,11 0-7 16,-8-3 2-16,6 3 4 0,-2 0-4 16,0 0-2-16,3-2-4 0,-4 2-4 0,4 0 0 15,-2 0 1-15,1 0-11 0,1 0 1 16,1 2-10-16,-5-2-11 0,4 0-13 16,-4 0-25-16,2 0-44 0,-2-2-148 0,1 2 223 15</inkml:trace>
  <inkml:trace contextRef="#ctx0" brushRef="#br0" timeOffset="76418.5359">16318 11750 681 0,'0'0'-13'16,"0"0"6"-16,6 0 2 0,-6 0 4 15,4 0 3-15,-4 0 7 0,0 0 2 16,6 0 9-16,-3 0-1 0,0-3 0 0,5 3-1 15,-8 0-1-15,10-2 1 0,-4 2-5 16,4-3 3-16,0 3-1 0,0-3-1 0,0 3 3 16,4-2-6-16,-5 2-2 0,1-2 0 15,4 2 4-15,-4-3 1 0,0 3-6 16,0 0 0-16,0 0-5 0,0-2-8 16,0 2 1-16,-4 0-10 0,4 0-9 0,4 0-16 15,-4 2-34-15,0-4-75 0,0 2-67 16,0 0 73-16</inkml:trace>
  <inkml:trace contextRef="#ctx0" brushRef="#br0" timeOffset="76715.5698">16784 11787 608 0,'4'0'7'0,"-1"3"1"0,-3-3-3 16,3 2 4-16,4-2 2 0,-3 0 3 15,2 0 7-15,1 0-3 0,-1 0-4 16,5 0-2-16,-2-2 7 0,-2 2-1 0,3 0-4 16,-3-3 3-16,3 3-2 0,-4-2 0 15,1 4-6-15,0-4-1 0,0 2 3 0,-1 0-7 16,0 0 8-16,2 0-2 0,-2 0-4 15,-2 0-8-15,2 0-4 0,0 0-8 16,5 0-16-16,2-2-15 0,-3-1-40 0,0 0-155 16,3 3 82-16</inkml:trace>
  <inkml:trace contextRef="#ctx0" brushRef="#br0" timeOffset="79791.7418">17251 11717 808 0,'0'0'-28'16,"0"0"7"-16,0 0 2 0,0 0 5 16,11 2-1-16,-5-4 13 0,1 2 1 0,5-2 3 15,-1 2 1-15,2-3 3 0,4 1 0 16,-1 0 3-16,1-1 0 0,-4 0 1 16,8 3-5-16,-4-2 3 0,-4-1-2 0,0 2 5 15,-3 1 2-15,0-3-1 0,4 3 1 16,-8 0 2-16,1 0-4 0,-4 0 1 15,-3 0-8-15,0 0-2 0,0 0-1 0,0 0 1 16,-20 4 2-16,10-1 3 0,-3-3-2 16,2 2-3-16,2 1 1 0,-4 0-5 15,2 1 5-15,1-4-1 0,1 3-4 0,1-3 1 16,2 2 2-16,-1-2-6 0,1 2 5 16,6-2-2-16,0 0 0 0,0 0 6 0,0 0-3 15,0 0 3-15,0 0 7 0,19 0-2 16,-11-2 4-16,1 2 1 0,-2-2-2 15,3 2 3-15,0-5-4 0,0 5 4 16,-4-2-8-16,5 2-1 0,-5-3 1 0,1 3 0 16,-1-3-3-16,2 3-9 0,1-2-1 15,1 2-1-15,1 0-4 0,-2 0-3 0,1 0 4 16,4 0 2-16,-1-3-6 0,-3 3 7 16,4 0-9-16,-5 0-9 0,5-1-15 15,-4 1-37-15,-7-3-85 0,3 0-49 0,-2 3 72 16</inkml:trace>
  <inkml:trace contextRef="#ctx0" brushRef="#br0" timeOffset="81256.9841">17899 11625 628 0,'3'-3'17'0,"-3"-1"7"0,0 1 1 16,0 1-7-16,0-2 8 0,0 4-1 0,3-4 0 15,-3 4 6-15,0-4-5 0,0 4-5 16,0-1 5-16,0 1 6 0,0 0-8 0,0 0 9 16,0 0 5-16,7 7 4 0,-4-5 0 15,-3 2-11-15,3 1 11 0,3-1 1 16,2 1 8-16,-2 1-3 0,-2-2-1 0,2 1-5 16,5 3 1-16,-2-1 0 0,1 3-7 15,1-2 0-15,2 1 5 0,-1 3-2 16,6-3-1-16,-1 1-7 0,-1 0 3 0,1 2-8 15,-1-2-2-15,-2 0 0 0,-1 1-3 16,1-4-2-16,-5 1-1 0,4-1-7 16,-2-3-6-16,-4 4-12 0,-1-3-10 0,4-2-13 15,-3 1-31-15,0 2-15 0,-4-4-28 16,0-2-69-16,0 0-313 0,-3 0 8 0</inkml:trace>
  <inkml:trace contextRef="#ctx0" brushRef="#br0" timeOffset="81832.7718">18295 11522 1219 0,'0'0'-64'0,"0"0"14"16,0 0 8-16,0 0 4 0,-7 3 11 16,7-2 2-16,-3 3 7 0,-1-2 1 15,-2 1 11-15,3 2 3 0,-4 2 8 0,0-2 0 16,0 5 10-16,-2-3 3 0,2 4 0 16,-3-2 2-16,0 2-1 0,0 4 9 15,0-3-6-15,-3 3 0 0,0 0 7 0,-1 4-5 16,1 2 8-16,-7 4 0 0,3 3-4 15,0-1 2-15,0 3 8 0,1 3-12 16,-1 4 1-16,1-1 4 0,2-5-2 0,1 1-2 16,-1 0 5-16,5-3 2 0,-1 2 2 15,-1-9-3-15,5 0 1 0,-1-2-2 0,1-2 0 16,3-1-1-16,-5-4 0 0,5 2 2 16,-3-3-6-16,2-4 1 0,-2 2-4 15,-2-2-5-15,2-1-1 0,-1-2 1 16,1 0-13-16,3 0-7 0,-8-3-16 0,8 1-12 15,-4-1-36-15,4-2-18 0,-3 0-28 16,3-5-87-16,-5 0-285 0,5-2 11 0</inkml:trace>
  <inkml:trace contextRef="#ctx0" brushRef="#br0" timeOffset="82870.0366">18476 11732 1292 0,'0'0'-31'0,"0"-5"1"16,0 3 10-16,0-1 5 0,0 3 0 15,-5-3 7-15,10 1 7 0,-5 0 8 16,0 2-9-16,0 0 6 0,3-3 9 0,0 1-2 15,3 0 4-15,1 2-3 0,-1 0 8 16,5-3-1-16,-5 0-2 0,4 3-2 0,4-2 3 16,-4-1-5-16,4 3 8 0,-5-1-4 15,4 1-6-15,-2-3 7 0,2 3-3 16,-4 0-3-16,2 0-6 0,-1 0 7 16,-4 3-2-16,2-2-1 0,-2 2 2 0,1-1-2 15,-7 4 4-15,0 1-4 0,-4 0 3 16,1 1-2-16,-3 1-2 0,-2 2 9 15,2-2 1-15,-4 3-7 0,4-3 5 0,-2 1-1 16,2 2 4-16,-1-2-3 0,4-2 0 16,0 2 4-16,0 0-1 0,3-3 1 0,0 1-1 15,0-1-3-15,3-2 3 0,0 3-2 16,4-3-4-16,-1 0-1 0,0-3 1 16,5 3 2-16,-4-2-2 0,2-1 6 15,-1-2 0-15,1 3-2 0,-2-3 2 0,3 1-5 16,-6-1 2-16,2 0 6 0,1 4-6 15,-1-4-3-15,1 0-4 0,-3 0 1 0,2 0-9 16,-3 2-4-16,1-4-12 0,2 4-18 16,-3-4-18-16,5 2-26 0,-2 0-24 15,1 0-33-15,-1-4-93 0,1 3-266 0,-3-2 3 16</inkml:trace>
  <inkml:trace contextRef="#ctx0" brushRef="#br0" timeOffset="84758.0943">17558 14765 1255 0,'0'-6'-40'0,"4"4"13"0,-4 2 2 0,3 0 4 16,-3-3 0-16,0 3 1 0,3-4 4 15,1 1 7-15,-1 3-2 0,0-5 4 16,0 5 1-16,0-3-5 0,5 3 7 0,-2-5 5 16,-2 3-2-16,-1 2 9 0,3 0-1 15,-3 0 10-15,-3 0 13 0,4-2 10 16,-4 2-5-16,0 0-3 0,0 0 2 15,0 0-5-15,-10 4-3 0,4 1 5 0,2-5 1 16,-2 3-7-16,2-3 1 0,0 5-7 16,1-5-7-16,0 0 2 0,3 0-3 0,-3 3 0 15,3-3-3-15,0 0 1 0,0 0 1 16,0 0-5-16,0 0 2 0,0 0 1 0,17-3-4 16,-14 3-3-16,4 0 5 0,-7 0-5 15,6 0 4-15,-6 0-1 0,6 3 1 16,-2-3 9-16,-4 0-8 0,0 4 9 15,0-4-9-15,-7 3 0 0,1-1 1 0,3 4-1 16,-4-6-2-16,4 1-1 0,-1-1 0 16,-3 6-5-16,7-6 0 0,-3 3-3 15,3-3 1-15,0 0 1 0,-3 5 0 0,3-5 1 16,0 0 6-16,13-5 2 0,-6 5-8 16,3 0 0-16,-1-3 2 0,-2 3-1 0,4 0-1 15,-5 0 6-15,0 0-4 0,1 0 7 16,-3 0-3-16,3 0 3 0,-4 0-3 15,-3 0-3-15,3 0 0 0,-3 0-2 0,0 0 0 16,0 0 0-16,0 0-5 0,0 0-7 16,0 0-1-16,0 0-19 0,0 0 2 15,0 0-18-15,0 0-10 0,0-6-22 0,3 5-49 16,-3-5-121-16,4 4-76 0,-4-5 159 16</inkml:trace>
  <inkml:trace contextRef="#ctx0" brushRef="#br0" timeOffset="92581.566">18148 12834 914 0,'0'0'-6'0,"0"0"9"16,-13-4 0-16,9 1-2 0,-2 3 1 15,6 0 2-15,0 0 4 0,-7 0-5 16,4-2 0-16,3 2 0 0,0 0 0 0,0 0 1 16,-6 0-2-16,6 0 2 0,0 0 13 15,0 0 3-15,0 0-3 0,-8 0 1 0,8 0-1 16,0 0-2-16,-6 0 2 0,6 0 1 16,-10 2-5-16,7-2-2 0,-4 0 2 15,0 0-4-15,1 3-1 0,-4-6 4 16,3 6-8-16,-3-6 2 0,3 6 5 0,-2-6-7 15,1 3-6-15,-1 0 2 0,-1-2 2 16,-1 2-5-16,2 0 1 0,-1-3-1 0,-1 3 6 16,-2 0 0-16,-1-1-6 0,5 1 2 15,-7-3 9-15,2 3-10 0,1 0 2 16,-1-3 3-16,1 3-1 0,-4 0 2 0,4-2 0 16,-1 2-2-16,1 0-2 0,0-4 2 15,-1 2-2-15,1 2 1 0,0-3-1 16,-4 3-1-16,4 0 1 0,0-3-4 15,-4 3 3-15,0 0 0 0,3 0 0 0,-2 0 5 16,2 0-7-16,2 0 4 0,-6 0-1 16,6 0 3-16,-6 0-3 0,2-1 1 0,-1 1 1 15,1 0-2-15,-1 0 2 0,1 0-4 16,-1 0-1-16,0 0 1 0,0 0 4 16,0 0 3-16,-2 0-3 0,5 0-1 0,-5 0-6 15,2 0 1-15,-1 0 5 0,2 0-3 16,-1 0-1-16,1 1 4 0,-1-1-2 15,4 0-2-15,-1 0 8 0,-2 3-2 0,2-3-3 16,-2 0 3-16,-4 3-8 0,7-3 2 16,-4 2 2-16,4-2 0 0,-4 4-1 15,4-2 5-15,-4 1-3 0,4-3 1 0,-1 3 0 16,-2 1-6-16,2-4 6 0,-2 5-1 16,2-2-6-16,4-3 1 0,-3 1 8 0,2 5-9 15,2-4-1-15,-1-2 1 0,-1 5-2 16,2-5 3-16,2 3 0 0,-7-1 3 0,5 3-1 15,-4 0-2-15,2-3 3 0,-2 6 0 16,-1-4-3-16,-2 2-2 0,2 0 3 16,5-1-1-16,-4-1 4 0,2 1-3 15,-5 1 4-15,5-2 3 0,2 1-4 16,-1 0-1-16,-1 0 4 0,2-2-5 0,2 1 3 16,1-1 1-16,-5 2-3 0,5 0-3 15,-4-1 5-15,-1 2 0 0,2 2-3 0,-4-1 2 16,2 1 3-16,-2-4-4 0,-1 4 2 15,4 0 3-15,-2-1-4 0,1-2 2 0,1 5 5 16,-3-7-3-16,3 4-6 0,0-1 7 16,0-1-2-16,0 2-2 0,3-2 2 15,1 2-4-15,-5 3 1 0,1-5 7 16,1 2-7-16,2 1 4 0,-3 0 6 0,0 1-4 16,0 4-1-16,-4-5 0 0,1 2 3 15,0 0-3-15,0-1-1 0,-1 4-2 16,1-6-2-16,3 2 7 0,-1 0-5 0,2-1-1 15,-1-1-1-15,-1 3 5 0,5-5-3 16,0 5 4-16,-4 0 1 0,-1 0 0 0,5 1 3 16,-4 1-5-16,-1 0 4 0,5 1 5 15,-4 4 0-15,4-5 3 0,-5 4-9 16,1-1 4-16,4 0-9 0,-1-6 8 0,0 6 3 16,1 3-6-16,-1-7-2 0,4 3 2 15,-3-2-2-15,-2 4-1 0,5-3 5 16,-4 4-3-16,1-7-7 0,0 5 2 0,1 2 6 15,-1-7-8-15,-1 5 2 0,1-3 3 16,-1 4-1-16,0-4-2 0,1 5-4 0,-1-5 2 16,1 5 1-16,-2-3 1 0,2-2 3 15,-1 4-4-15,4 6-3 0,-3-10 6 16,2 1 0-16,0 4-5 0,1-2 6 0,0-4 0 16,3 4-4-16,0-3-1 0,0 5 1 15,0-1 0-15,0-1-2 0,3 0 5 0,-3 2-1 16,0 0-3-16,3 1 4 0,-3 0 0 15,4 4-4-15,-4-5 4 0,0 1-1 16,4 0-3-16,-4-1 4 0,3-2-2 16,-3 3 0-16,3-2-1 0,0 1-2 0,-3 0 3 15,4-3-6-15,-4 1 7 0,3-3-9 16,-3 6 9-16,3-2-8 0,0-2 3 16,-3 1 1-16,4 3-2 0,0-6 4 0,-4 4-2 15,3-2 0-15,-3 4 4 0,3-3-7 16,0 5 3-16,1-3 2 0,-1 3 1 0,3-2-4 15,-2 0-6-15,3-3 2 0,-4 2-2 16,0-5 3-16,4 4-5 0,-1 1 1 16,2-2 4-16,-2 3-2 0,1-2 6 15,-1 2-2-15,5 3 4 0,-5-4-4 0,1 1 2 16,2 0 2-16,2 4-2 0,-1-5 0 16,-1 8 6-16,5-7-5 0,-4 6 0 0,7 2 11 15,-1-1-5-15,1-6-1 0,-1 6-5 16,2 0 5-16,-2-2-4 0,4-1 4 15,0-1-2-15,-3 1-1 0,3-2 3 0,0 3-7 16,0-4 4-16,0 2 5 0,3-4-5 16,-3 1 4-16,3 0-3 0,-2 4 2 15,-5-5 7-15,7 1-8 0,1 0-1 0,0-1 5 16,-2 0 1-16,-1-2-4 0,2 0-3 16,1-3 7-16,1 4-2 0,-1-1 4 15,3-8-6-15,-4 8-1 0,4-5 1 0,0 1-1 16,0-4 1-16,-1 1 0 0,0 1 0 15,1-1 2-15,0-6-5 0,0 6 3 0,0-1-3 16,-1-2 2-16,-3-1-7 0,4 5 7 16,-4-9-6-16,4 8 3 0,0-8-2 15,-3 4 4-15,2-1 0 0,-3-1 0 0,4 4-1 16,3-6 4-16,-3 2-6 0,-1-2 1 16,4 7 2-16,0-7-2 0,0 5 0 0,0-5 2 15,1 3-6-15,-1-3 2 0,-4 0 4 16,1 0-4-16,-4 0-1 0,4 2-1 15,-7-2-2-15,3 0-1 0,0-2-1 16,1 2 1-16,2-8 2 0,-2 8-2 0,3-7 1 16,3 5 8-16,-3-6-7 0,-5 1-1 15,5 4-3-15,-3-5 5 0,-1 1-3 0,-4 4 1 16,5-2-1-16,-4-2 2 0,-3 4 3 16,0-4-3-16,0 4 3 0,-1-2 5 15,1-2-4-15,-1 5-2 0,1-6 0 0,7 1 8 16,-5-4 4-16,2 4-5 0,2-4 1 15,-4-1 1-15,5 2 5 0,0 1-3 0,-1-6 4 16,-3 4 3-16,0-4 3 0,0 5-2 16,-4-5 0-16,2 5-4 0,1-4 5 15,-5-3 1-15,5 8 0 0,-2-6-4 16,-1 5-3-16,1-7 0 0,1 2-3 0,1-3 0 16,-2 3 4-16,2-2-3 0,-1 0-1 15,-1 0-4-15,-1 1 3 0,1 0-1 0,-4-1 2 16,4 5 5-16,-7-9 5 0,3 9-1 15,-3-5 1-15,0 2 4 0,0-3-5 16,-6 3 1-16,2-2-4 0,-3-1 4 0,4 4-3 16,3-4 0-16,-6-5-1 0,2 6 1 15,1-3-3-15,2-3 2 0,-2 5-2 16,4-6 4-16,-8 6-3 0,3 0 4 16,1-4 0-16,0 5 1 0,-4-1 1 0,1 0-1 15,-1 3 0-15,0-2-1 0,0 0 0 16,-3 2 3-16,3-3-3 0,-3 3 2 0,0 0-2 15,0-2-2-15,4-1 0 0,-4 0 0 16,0 1 2-16,0 0-2 0,-4 2 4 16,4-3 1-16,-3 1-5 0,0 2 6 0,0-3-5 15,0 0 0-15,-1-2 0 0,1 3-2 16,-4 0 0-16,0-1-3 0,4 0 2 0,-3 1 0 16,-1 0-1-16,3 2-6 0,-3-3 2 15,1 1-2-15,0 2 4 0,-1-3-2 16,-4 0 1-16,5 3 2 0,-4-2 4 15,4 0 1-15,-5 2-5 0,-2-3-2 0,7 1 2 16,-5-4-5-16,1 9 2 0,1-10-2 16,1 6 0-16,-1-3-1 0,-1 1-2 0,-1 0 0 15,2-2-2-15,2 3 2 0,-4 5-1 16,5-9 2-16,0 4-5 0,-1 0 1 16,1 4 4-16,-2-2-5 0,2 0 3 0,-1 0-3 15,1 3 2-15,-2-1 1 0,2 1-1 16,0-2 0-16,-1 5-1 0,1-1 1 0,-2-5-4 15,2 5 7-15,-1-4-3 0,1 3-3 16,-5-2-1-16,5 1 3 0,-1-1-2 16,1 1 1-16,-2-1-2 0,2 1 0 15,-1-1 2-15,4 1-1 0,-3 2 0 0,3-2-2 16,-5-1-1-16,5 6 1 0,-4-5 3 16,4 1 0-16,0 1-1 0,-3 2 0 15,2-1-1-15,-3 1-1 0,0-2 1 0,1 0-2 16,3 5 4-16,-8-8-2 0,5 5-3 15,-1-1 4-15,1 1 1 0,-1 1-4 0,-3-3 4 16,3 2 1-16,1-1-1 0,-5-1 0 16,5-1-1-16,-1 4 2 0,-3-6 0 15,3 1-2-15,1 2 2 0,-4 0 0 0,3 1-3 16,0-5 1-16,-3 7 2 0,4-6-1 16,-4 4-1-16,3-1 3 0,-3 0-4 15,4 2 4-15,-5-1-1 0,4 0-2 0,1 2 2 16,-4-1-1-16,4-1-5 0,-2 4 6 15,2-3-3-15,0 0 1 0,-1-1 5 0,0 2-3 16,0-2 1-16,1 1 0 0,-1 4-3 16,1-6 4-16,-2 3-2 0,2-1-2 15,-4 1 3-15,4 1 0 0,-2-1-2 0,-1 2 3 16,-1-2-1-16,3 1-1 0,0 1 0 16,-3-2 2-16,4 2-4 0,-5 0 3 15,5 0-2-15,-1 0 0 0,-2 0 3 16,1-2 0-16,2 1-3 0,-4 2 0 0,7 1 1 15,-5-2 7-15,2 4-3 0,3-5 2 0,-4 4 3 16,1-2 1-16,3 2-2 0,-5 2 0 16,2-3 0-16,3 3-2 0,3 0 1 15,-10-3-1-15,7 3-4 0,-2 0 1 0,2-1 1 16,3 1-1-16,-6 0 0 0,6 0 4 16,-3-3-1-16,-1 1 0 0,4 2 2 15,0 0 1-15,-6 0-2 0,6-3-2 0,0 3 1 16,-3-3-5-16,-5 3-13 0,8 0-31 15,-10 0-40-15,4 0-43 0,-4 0-56 16,3 0-130-16,0-2-313 0,-2 2-122 0</inkml:trace>
  <inkml:trace contextRef="#ctx0" brushRef="#br0" timeOffset="93888.7412">18569 12695 1633 0,'3'-3'-63'0,"-3"1"7"0,3-1 20 15,-3 3 18-15,7-3 15 0,-4 2 7 0,0-2 7 16,0-2 6-16,2 5 11 0,1-4 2 16,1 1 11-16,-1 0 11 0,0 1 4 15,5-2 4-15,-1 2 1 0,-1 0 0 0,2-2 3 16,-4 3-3-16,2-2-2 0,2 1 1 15,-1-1-12-15,-1 0-6 0,2 1-2 16,-1-3-4-16,3 0-6 0,0 3-6 0,0-1-8 16,4-2-11-16,-4 0-14 0,5 1-19 15,-2-2-14-15,1 1-24 0,-1 1-22 16,1-1-29-16,0 1-31 0,-7-4-74 0,-4 4-337 16,1-1-61-16</inkml:trace>
  <inkml:trace contextRef="#ctx0" brushRef="#br0" timeOffset="94311.7721">18582 12637 1436 0,'-7'5'-75'0,"4"3"14"0,0-1 13 15,0 1 12-15,-5-1 10 0,5 4 12 16,0-4 6-16,-1 3 8 0,1-1 6 16,0 2 10-16,3-1-1 0,0 0 16 0,0 0-1 15,3-1 7-15,0 2-3 0,1-4 5 16,-1 3 6-16,0 0 6 0,5 0 0 0,-2 4 5 15,1-5 2-15,2 1-1 0,-1 0-1 16,1-1 0-16,4 4-2 0,1 3-1 16,2-4-4-16,-2 0-6 0,2 1-4 0,-2-1-1 15,2-2-8-15,1 2 0 0,0 1-5 16,3-5-11-16,0-1-6 0,-4 3-12 16,5-5-6-16,-5 0-13 0,4 0-9 15,-3-3-17-15,-1 1-16 0,-2-3-22 0,2 0-14 16,-5-3-19-16,-1-2-29 0,-4 1-71 15,-2-4-232-15,-4 3 39 0</inkml:trace>
  <inkml:trace contextRef="#ctx0" brushRef="#br0" timeOffset="94512.0831">18699 12809 1198 0,'9'-2'-42'16,"-1"-1"7"-16,1-1 1 0,-2 1 11 15,7-2 0-15,-5 2 1 0,1-2-8 0,4 3-14 16,-1 0-29-16,-3-1-82 0,0-2-89 16,0 0 235-16</inkml:trace>
  <inkml:trace contextRef="#ctx0" brushRef="#br0" timeOffset="94803.2213">19216 12707 703 0,'6'0'20'0,"-6"0"3"15,3 5-6-15,0-3 18 0,-3 4 3 0,8 0-15 16,-5 6 1-16,-3-3 8 0,3 3 3 15,4 4 3-15,-7 1 2 0,3 4-2 16,0 0 9-16,0 2 1 0,2 4 4 16,1-2 2-16,-6 3 2 0,3 3 0 0,-3-2 0 15,4 6-6-15,-4-8 0 0,3 11 3 16,0-8-3-16,0 5-5 0,-3-7-6 0,0-1-3 16,0 3-14-16,3-9-17 0,-3 3-20 15,5-4-21-15,-2 0-16 0,3-5-28 16,-2-3-20-16,-1 1-57 0,0-5-301 0,-3-6 35 15</inkml:trace>
  <inkml:trace contextRef="#ctx0" brushRef="#br0" timeOffset="95140.418">19012 13014 1139 0,'-3'-9'-47'0,"-1"1"11"0,1-5 5 15,3 4 5-15,-3-1 9 0,6-1 4 0,0-1 7 16,7 0 2-16,-3-1 10 0,6-2-4 16,1 1-2-16,2 1 6 0,2 0-3 0,1-2 7 15,1 5-2-15,1-2 3 0,-2 2-6 16,1-1 7-16,4 4-6 0,-8 2 2 0,4 0 3 16,-4 2-3-16,2 3 4 0,-6 0 13 15,2 3-16-15,-4 2 3 0,1 3-2 16,-8-1 3-16,0 1-2 0,-6 2-3 15,0-1 11-15,-2 4 12 0,-4-8 1 0,-1 5 1 16,-1 0 5-16,-1 0-3 0,2 1-6 16,-1-4 0-16,-2 1-7 0,4-4-1 15,-5 1-16-15,4 0-8 0,-4-2-12 0,8 2-18 16,-4-1-19-16,4-1-26 0,-5-1-69 16,1 1-235-16,-4 2 107 0</inkml:trace>
  <inkml:trace contextRef="#ctx0" brushRef="#br0" timeOffset="96642.528">17671 14565 975 0,'4'0'-16'0,"-4"0"7"15,0-6 2-15,0 6 3 0,0 0 6 16,0 0 9-16,0 0 10 0,-13 6 2 0,9-6 4 16,1 0 0-16,-1 2-1 0,1 3-1 15,-1-5-7-15,1 3 1 0,0 2 4 16,3-3 0-16,0 5 2 0,0-7 5 15,-3 8-2-15,3-5 0 0,0 4 4 0,-3 1-1 16,3-1 5-16,0 1-1 0,0-4-3 16,0 4-4-16,0 0-3 0,-4-1-5 15,4 0 2-15,4 1-4 0,-4-1 1 0,3-4-3 16,0 5 4-16,3-7-6 0,-2 5-1 16,3-6-1-16,3 3-4 0,-4-3 4 0,4-3-3 15,1 3-2-15,-5 0 2 0,1-6-3 16,-1 5 2-16,1-5 1 0,-3 4 0 15,-1-1-6-15,-3-4 3 0,0 2-2 0,-3 2 3 16,-4-4-7-16,0 7 3 0,0-2 3 16,1 2-4-16,-1-5 0 0,-3 5-1 15,0 0 3-15,0 0 0 0,3 0-1 0,-3 5 1 16,4-3-2-16,-4 0 2 0,3 3-3 16,0-2 7-16,1 5-1 0,-1-1-5 0,1-7 1 15,2 8 1-15,-3-1-3 0,4 1 0 16,0-5 1-16,3 4 1 0,0 0-5 15,-3-4 1-15,3 4 1 0,0-7 1 0,0 7-3 16,3-7 1-16,0 8 5 0,0-8-8 16,4 0 3-16,-3 0 0 0,-4 0-6 15,6 0 3-15,-2-5-3 0,-4 2-5 0,3-4 3 16,-6 5-5-16,3-6-1 0,-4 1 5 16,-2 0-3-16,-2 4 7 0,-1-5 2 15,-1 2-2-15,-7 5 6 0,7-5 10 16,-4 4-4-16,-2 2 3 0,6 0 4 0,-3 0-4 15,0 0-1-15,2 2 4 0,1 4-6 0,1-5-1 16,5 5-1-16,-3 2 0 0,4-5 0 16,3 4-3-16,-3-7 1 0,3 7 0 15,3-4-4-15,3 4 5 0,-2-7-4 0,3 7-3 16,-1-7 2-16,4 3-1 0,-3-3-3 16,3 5-7-16,0-5-1 0,-4 0-2 0,5 0-1 15,-5-5-3-15,1 2-3 0,-4 3 4 16,4-5-5-16,-3 3-3 0,-1-5 6 15,-3-1-7-15,0 6-8 0,-3-5 5 16,-1-1 5-16,0 5 7 0,-2-3 2 0,-1 5 13 16,1 1 5-16,-1-6 5 0,0 4-12 15,1 2 2-15,2 0-13 0,-2 0-14 16,3-3-16-16,3 3-24 0,-8 0-45 0,2 0-123 16,3-4-74-16,-4 1 171 0</inkml:trace>
  <inkml:trace contextRef="#ctx0" brushRef="#br0" timeOffset="101270.5833">15507 12262 497 0,'0'-5'96'0,"0"5"-22"16,0 0-17-16,0-5-18 0,0 3-6 0,0-1-3 16,0 3-6-16,0 0-6 0,0 0-3 15,0 0 5-15,0 0-6 0,0 8 3 16,0-6 11-16,0 5-7 0,3-1 11 0,-3 4-2 16,-3 0-1-16,3 5 2 0,3 0 3 15,-3 2 7-15,4 3-6 0,-1 3-1 0,3 2 0 16,2-4-2-16,-2 5 2 0,1-1 4 15,-1 5-1-15,5-4-3 0,-2 1 2 16,-2-5-5-16,3 1 2 0,0-1-3 16,-3-2 0-16,-1 1-8 0,1-6 2 0,0-1-5 15,0 3-3-15,-1-5 1 0,-3 0 0 16,4-3-1-16,-3-1 0 0,-1-1-2 0,0-2 3 16,1 0-1-16,-1-2-3 0,0-3-7 15,0 0 1-15,-3 0 3 0,7-5-3 16,-3-3 0-16,2 4-2 0,-6-4-6 0,4-2-3 15,2-4 7-15,-3 2-4 0,4 0-3 16,-3 0 0-16,2-1-4 0,1 1-1 16,-1 2 4-16,8-3-4 0,-4 3 2 0,3-2 4 15,1 1-2-15,2 4 0 0,-2 1 2 16,2 3 0-16,1 0-2 0,-1 1 1 16,1 4 3-16,0 1 4 0,-1 1 1 0,2 8 2 15,-2 1 2-15,-2 4 9 0,-2 3 7 16,2 1-3-16,-1 4 7 0,0-4 5 15,-5 3 2-15,1 1 1 0,-2 0 4 0,3-3-1 16,-6-2-1-16,2-3-4 0,1-1-5 16,-4-1-1-16,3-3-3 0,-2 1 0 0,0-3-8 15,-1-1-12-15,0-1-14 0,0-3-15 16,1-1-32-16,-1-4-35 0,-3 0-42 16,0 0-95-16,0-9-365 0,-3 1-93 0</inkml:trace>
  <inkml:trace contextRef="#ctx0" brushRef="#br0" timeOffset="102193.6613">17001 11807 1529 0,'-6'3'-64'16,"6"-3"16"-16,0 0 8 0,0 0 13 0,0 0 11 16,0 0 4-16,-4 2 8 0,4-2 11 15,0 0-2-15,0 0-1 0,0 2 3 16,4 1 8-16,-4-3 7 0,3 3 4 15,0-1 5-15,-3-2 8 0,10 3 3 0,-6-3 5 16,6 1 6-16,-4-1 6 0,4 4 1 16,0-4-2-16,0 0-2 0,3 0-1 0,1 2-3 15,-1-2-3-15,-3 0-8 0,3 0-3 16,-3 0-2-16,1 0-6 0,-2-2-7 16,5-2-6-16,-4 4-10 0,3-1-15 0,-2 1-14 15,-5-3-14-15,4 1-17 0,-4-1-20 16,2 3-25-16,-2-3-31 0,-3-1-44 0,-3 1-115 15,0 1-160-15,-3-1 43 0</inkml:trace>
  <inkml:trace contextRef="#ctx0" brushRef="#br0" timeOffset="104576.5508">16797 11892 1185 0,'4'0'-33'16,"3"0"6"-16,-7 0 12 0,0 0 4 0,6 0 15 16,-2 0 4-16,-4 0-4 0,6 0 6 15,-6 3-4-15,3-1 1 0,1 1 2 16,0-2 7-16,-4 5 0 0,6 0 3 0,-3 2 1 16,-3 1 3-16,7 1 5 0,-4 0-3 15,0 2 2-15,1 2-1 0,0 6-1 16,-1-4 4-16,3 2-2 0,-2 2-5 0,2 2 0 15,-3 0 2-15,5-2-2 0,-5 4 0 16,0-4-1-16,4-1-2 0,-4 4 0 16,0-2 0-16,4-2 1 0,-3-2 2 0,-1 1-2 15,4 0-1-15,-4-3-1 0,0-3 3 16,0 0-2-16,-3 1 0 0,3-1 2 0,-3-1 4 16,4-2 8-16,-4 1 4 0,0-2 0 15,4-1 1-15,-4-2 2 0,3 2 3 16,-3 1-5-16,0 0-4 0,3 0-2 0,-3 0-4 15,4-4-2-15,-4 6-1 0,3-5-3 16,-3 0-4-16,0 0-1 0,0 0-7 16,3 0 3-16,-3-3-3 0,0 0-1 0,3 4 1 15,-3-4 1-15,-3 1-2 0,6-2 1 16,-3-1-4-16,0 0 0 0,0 0-1 16,0 0 0-16,0 0 2 0,0 0-4 0,0 0-3 15,0 0 1-15,3-6 3 0,-3 6-3 16,0 0 4-16,0 0-3 0,0 0 0 0,0 0-1 15,0 0-2-15,0 0 1 0,0 0 1 16,-9 0-2-16,9 0 0 0,-10 2-2 0,3-4-1 16,0 4 7-16,-2-2-2 0,-5 3-5 15,4-2 1-15,-3 5 0 0,-4-4 2 16,4 2 0-16,-4 1-1 0,1-2-1 16,-1 1 0-16,0-2 1 0,-3 4 0 0,6-2 0 15,-2 4-1-15,-1-6-1 0,1 3 1 16,2 0 1-16,1-2-1 0,2 1 1 15,5-1-3-15,-4 0 2 0,1-1 0 0,1 1 1 16,5-2-2-16,0 3 4 0,3-4 0 16,6 2 0-16,-6-2 0 0,8 2 5 0,-2 2-3 15,1-4-4-15,2 2 4 0,-1-2-1 16,1 0 0-16,1 3 1 0,-4-3-1 16,2 3 1-16,-2-3-3 0,1 1-1 0,-1-1 5 15,2 3-3-15,-2-3 1 0,1 2 2 16,-1-2-5-16,1 0 6 0,0 3 1 15,-4-3-2-15,4 3 2 0,-4-3 1 0,3 0-1 16,2 1 5-16,-2-1 1 0,-3 3-2 16,4-3 0-16,-1 3-1 0,5-1-1 15,-5-2 4-15,1 3-2 0,-1-1-2 0,5-2-1 16,-5 3 2-16,1-1 0 0,-4 1 1 16,0-3 0-16,1 2 2 0,3-2 3 0,-7 0 3 15,3 0 2-15,1 2 3 0,-4-2 1 16,3 3-3-16,0-3-2 0,-3 0 0 15,0 0-3-15,3 2-1 0,0-2-1 0,-3 0-3 16,0 0-2-16,0 0 0 0,0 3-1 16,0-3 1-16,4 3 0 0,-4-3-2 0,0 2-2 15,0-2 4-15,0 0 0 0,4 3-3 16,-1-3-1-16,-3 0 4 0,-3 5-1 16,3-3 1-16,3 4 0 0,-6-1 1 15,3-1-1-15,0 4 0 0,0-4 0 0,0 4 1 16,0 0-2-16,0-1 2 0,0 3 0 15,0-2-4-15,-4 1 2 0,8 0-1 0,-4 0-3 16,0-2 0-16,0 1 4 0,-4 0-2 16,4 1-2-16,0 2 2 0,0-5 0 15,4 6 2-15,-4-3-3 0,0 2 0 0,0 3 3 16,0-6-4-16,0 4 2 0,0 0 0 16,0 2 3-16,0-2 0 0,3 0-3 0,-6 1 2 15,3-4 1-15,0 3-2 0,0 0 0 16,0-3 2-16,0-1 5 0,0 2-6 15,0 0 0-15,0-1-1 0,0-1 1 16,0 1 1-16,0-1 1 0,3 5-2 0,-3-2 2 16,3-2 3-16,-3 4 1 0,4-1-2 15,-4 3-1-15,3 0-1 0,0-4-2 0,-3 3 5 16,3-4-3-16,-3 5 4 0,0-3-4 16,3 1-2-16,-3-1 3 0,4 1-3 15,0-3 2-15,-4 5 0 0,3-5-2 0,-3 5-3 16,3-4 1-16,-3 3 3 0,0-4-3 15,0 5 2-15,0 1 2 0,0-4-3 0,0 3-2 16,0 2 1-16,4-2 2 0,-1 1-2 16,-3 1 1-16,3-5-2 0,0 3 5 15,-3 0-3-15,3 1-1 0,1 1 3 0,0-5-2 16,-4 1 4-16,3-1 1 0,0 3-3 16,-3 0 0-16,4-4 2 0,-1 3 0 15,-3-2-3-15,0 1-3 0,3-1 3 16,-3 1-4-16,0-1 5 0,3 1-2 0,1 4-1 15,-4-2 6-15,3-3 0 0,-3 2 10 16,4 3-5-16,-4-5-3 0,0 1 1 0,3-1-2 16,0 1-1-16,-3 5 1 0,4-11 1 15,-1 5-1-15,-3 1-1 0,3-6-4 0,0 4-1 16,-3-1 4-16,4-1-4 0,-4-1-1 16,3 5 0-16,-3-4 1 0,0-1-3 15,3 2 1-15,-3-2 0 0,0 2 4 0,0-1-3 16,0 4 1-16,4-5 0 0,-4 1 0 15,0 2 3-15,0-2-4 0,3 4 1 16,-3-2 0-16,4 3-4 0,-4-6 0 16,3 4-1-16,0 0 3 0,0-1 1 0,-3-1 3 15,0-1-5-15,4 4 4 0,-8-5-5 16,8 1 1-16,-4-1-1 0,3-1 4 0,0-2-8 16,-3 1 0-16,0 1 4 0,4 1-1 15,-4-5 5-15,3 4-1 0,1 0-8 16,-4 1 3-16,3-4 6 0,-3 4-1 0,3 4-4 15,-3 0 4-15,0 2-3 0,3-2-3 16,-3 1 7-16,0-4-1 0,0 2 4 0,-3 4-5 16,3-8 2-16,-3 4-2 0,6-4-2 15,-3 3-3-15,0-1 6 0,-3-4-8 16,6 3 6-16,-3-1-1 0,0 4-4 0,0-4 1 16,0 1 10-16,0 2-11 0,-3-3 4 15,0 3 1-15,3 0 1 0,-4 2 5 0,4-1-2 16,-3-1 0-16,-1-1 0 0,4-1-1 15,0 5-4-15,-3-11 7 0,3 5-7 16,-3 1 4-16,3-1 9 0,0-4-11 16,0 5 2-16,0-7-4 0,0 5-2 0,0-3 5 15,0 5-1-15,0-8 1 0,0 7-11 16,0-7 9-16,-4 7 1 0,4-4-10 0,0 4 11 16,4-7-1-16,-4 7-4 0,3-7 0 15,-3 8-3-15,3-5 0 0,-3 4 1 16,4-7 6-16,-1 2-5 0,-3 4 0 0,4-5 7 15,-4 5-8-15,3-6 0 0,0 3 0 16,0 2-1-16,-3-2 0 0,7-3 5 0,-4 0 1 16,1 7-4-16,-1-7 1 0,1 7-3 15,2-7 3-15,-3 8 2 0,4-6-4 16,-4 0-1-16,1 3 0 0,3-2 10 0,-4 2-4 16,0-2-8-16,0 1 7 0,4-1-6 15,-4-3 2-15,5 0 7 0,-2 2-3 0,4-2 3 16,-4 6-8-16,2-6 3 0,-2 0 5 15,0 0-3-15,1 0 4 0,0 0-5 0,0 0-3 16,-4 0 10-16,7 0-7 0,-4 0 3 16,2 0-4-16,-2 0 3 0,4 0-2 15,-1 0-1-15,2 0 6 0,2-6 2 16,-2 6-6-16,2-2 2 0,-1 2 4 0,2-7-9 16,-1 4 2-16,1 3-3 0,-1-5-2 15,1 2 6-15,-4 3 0 0,3-5-3 16,0 3 3-16,-3 2-2 0,4-2-2 0,-4-3 1 15,3 2 6-15,-3 3-5 0,0 0 0 16,4 0 0-16,-4-5-1 0,-1 3 2 0,2 2 1 16,2-6 3-16,-4 6-3 0,2-1 5 15,-4 1-2-15,-1 0-2 0,4 0 2 16,-7-3-1-16,4-2 2 0,0 5-5 0,-4 0 5 16,3 0-3-16,-2-3-14 0,-1 3-7 15,-3 0-21-15,7 0-27 0,-7 0-28 0,4 0-47 16,-1-6-61-16,0 6-60 0,4-1-93 15,-4-7-151-15,4 5 34 0,0-4-177 0,2-1-146 16</inkml:trace>
  <inkml:trace contextRef="#ctx0" brushRef="#br0" timeOffset="114722.1625">22147 9794 723 0,'-10'-5'30'0,"0"3"-11"0,4 0 4 16,-2-3-6-16,2 2 12 0,-1 0-4 15,4 1 9-15,-3-1-2 0,2 1-2 0,0 0-2 16,-2 2-3-16,2-3 8 0,1 3 6 15,3 0 15-15,-6-2 1 0,6 2 5 16,-7 0 5-16,7 0 3 0,-10 0-2 0,3-3 1 16,-2 3-4-16,-5-2 5 0,4 2-3 15,-3 0 2-15,2-3-8 0,-5 1-1 0,2-1-4 16,-2 0-5-16,2 2-6 0,-5-2-3 16,2-2-4-16,0 2-2 0,1-3-5 15,-2 5-2-15,-4-1-6 0,-2-4-1 0,1 3-1 16,-4-1-1-16,0-1-4 0,0 2-1 15,-3-2-2-15,0 2-3 0,0 1 3 16,-3-3-6-16,0 0 1 0,-1 3 0 16,1-6 0-16,0 4-1 0,0-1 0 0,-4 2-1 15,4-1-1-15,-4 1 1 0,0-2-2 16,1 1 1-16,2 2-2 0,-2-1 2 0,3 3 0 16,-5 0-3-16,5 0 1 0,0 3-1 15,-1-3 0-15,4 0-4 0,0-3 2 16,0 6-4-16,0-1-2 0,0-2 3 0,3 0-3 15,1 4 3-15,-1-2-1 0,-3 1 0 16,4 0 3-16,-4-2-2 0,3 2-2 0,-3 0 4 16,0-1 0-16,0 1 1 0,-3-2 1 15,3 2-3-15,3 2 2 0,-3-5 2 16,0 5-2-16,3-2 1 0,0 2-2 0,1-3 1 16,-4 3 1-16,6 0 0 0,-2 0-2 15,3 0 1-15,-1 0 1 0,0 3-3 16,1-1 2-16,0 1 1 0,0-1 0 0,-1 3 3 15,1-2-2-15,0 1 0 0,-1-1-2 16,1 2 0-16,-4-1 3 0,3 5-2 16,-1-4-1-16,1 2 2 0,1 0-1 0,-1 6 2 15,0-3-4-15,2 0 2 0,-2 3 3 16,-3-1-2-16,4 1 1 0,3-3 0 0,3 2-1 16,-6 0-4-16,7 1 5 0,-1 0-1 15,4-1-2-15,-4 3 0 0,7 0 3 16,-7 1-3-16,7-2 4 0,-3 4-1 0,-1-3 0 15,-2 2 3-15,-1 0-4 0,4 1 2 16,-1 0 3-16,1-1-6 0,-1 3 3 16,-2 1-1-16,2-4 0 0,-2 3 4 0,2 0-5 15,5-3-2-15,-1 1 1 0,-4-2 0 16,8 0 3-16,-4 4 0 0,2-3 1 16,-1 3-1-16,2 0 1 0,4-2-2 0,-3 4-1 15,1-2 1-15,5 4 0 0,0-2 1 16,0 0-1-16,0 1 1 0,0-1-2 0,5 1 2 15,-2 0 0-15,0-1 3 0,4-3-3 16,-1 6 2-16,0-2-2 0,2-6-2 16,2 6 3-16,3 2 0 0,-3-2 2 0,3-1-4 15,4 1-3-15,-1 0 1 0,5-4 1 16,-5 3 0-16,4 2 1 0,4-3 0 0,-1 2 0 16,-3 0-1-16,3-1 2 0,4 1-2 15,-3-3 1-15,-1 2 0 0,7 4 0 16,-4-7 1-16,-2 1 0 0,-1 1-3 15,1-4 4-15,3 3 0 0,-8-1 0 0,4 0-2 16,4-5-1-16,-6 4 3 0,4-2 0 16,2-2-2-16,3 1 4 0,-3 2 0 0,3-2-3 15,-3 3 7-15,3-1-4 0,0 2 3 16,3 5 1-16,-6-7 2 0,0 3 1 16,0-3 1-16,-1 1-1 0,-3 3 0 0,4-7 1 15,-4 4-1-15,4-3 1 0,-3 0 1 16,-2-3-3-16,2 3 3 0,3-6-1 0,-4 3-3 15,4-2 2-15,3-1-2 0,-3-4-1 16,-5 3 0-16,5-3 0 0,-3 0-2 16,-1 0 0-16,1-2-1 0,-1 1 3 15,0-4-4-15,-3 5 1 0,4-3 3 0,-1 1-1 16,0-4 2-16,-2 4-2 0,2 1 1 16,0-5-2-16,0 1 3 0,1 1-3 0,-1-4-3 15,3 3 1-15,1-5-2 0,-3 5 2 16,2-3-2-16,-2-2 1 0,-5 3-2 0,2-3 2 15,2 2-3-15,-7 1-2 0,5-3 5 16,-4 2-4-16,2-2 2 0,-2 0-1 16,-1 0-2-16,2 3-1 0,-2-3-1 0,1 0-1 15,0 2-4-15,-1-4 1 0,4 2-2 16,0 0 2-16,-3 0-2 0,3-3 1 16,0 1 3-16,0 2-3 0,-3 0 1 15,2-3-2-15,-1 3 2 0,-2-2 3 0,1-1 2 16,-1 3-1-16,-2-2-1 0,-1 2-1 15,4-3 1-15,-4 3 1 0,4-2-3 16,-1-1 1-16,1 1-4 0,-1-3-2 0,1 2-3 16,4-2-2-16,1 1 0 0,-1 1 0 15,-4-3 2-15,2 2-1 0,2-1 3 0,-1-3 1 16,2 3 5-16,-4 0-4 0,2 0 3 16,-4-2-2-16,4 2 5 0,0-2-3 0,0-1 0 15,-3 1-2-15,-4-2 3 0,7 1-3 16,-3-1 2-16,0 2-5 0,3-6 2 15,-4 3-1-15,5-2 4 0,-5 2-3 0,4-4 1 16,0 0 2-16,0 2-1 0,-3-3 2 16,2 1 2-16,-2-6-3 0,4 6 5 15,-5-1 0-15,1-2 0 0,-1 0 2 16,1 1 0-16,-1-1 2 0,-2-1 2 0,2 2 2 16,-5-4 3-16,2 4-1 0,1 0 3 15,-1-1-1-15,-4-1 2 0,2 1-1 0,2 0 4 16,-3-3-7-16,4 3-1 0,-5-4-1 15,5-2 1-15,-1 4-2 0,-3 1 3 16,4-4-3-16,-2 2-2 0,2-2 2 0,-1-1-1 16,-2 5 3-16,-1-1 0 0,-1-1 4 15,2-1 1-15,-1 1-1 0,-4 0 1 0,4 3-3 16,-3-4 3-16,0 1-1 0,2 1 5 16,-5 1-3-16,6 0 3 0,-3-2 1 15,-4 3 0-15,3-3 0 0,-2 2 0 16,-1 4 2-16,4-6-1 0,-7 5 0 0,7-6 0 15,-4 7 2-15,0-4 0 0,-3-1-3 16,3 1-2-16,1 0-1 0,-1-2 0 0,0 1-4 16,1 1-1-16,0-2-1 0,-1 5 0 15,0-6-2-15,0 7-3 0,0-2 2 0,1 2 3 16,-1 1-1-16,0-5 0 0,-3 4 0 16,4-2-3-16,-4-1 0 0,0 2 3 15,0-2-1-15,0 0 1 0,0-1 3 0,-4-2-2 16,1 0-3-16,0-1 1 0,-1 7 1 15,1-4 0-15,0 3 1 0,0-6-3 16,0 7-1-16,-1-1 0 0,0 0 1 0,1 1-5 16,-4-3 2-16,4 1 1 0,0 0-1 15,0 2 0-15,0-3-2 0,-5-2-1 16,5-1 4-16,-4 3-1 0,1 0-1 16,3 0 2-16,-4-1 9 0,0-2-5 0,0 7 4 15,1-4 2-15,-1 1 0 0,1-1 3 0,-5 2-5 16,5 1 2-16,-4 1 3 0,3-3-3 15,0 4-5-15,1 0 0 0,-1 2-1 16,1-2 0-16,-1 0 1 0,0 0 2 0,1 0-9 16,-1 2 4-16,0-2 0 0,0 2-2 15,1-2 2-15,-1 0-4 0,-3 3 0 0,3-3-2 16,1 1 2-16,-4-1-2 0,3-1 1 16,-6 1 1-16,3-1-2 0,-4-1-1 15,5 1-2-15,-5-2 2 0,1 3-4 16,3-2-2-16,-4 0-2 0,1-1 2 0,4 0-3 15,-5 1 0-15,4-3 2 0,-4 5-1 16,4-3 1-16,1 6-1 0,-2-1 2 0,-2 2-2 16,3-1 1-16,-3 2-1 0,-4-1-2 15,4-1 5-15,-4 5-2 0,4-1 4 16,-4-3 0-16,4 3-3 0,0 0 3 0,-5 3-3 16,6-3 3-16,-2 2 3 0,4 1-3 15,-4-1 3-15,4-1 0 0,1 1-1 0,-1 3-2 16,3-5-6-16,0 5-8 0,-2-3-9 15,-2 3-15-15,1-1-17 0,4-4-24 16,-4 5-33-16,3 0-39 0,-3-1-52 16,0-5-139-16,3 1-318 0,-3 3-160 0</inkml:trace>
  <inkml:trace contextRef="#ctx0" brushRef="#br0" timeOffset="115341.49">23084 10752 1832 0,'4'-5'-37'0,"-4"2"4"16,3 1 2-16,0 0 5 0,1-3 17 16,-1 2 18-16,0 3 9 0,0-2 4 0,4-1-2 15,-3-2 2-15,6 2 11 0,-4 2 3 16,4-4-1-16,4 2-1 0,-5-2 3 16,5 1-2-16,2 3-2 0,1-1 0 0,3-2-3 15,-3 2-2-15,3-1-2 0,0 1-3 16,0 0-1-16,-4-1-7 0,4-2-14 15,-6 5-21-15,2-3-21 0,2-2-23 0,-2 5-40 16,-2-2-32-16,-2-5-71 0,-5 4-350 16,0-2-58-16</inkml:trace>
  <inkml:trace contextRef="#ctx0" brushRef="#br0" timeOffset="115837.9004">23068 10689 1445 0,'0'0'-60'0,"0"0"7"0,-4 5 15 0,8-1 10 16,-8-2 14-16,4 3 2 0,-6 0 14 15,2 0 3-15,0 2 7 0,-2 1 5 16,-1 2 1-16,1-3 6 0,-1 3 1 0,0 0 4 16,-3 3-1-16,7-3 3 0,-7 5-1 15,6-5-5-15,-2 5 1 0,3-1 0 16,-1-1-5-16,1 2 1 0,0 3 2 0,3-1-5 16,-3-2 6-16,6 3 3 0,-3-1-5 15,0-2 4-15,3 2 1 0,-3 1 3 0,3-3 5 16,4 0 0-16,-4 0-3 0,4 2 3 15,-3-1-7-15,5-4 1 0,-2 1 1 16,3 2-1-16,0-1-4 0,0-2-1 16,4 2-4-16,-1 1-1 0,-4-3-6 0,12 3 6 15,-4-3-6-15,-1 1-1 0,1 2 0 16,2-5 0-16,5 2-1 0,-4-1-1 0,0 1-1 16,3-4-2-16,-6 2-3 0,3-2-5 15,-3-1-7-15,-1-5-8 0,-2 3-11 16,2 0-10-16,-2-2-8 0,-1-3-15 0,-2 0-6 15,1-3-24-15,2 1-12 0,-4-1-20 16,3-2-33-16,-6 0-74 0,3 1-224 0,-3-4 41 16</inkml:trace>
  <inkml:trace contextRef="#ctx0" brushRef="#br0" timeOffset="116129.9215">22968 11094 1199 0,'0'-1'-40'0,"0"1"21"15,6-5 10-15,1-1 10 0,-1 4 18 0,8-2 15 16,-1 4 9-16,1-4 6 0,2 1 5 15,4 1 7-15,0-1 3 0,0 1-3 0,0-3-4 16,0 3-8-16,0-1-3 0,0 1-10 16,4-1-15-16,-5 0-21 0,2 3-17 15,2-2-28-15,0 2-43 0,0-5-42 0,1 3-124 16,-4 2-152-16,3-3 84 0</inkml:trace>
  <inkml:trace contextRef="#ctx0" brushRef="#br0" timeOffset="116560.8644">24158 11100 1103 0,'3'0'-16'16,"1"-3"3"-16,-1 3 0 0,-3 0 0 0,3-3 7 16,-3 2 7-16,0 1 2 0,-10-3 4 15,7 3 5-15,-8-2-3 0,5 2 7 16,-4-3-2-16,-4 3 9 0,2 3 7 0,-5-1 2 16,-3-2-4-16,3 4 13 0,-2-1-1 15,-2 0-4-15,-2 4-2 0,3 1-1 0,0-1-2 16,0 3 0-16,0 0-5 0,3 3 3 15,4 0 2-15,-1 1 2 0,5 1-2 16,-2 0 3-16,8-1 2 0,3 3 5 16,3 0-4-16,1-2 4 0,3 2 3 0,2-2 3 15,5 3 0-15,2-3 2 0,1 0-3 16,6-6-4-16,-3 3 2 0,7-3-3 16,0-1-3-16,-3-1-3 0,2-2-6 0,0 0-11 15,-5-5-18-15,-1 0-20 0,-4 0-34 16,1-3-37-16,2 1-47 0,-8-6-118 0,2 1-330 15,-2-1-87-15</inkml:trace>
  <inkml:trace contextRef="#ctx0" brushRef="#br0" timeOffset="117241.8102">24651 11001 1527 0,'0'0'-53'0,"-9"0"2"0,6 0 11 16,3 0 18-16,-8 0 16 0,8 0 6 16,0 0 10-16,-3 4 6 0,0-4-4 15,3 0 6-15,0 0 9 0,0 0 11 16,0 0-6-16,0 0 7 0,10 5 11 0,-6-5 6 16,5 0 9-16,-2 3-3 0,3-1-4 15,0-2-2-15,3 0-1 0,1 3-2 0,-1-3-6 16,1 0-5-16,2 0-5 0,-2 0-6 15,2-3-10-15,-2 3-12 0,5 0-13 16,-2 0-17-16,-1 0-17 0,1 0-14 0,4 0-24 16,-5 0-24-16,1 0-20 0,-4 0-37 15,1-5-101-15,-1 2-206 0,-7 3 29 16</inkml:trace>
  <inkml:trace contextRef="#ctx0" brushRef="#br0" timeOffset="117492.8245">24511 11142 1267 0,'4'2'-31'0,"3"1"10"16,-1 0 16-16,7-2 26 0,1 3 13 0,-1-4 13 15,4 5 7-15,-1-5-3 0,1 3-5 16,0-3 3-16,3 2-4 0,3-2-2 0,-2 3-2 15,-2-6-3-15,1 3-5 0,4 3-6 16,-5-3-15-16,2 0-15 0,-1 0-16 16,-1 0-12-16,2 0-22 0,-1 1-20 0,-1-2-25 15,-2 1-53-15,0 0-299 0,3 0 41 16</inkml:trace>
  <inkml:trace contextRef="#ctx0" brushRef="#br0" timeOffset="118065.8646">25508 11022 1159 0,'0'0'-45'0,"8"-3"10"0,-8 3 4 16,0 0 14-16,0 0 5 0,0 0 5 15,0 0 9-15,0 0 3 0,0 0 8 16,0 0 4-16,0 8 0 0,0-5 9 0,0-1 4 16,0 3-1-16,0 0 6 0,0 0 0 15,0 3 4-15,0-3-1 0,3 2 9 16,0 1-8-16,0-1-1 0,1 4-2 0,5-4-2 16,-1 3-6-16,1-1 3 0,4 2-4 15,-2-2-1-15,5 2-4 0,1-1-1 16,-1-1-2-16,5 2-2 0,-5-4-1 0,4 3-2 15,-3-2-4-15,-1-1 1 0,2-2-3 16,1 3 4-16,1-7-4 0,-3 3 3 0,3-4-4 16,-3 0 4-16,3 0-5 0,3-8-1 15,-6 3 4-15,2 0-7 0,-2-5 3 16,4 0 2-16,-8-2 2 0,4 0-4 16,-4-5-1-16,4 5 7 0,-14-5 6 15,7 2 5-15,-4-2 0 0,2-4 1 0,-8 7 4 16,3-4 2-16,-3 3 8 0,0-2 2 0,-3-1 1 15,-5 0 4-15,-2 1 2 0,1 5-2 16,-5-2 1-16,-2 2 1 0,-8 3 2 16,1-2-3-16,-7 4 10 0,-4 0-7 0,4 2 2 15,-3 2-4-15,0 0-3 0,0 3-5 16,6 0-4-16,-3 0-9 0,0 0 3 0,0 3-2 16,3 0-8-16,0-1-5 0,11 3-7 15,-4-2-21-15,7 2-22 0,-8-1-32 16,7 1-46-16,5 3-48 0,-4-5-98 15,2-1-166-15,-2 3-176 0,-1-3-101 0</inkml:trace>
  <inkml:trace contextRef="#ctx0" brushRef="#br0" timeOffset="123536.1651">19056 14030 1498 0,'-4'3'-90'0,"1"-2"15"15,-1-1 10-15,4 0 4 0,-10 0 11 0,10 6 14 16,-6-6 11-16,6 0 7 0,0 0 8 16,-7 0 12-16,7 0-1 0,0 0 9 15,0 0 14-15,-7 0 14 0,7 0 2 0,-3 0 6 16,3 0 3-16,0 0 7 0,0 0 2 16,-7 2-2-16,7-2 1 0,0 0-4 15,0 5 3-15,0-5-4 0,0 0-4 0,-6 0-2 16,6 0-1-16,0 0-5 0,0 0-6 15,0 0-2-15,0 0-3 0,0 0-5 0,0 0-3 16,-3 3 0-16,3-3-1 0,0 0-5 16,9 0 0-16,1 0 6 0,1 0 1 15,2 0 3-15,4 0 1 0,2 0-3 0,5 5-1 16,6-10 0-16,0 5-1 0,3 0 0 16,0 0 2-16,5-3-1 0,-2 3-5 15,10 0 4-15,-2-5-7 0,2 3-2 0,2 2 0 16,1-6-3-16,5 2 0 0,-1 4-2 15,4-5 0-15,6 2-4 0,0-4 3 16,1 7 2-16,-1-6-3 0,4 1-1 0,-4 1 10 16,-3 1-12-16,4-2-1 0,-11 2 2 15,4-2-6-15,-4 3 2 0,-2 0-2 0,4 2-4 16,-1-5 2-16,0 2 1 0,-1 3-2 16,-3-5-1-16,3 3 3 0,1 2-3 15,-4 0 4-15,6-6-1 0,-6 5-3 0,1-2 8 16,6 3-7-16,-8 0 4 0,5-5-4 15,-1 2-3-15,-3 3 5 0,-3-6-3 0,3 5 4 16,-4 1 0-16,1-6-1 0,-1 4-1 16,-9-1 2-16,10 3-1 0,-4 0 0 15,1-4 0-15,2 1 3 0,-2 3 0 16,2-5 0-16,-2 2 0 0,2 3 0 0,1 0 0 16,-4-7 2-16,5 5-1 0,-12 2-1 15,10-8-2-15,-8 8 5 0,5-5-1 0,-10 3-5 16,3-4 6-16,8 5 1 0,-7-2-1 15,2 3-2-15,-1-5 0 0,-2 2 1 16,10 3 0-16,-2 0 0 0,-7-6 2 0,3 5-2 16,-4 1-2-16,11-6 2 0,-10 6 0 15,3-2 0-15,-6-1 0 0,2 3-1 0,-3 0 0 16,1 0 0-16,-1-4 3 0,-3 4-3 16,0 0 0-16,-3 0 2 0,3 0 5 15,-3 0-4-15,-4-3 5 0,4 3 2 16,-5 0-2-16,2 0-1 0,0 0 2 0,-4 0-1 15,-1 0-2-15,5 0 2 0,-4-5 1 16,-4 5-3-16,2 0 0 0,-2-3 0 0,-2 3-1 16,2 0 0-16,-6 0-1 0,0 0 1 15,0 0 0-15,0 0 1 0,-3 0 2 16,2 0 0-16,1 0 0 0,-2 0 2 0,1 0 2 16,-5 0 0-16,-1 0 4 0,7-5 3 15,-6 5 1-15,-1 0 0 0,-3 0 1 0,6 0 1 16,1 0 0-16,-7 0-2 0,3 0-1 15,-3 0-3-15,0 0-1 0,6 0 0 16,-1 0-1-16,-5 0 4 0,0 0 2 16,6 0 1-16,-6 0 0 0,0 0-4 0,7 0 2 15,-4 0-1-15,-3 0-3 0,0 0 0 16,0 0-10-16,6-2-15 0,-6 2-27 16,0-2-32-16,0 2-66 0,3-8-67 0,-3 1-156 15,0 0-83-15,0-4-134 0,-3 4-77 16</inkml:trace>
  <inkml:trace contextRef="#ctx0" brushRef="#br0" timeOffset="124318.095">23407 13634 1511 0,'-9'-5'-11'0,"-2"1"5"16,1 1-3-16,4-2 5 0,-4 2 19 15,3 1 21-15,0-1 10 0,1 1 12 0,0 0 2 16,-2 2 3-16,5 0 4 0,-4-5-2 16,4 2 1-16,0 3 2 0,0 0 7 0,3 0 5 15,0 0 5-15,0 0 6 0,0 0-2 16,0 0-1-16,0 0 2 0,6 8-2 16,4-8-7-16,1 2-5 0,1 0-11 0,2 1-4 15,2-3-5-15,5 2-7 0,-2 1-2 16,5 2-7-16,-4-5-3 0,7 3-7 15,-5 1 0-15,2-1-7 0,0 3-2 0,-1-3 1 16,-7 3-8-16,1 2 0 0,0-4-1 16,-4 4-4-16,0 5 11 0,-2-4-13 15,-1 2 1-15,-1 4 1 0,-1 0 0 0,-5-3 6 16,0 3-10-16,-3 3 1 0,0 4-1 16,-3-4 3-16,0 1-5 0,-1 1 0 15,-3 6 5-15,1-9 6 0,-1 3 10 0,1 3-5 16,-5-4 1-16,5 2-3 0,-1-4-3 15,1-5 7-15,2 1-1 0,-3-2-2 16,7 3 4-16,-3-4-1 0,0-3 0 0,-4 4 9 16,7-4-5-16,-3 1-9 0,0-1 9 15,-1 1-5-15,4-5-5 0,-4 4-3 0,4-5 11 16,-3 3-14-16,3 3-2 0,0-8-3 16,-3 2-12-16,3 0-15 0,-3 3-18 15,-1-5-22-15,4 0-31 0,-6 0-36 0,6 0-52 16,0 0-55-16,-11-5-87 0,8 1-150 15,0-1 10-15,-4 2-176 0,7-4-138 0</inkml:trace>
  <inkml:trace contextRef="#ctx0" brushRef="#br0" timeOffset="125356.1953">24054 13375 1707 0,'-6'-3'-42'16,"-1"3"7"-16,4 0 4 0,-3-5-1 16,2 5 21-16,-3-2 9 0,4 2 14 0,3 0 9 15,-7-3 5-15,4 3 3 0,3 0 7 16,0 0-3-16,0 0 5 0,0 0 5 16,0 0 7-16,0 0 1 0,20 0 0 15,-13 3-1-15,6-3-2 0,4 0-4 0,-1 2-3 16,4-2-4-16,1 0-6 0,-2 0-5 15,1 0-12-15,1-2-14 0,1-1-15 0,-1 0-24 16,-4 3-18-16,2-4-27 0,1 4-28 16,-3-5-31-16,-4 2-91 0,0-4-294 15,-2 1-31-15</inkml:trace>
  <inkml:trace contextRef="#ctx0" brushRef="#br0" timeOffset="125756.2237">23934 13387 1379 0,'-10'2'-38'0,"1"6"12"0,-5-8 1 0,7 7 2 15,-6-7 6-15,3 9 10 0,0-4 7 16,4-1 4-16,-5 7-1 0,5-4 0 0,-1 3 3 15,1 2 13-15,-1-2-4 0,4 6 8 16,-1-4 5-16,0 3 0 0,1 0 2 0,-3-3 4 16,3 3-2-16,3 0 2 0,-4 0 2 15,1 3 0-15,3-1-4 0,0-5 5 16,0 9-1-16,0-9 1 0,0 5 2 16,7-1-6-16,-1 0 4 0,0 2-1 0,8-2-1 15,-1-2-3-15,4 1-5 0,0-3 3 16,3 2-6-16,3-2 0 0,4 1 1 15,-1-4-3-15,1 2-1 0,3-4-2 0,-3 2-3 16,3 0-8-16,0-4-3 0,-3-1-7 16,-1 2-10-16,1-6-18 0,-3 7-16 0,-2-7-23 15,-1 0-25-15,-4 0-24 0,2-5-37 16,-5 3-92-16,-1-5-221 0,-7-1 24 16</inkml:trace>
  <inkml:trace contextRef="#ctx0" brushRef="#br0" timeOffset="125980.2493">24011 13733 1222 0,'10'0'-35'15,"-7"0"15"-15,8-3 5 0,-2 3 7 0,1 0 9 16,7 0-1-16,-4-5 5 0,4 5-2 15,4-3-2-15,-5 3 1 0,4 0-4 16,-1 0-6-16,2 0-10 0,-4 0-11 0,2 0-24 16,2 0-45-16,-4 0-109 0,-1-6-45 15,1 6 227-15</inkml:trace>
  <inkml:trace contextRef="#ctx0" brushRef="#br0" timeOffset="126388.7763">25108 13580 721 0,'3'0'33'0,"1"-8"5"16,-4 2-3-16,3 5 9 0,-3-1 0 15,0-2 5-15,0 4 1 0,-7 0 8 0,1 0-3 16,-4 4-2-16,0-2-1 0,-3-1 1 16,-4 5-2-16,1 2 4 0,-5-1 1 15,2 3 0-15,-2 2 8 0,-2 1 1 0,3-1-1 16,-3 1 0-16,3 2-4 0,7-2-4 16,-8 1-5-16,12-3 3 0,-2 4-4 15,5-5 1-15,2-1 5 0,4 4 1 0,7-3 1 16,-1 0-2-16,11-2-3 0,4 1-2 15,1-2-1-15,5-1 2 0,0 2-1 0,3-4-2 16,3 2-1-16,-3 1-7 0,-3-4-3 16,0-3-5-16,-4 5-7 0,0-5-12 15,-3 0-22-15,1 0-37 0,-5 0-57 16,1-5-61-16,-1 2-98 0,-2-4-166 0,-1-3-189 16,1 2-113-16</inkml:trace>
  <inkml:trace contextRef="#ctx0" brushRef="#br0" timeOffset="127403.5484">25372 13162 1707 0,'0'-3'-2'0,"-3"1"8"0,-5 2 1 16,8 0 19-16,-3-2 17 0,3 2 12 15,-6 0 13-15,6 0 2 0,-7 0-8 16,7-3-6-16,0 3-3 0,0 0-1 0,0 0 2 16,0 7 0-16,3-2 4 0,4 3-1 15,-4-5-3-15,8 4-2 0,-2 1 0 16,4-1-5-16,8 4-7 0,-4-4 2 0,5 5-4 15,5-2-5-15,11 3-2 0,-8-4-3 16,3 4-3-16,0-5 0 0,4 2-3 16,-7-3 0-16,-7 1 0 0,7 1-4 0,0-1-2 15,-3-4 1-15,-4 4-6 0,0-2 5 16,1 1 2-16,-4 1 2 0,0-4 4 0,0 4 5 16,-4 5 4-16,4-9 12 0,1 9-12 15,-12-3 2-15,4 5 1 0,1-4 2 16,-4 3-9-16,1-2 4 0,-5 8-2 15,-3-2-7-15,4-3 1 0,-7 5-1 0,0-2 0 16,-10 4-4-16,7-2-1 0,-8 2-4 16,5 2-3-16,-4-4 8 0,-1 2-5 0,2-5 2 15,-1 2 2-15,-4-1 0 0,4 3 6 16,1-4 19-16,-2 1 3 0,1-3 0 16,4-5-2-16,3 5-3 0,-8-6-5 0,5 2-3 15,-1-2-1-15,1 4-5 0,-1-5-1 16,0 2 1-16,0 0-2 0,1-1-3 0,-4 4 2 15,3-3-3-15,-6-1-4 0,3 5-3 16,3-4 1-16,-3-3 1 0,4 3-5 16,-5-3 1-16,8 1 2 0,-7-1-22 0,7-2-20 15,-4 1-10-15,4-5-31 0,-1 5-32 16,4-6-40-16,0 0-56 0,0 0-67 16,14-7-90-16,-8-4-181 0,4 4 62 0,1-1-255 15,5-6-218-15</inkml:trace>
  <inkml:trace contextRef="#ctx0" brushRef="#br0" timeOffset="128160.0387">26776 13522 1865 0,'0'0'-63'16,"0"0"9"-16,0 0 1 0,0 0 7 15,0 0 15-15,0 0 11 0,-7 8 18 0,4-6 9 16,0 3 12-16,3 5 9 0,0-3 5 15,0-4 2-15,0 5 9 0,0 2 1 16,3-1 4-16,0 4 0 0,4-3 3 0,-7 0-1 16,6 2-1-16,2-3-5 0,-2 3 1 15,4-3-1-15,4 4 0 0,-5-1-4 16,4 1-5-16,8-3-3 0,-5 5-4 16,4-7-3-16,4 2-1 0,-4-3-6 0,6 3-4 15,-3-3-6-15,4 1-8 0,3-1-7 16,-3-4-4-16,3 5 2 0,0-8-4 15,3 1 1-15,-3-1 6 0,-3 6-2 0,0-12-1 16,3 5 5-16,-3-5 4 0,3 1 4 0,-11 1 5 16,8-7 6-16,0 2 4 0,-10-6 5 15,9-3 4-15,-9 0 2 0,3-4-1 16,-4-1 2-16,8 2 4 0,-11-3 4 16,-3 0 2-16,0 6 2 0,-7-7 5 0,-3 8 1 15,7-5 4-15,-7 4 3 0,0 0-7 16,-7 1-4-16,1-4-1 0,-1 5-7 15,1-2 0-15,-8-2-8 0,4 5-3 0,-7-3-1 16,1 0-1-16,-4 1-5 0,-4 2-3 16,-3 1 3-16,5-1-7 0,-2 1 4 0,1 2-5 15,-1 0-1-15,-6-1-1 0,3 4-1 16,5-2-3-16,-2 4 0 0,4 1 1 16,-7-2-3-16,8 4-3 0,-2 4 10 15,1 0-9-15,4 0 1 0,-8 4 0 0,1 2-5 16,3 0 3-16,-3 3 2 0,-4 2-1 15,3-2-1-15,-6 6-1 0,0 0 1 0,7 3-1 16,-7 0 4-16,1 1 0 0,2 1-6 16,0-2 4-16,0 1-4 0,4 2 2 15,-4-1 2-15,3 2-6 0,8-10-11 0,-4 4-18 16,7-4-29-16,-1 1-37 0,1-4-49 16,7 4-58-16,-5-5-100 0,1-4-164 15,4 4 45-15,3-3-159 0,-5-2-85 0</inkml:trace>
  <inkml:trace contextRef="#ctx0" brushRef="#br0" timeOffset="135003.8716">11342 11500 607 0,'-20'17'61'0,"3"1"-18"16,-3-3-13-16,10 0-1 0,0 0 6 0,0 0-3 15,-4-1 0-15,5 4-9 0,-4-1-1 16,2 1 8-16,1 0 0 0,1-1-5 0,-2 3 12 15,-5 5-5-15,5-8-5 0,-5 4-2 16,2-4-3-16,1 0-8 0,-1-1 2 16,-2 1-5-16,-1-2-7 0,4 0-10 0,-4-3-20 15,4-1-15-15,0-4-30 0,-1-1-78 16,2-4-155-16,1-2 178 0</inkml:trace>
  <inkml:trace contextRef="#ctx0" brushRef="#br0" timeOffset="135451.7999">10979 11546 813 0,'3'-3'12'0,"0"3"9"16,-3-3 9-16,6 3 6 0,-2 3 11 16,2 0 6-16,5-2 9 0,-2 4 1 0,5 1 8 15,-1 1-7-15,8 3 2 0,-5 0-3 16,7 2 3-16,4 4 1 0,0-2 6 15,3 3 3-15,0 1-2 0,-3 0 0 0,3-1 1 16,-4 1-1-16,4-1-2 0,-7 1 0 16,1-3 2-16,-4-3-2 0,-4 1 2 0,1-3-5 15,-4 0 0-15,1-3 1 0,-4 2-5 16,0-1-2-16,0 1-4 0,0-5-5 16,0 1-2-16,-4 1-4 0,1-2-8 0,0-1-12 15,-7 1-16-15,3-1-20 0,-3-3-24 16,0 0-33-16,-3 5-46 0,3-2-41 15,0-3-52-15,0 0-116 0,-10-3-122 16,3 1-116-16,7 2-59 0</inkml:trace>
  <inkml:trace contextRef="#ctx0" brushRef="#br0" timeOffset="135922.7896">11668 11982 1421 0,'3'-2'-30'0,"-3"-2"13"16,5 0 11-16,-2-1 16 0,0-2 2 0,0-1 10 16,0 0 4-16,1-3 0 0,-4-1-1 15,3-2-7-15,0-1 2 0,5 0-9 16,-5 0 5-16,3 3-5 0,1-4 1 16,-4 4-6-16,3 2 6 0,2-2 0 0,-2 2-3 15,-2 0 3-15,2 5-4 0,0-2 10 0,-1 4 4 16,1 3 8-16,-3 0 4 0,4 3 3 15,-4 1 6-15,0 4 6 0,5 2 9 16,-5 0 6-16,0 0 3 0,-3 2 3 16,3 0 2-16,1 1-2 0,-1 2 0 0,-3-2-6 15,3-1-6-15,-3 1-5 0,0 0-6 16,3-1-7-16,-3-2-6 0,0-3-11 0,0 3-18 16,0-2-26-16,3-4-33 0,-6 2-38 15,3-1-44-15,0 0-32 0,-3-5-78 16,3 0-416-16,0 0-159 0</inkml:trace>
  <inkml:trace contextRef="#ctx0" brushRef="#br0" timeOffset="136294.8004">12346 11680 1763 0,'0'0'-56'0,"6"4"20"0,-6 0 22 15,0 1 20-15,0-1 23 0,0 1 13 16,0 3 8-16,0 1 7 0,0 2 2 0,0 1 0 16,-3 1 0-16,3 3 1 0,-3 0-3 15,0 2-4-15,-5 2-4 0,2-2-4 0,2 1-5 16,-2-1-2-16,3 2-10 0,-5-5-4 16,5 0-14-16,-3-1-24 0,-1-1-36 15,1-3-46-15,3 3-52 0,-5-9-93 0,2 2-396 16,-1-3-135-16</inkml:trace>
  <inkml:trace contextRef="#ctx0" brushRef="#br0" timeOffset="136830.0281">12692 11267 1647 0,'3'2'-47'0,"1"4"14"0,-1 1 15 0,1 3 19 16,-1-1 9-16,4 3 10 0,2 0 14 15,-2 0 10-15,4 3-1 0,2-3 1 0,0 4-4 16,7-6-3-16,-3 0-3 0,6 0-2 16,0-1-9-16,1-3 2 0,2-4-3 0,1 1-7 15,3-6-8-15,-3 1-14 0,0-4-6 16,3-1-9-16,-8 0-4 0,-1-4-1 16,-1 2-2-16,-7-1 9 0,1-1 2 0,-4 4 8 15,-4 0 2-15,1-1 17 0,-3 3 9 16,-1 0 3-16,-3 5 8 0,0 0 3 15,0 0 2-15,-3 10 6 0,-1-2 4 0,0 2 7 16,1-1 2-16,0 7 5 0,0 1-1 16,-1 0 6-16,1 6 1 0,-3 3 4 15,6-2 11-15,-5 4 2 0,2-1-2 0,3 3-4 16,-3 0-3-16,0-2 2 0,3-1-14 16,-3 1-9-16,-1-1-4 0,4-2-2 15,-3-2-11-15,0-1-12 0,0-2-18 0,-2-1-26 16,2-2-32-16,0-2-39 0,0-4-49 15,3 5-27-15,-3-6-48 0,-4 0-102 0,4 3-102 16,-5-9-167-16,8 4-87 0</inkml:trace>
  <inkml:trace contextRef="#ctx0" brushRef="#br0" timeOffset="137125.0509">13429 11500 1577 0,'11'-23'-41'16,"-8"6"12"-16,3 2 21 0,1 2 20 15,-4 3 11-15,0 3 13 0,5-1 4 0,-5 1 6 16,0 1 4-16,4 5 3 0,-1 1 1 16,1 0 2-16,0 1 7 0,-1 7 3 15,1 2 6-15,-4 3 4 0,4-1 5 0,3 6 6 16,-7 2 1-16,4-1-1 0,-1 4-3 15,-1 0-2-15,1-3-6 0,-3 2-8 0,0 1-2 16,-3-1-9-16,4-5-18 0,-1 1-16 16,-3-4-41-16,0 0-55 0,-3-2-73 15,-1-2-67-15,1-3-156 0,-3-1-81 16,-2-4-134-16,2-2-83 0</inkml:trace>
  <inkml:trace contextRef="#ctx0" brushRef="#br0" timeOffset="137660.0925">10668 11357 1572 0,'4'0'-25'0,"-1"0"21"0,-3 0 11 0,0 0 21 15,0 5 17-15,-3 0 8 0,-1 3 4 16,-3-1 4-16,1 5 1 0,-1 6-2 0,1 5-2 15,-2 2-1-15,2 7 0 0,3 2 2 16,-4 15-3-16,4 1 2 0,3 0-4 0,0 5-2 16,6 0-1-16,4 0-5 0,4 5-1 15,-4-8-5-15,3 1-6 0,4-7-10 16,0 3-14-16,-1-3-18 0,1-5-33 0,2-3-47 16,2-1-59-16,-4-11-77 0,2-4-160 15,5-5-203-15,6-5-87 0</inkml:trace>
  <inkml:trace contextRef="#ctx0" brushRef="#br0" timeOffset="138290.8471">13446 10912 1498 0,'3'2'-59'16,"-3"1"12"-16,4-3 13 0,2 5 17 16,1-2 12-16,0 2 17 0,6 3 18 15,-3-2 8-15,10 7 13 0,0 2 15 0,4 5 19 16,3 6 15-16,-5 6 13 0,2 6 7 15,-1 4 9-15,-2 3 6 0,-5 2 0 16,1 6-3-16,-7-3-10 0,-1 5-3 0,-1 0-11 16,-2-3-3-16,-3 4-7 0,1-7-18 15,-4-6 1-15,0-2-15 0,0 0-7 0,0-3-24 16,0-3-27-16,0-8-36 0,-4-1-52 16,-2-7-68-16,3 1-82 0,-5-5-147 15,2-3-110-15,-7-3 53 0,2 0-103 0,2-3-41 16</inkml:trace>
  <inkml:trace contextRef="#ctx0" brushRef="#br0" timeOffset="140586.3787">17584 14815 1379 0,'4'0'-54'0,"-4"0"10"0,0 0 0 0,0-6 12 16,0 6-3-16,0 0 10 0,0 0 7 16,0 0-5-16,0 0 6 0,0 0 6 15,7 0 1-15,-7 0-2 0,0 0 3 16,0 0 0-16,0 0 4 0,0 0 7 16,0 0 3-16,0 0 4 0,0 0 7 0,0 0 4 15,0 0 0-15,0 0-2 0,0 0 8 16,0 0-1-16,0 0-2 0,0 6-1 0,0-4-1 15,0 3 0-15,0-5-2 0,0 3 0 16,0 1-5-16,0-1-1 0,3 5 0 16,-3-8-1-16,0 7-1 0,0-7-6 0,4 8-3 15,-1-5 8-15,0-3 0 0,0 1-3 16,4 5 4-16,-4-6 0 0,4 2-4 0,0-2 0 16,-1 0-4-16,1-2-2 0,3 2-4 15,-3 0-4-15,-1 0 1 0,-2-6 2 16,2 5-3-16,-2 1-6 0,3-8 11 15,-4 5-8-15,0-3-1 0,-3 5 8 0,3-5 2 16,-3 4-7-16,0 2 8 0,-3-3 2 16,0-1-1-16,0 1 4 0,-1 3-3 0,-3 0 6 15,7 0-7-15,-10 0 3 0,4 0-6 16,3 3 2-16,-4-3 5 0,3 4-5 0,-3-1 2 16,4-3 0-16,0 2-3 0,-3 4 5 15,2-6 1-15,1 1-4 0,-1 5 1 16,1-6 0-16,-1 0-10 0,4 3-11 0,0-3-11 15,-3 5-13-15,3-5-19 0,0 0-24 16,0 0-69-16,0 0-185 0,0-8 145 16</inkml:trace>
  <inkml:trace contextRef="#ctx0" brushRef="#br0" timeOffset="146319.7459">14176 12540 932 0,'0'-3'-9'15,"0"3"9"-15,0 0 5 0,4 0 6 0,-4 0 9 16,0 0 11-16,3-2 8 0,-3 2 4 15,3-2 2-15,-3 2 3 0,0 0 2 16,3-3 0-16,-3 3 2 0,0 0 2 16,0 0-2-16,0 0 3 0,0 0 2 0,5 5 2 15,-2-5-3-15,-3 2 3 0,0-2-3 16,3 3 1-16,0-1-1 0,0 3-1 0,-3-2-6 16,4 2-1-16,-1 0-3 0,-3-3 0 15,3 3-5-15,0 0-3 0,2 3-3 16,-2-4-2-16,0 2-2 0,0 1-1 0,0 1-1 15,4-1-1-15,-1-2 1 0,-1 0-1 16,1 3-4-16,0-1 0 0,1 1-1 0,-1-2-1 16,2 2 2-16,-2 1 0 0,4 0-3 15,-4-2 1-15,2 4-3 0,-2-1 4 16,1-3-3-16,2 1 1 0,-1 4-1 16,5-4-2-16,-4 2-2 0,2 2 1 0,-1-2 1 15,-1 0 1-15,5 3 1 0,-1 1-1 16,4-1 0-16,0 2-2 0,-4-2 1 0,4-1-1 15,0 2 0-15,3 0 1 0,-1 1-1 16,-1-3-1-16,-2 3 1 0,4 0-4 16,0-5-1-16,3 5 3 0,-6-3-6 0,7 1 3 15,-2-1-4-15,5 5 0 0,3 0-1 16,-6-5 3-16,-4 5-1 0,7-7-1 16,-5 5-2-16,2-8 1 0,-1 7-3 0,-2-2 2 15,1 0-1-15,5 1-2 0,-6-4 2 16,5 2-2-16,-6 2 3 0,6-4-2 15,-2 3 0-15,0 1-1 0,2-1 0 16,-2 1-1-16,-1-1-1 0,3 1 2 0,-2-2-2 16,0-2-1-16,-2 1 5 0,5 0-3 0,-3 0-2 15,-1 0 0-15,1-2 4 0,2-1-2 16,0 1-2-16,1-1 0 0,0 3 1 16,0-2 6-16,-1-4-3 0,-2 1-1 0,3 3-2 15,-5-1 0-15,-1-2 2 0,2 1 2 16,-7 1-5-16,5-4 3 0,-4 2-2 0,2-1 0 15,-2 2 1-15,0-4 0 0,0 3-3 16,-1-2 3-16,1 2-2 0,-1-5-1 16,-2 2 2-16,2 3 2 0,-2-3 0 15,-1 1-1-15,1 2 1 0,-5-5-3 0,1 0 1 16,1 3-1-16,-5 1 3 0,4-4 2 16,-3 3-5-16,0-3 1 0,-1 0 0 15,1 2 1-15,-1-2 0 0,-2 4-3 0,0-4 1 16,2 0 2-16,-3 0-1 0,1 2 0 15,-1-2-1-15,-3 0 3 0,6 0-1 16,-6 0 0-16,8 1-1 0,-8-1-3 0,3 0 3 16,0 0-2-16,-3 0 5 0,0 0-2 15,3 6 2-15,1-6-3 0,-1-6 4 0,-3 6 1 16,0 0-4-16,0 0 2 0,0 0 0 16,0 0 1-16,0 0-1 0,0 0-4 15,0 0 1-15,-10-3 2 0,4-1 1 16,2 2-4-16,0-1-1 0,-2 3 5 0,3-4-4 15,-4 1 2-15,1-2 1 0,-2 0-5 16,2-2 1-16,-4 2 2 0,0-5-3 0,0 0-5 16,-3-2 2-16,-1 1-1 0,1 1-2 15,-4-3 1-15,1 4-2 0,-1-4 6 16,0 6-2-16,0-5 0 0,1 1 2 0,-1 1 0 16,1 2 0-16,2 1 1 0,1 0-1 15,-1 4 1-15,-2-4-2 0,5 1 2 0,-1 2 0 16,2 1 1-16,-1-2-2 0,2 5 0 15,2-4 2-15,0 1 2 0,0 1-3 16,1 2 0-16,-1 2-1 0,4-2 3 16,0 3 0-16,3 1 0 0,0-4 0 0,3 3 3 15,0-1-1-15,1 4 3 0,2 1-1 16,4 0 0-16,0-2-2 0,3 2 2 0,-2 6 0 16,5-6-1-16,-2 7 0 0,2-2 3 15,-6-2-2-15,7 5 2 0,-7-3 1 0,0 0 2 16,0 6 2-16,-4-3 4 0,-2 3-1 15,-1-6 3-15,-3 3 1 0,0 0 0 16,-3 0 2-16,3 3-7 0,-7-1 2 0,4-1-3 16,-4 1-1-16,4-7 3 0,-4 5-2 15,7-6 0-15,-7 6-4 0,7-6 0 16,-3 0-4-16,0 2-6 0,0-4-8 16,3 0-9-16,-4 1-16 0,4-4-17 0,0 4-16 15,-3-3-25-15,3 2-18 0,0-4-19 16,0 5-23-16,0-7-19 0,0 5-15 0,3-3-32 15,-3-3-62-15,4 0-319 0,-1 0-99 16</inkml:trace>
  <inkml:trace contextRef="#ctx0" brushRef="#br0" timeOffset="147351.8774">14344 14207 1547 0,'0'0'-54'16,"-5"-2"10"-16,2 2 5 0,-3-8 11 15,3 8 9-15,-4-7 5 0,4 1 10 0,-5 2 1 16,2-1 6-16,-1-4 4 0,1 2 15 16,3 2 2-16,-5-7 1 0,2 4 5 15,3-4 2 32,-4 5-4-47,4-8 4 0,-3 5-3 0,6-5-3 0,-5 4 7 0,5-6 0 0,0 3 7 0,-3 3-3 0,6-7 0 0,-6 6 10 0,6 0-6 0,2-3 3 0,-5 5 2 16,3-5-1-16,0 4-3 0,0-1 0 15,0 2 0-15,-3 3-5 0,4-1-1 16,-1 0-3-16,0 4-1 0,0 4-3 0,2 0 0 16,-5 0 0-16,6 3 1 0,0 4-3 15,1-5 3-15,4 6-7 0,-5 1 0 0,4-1 1 16,-1 4 0-16,2-1-2 0,2-1-2 15,-2 5 3-15,2-8-5 0,-4 10 0 16,2-9 1-16,2 2-1 0,-3 5 0 16,3-4-1-16,-3-2-2 0,4 4 1 0,2-4-1 15,-6-1-1-15,7 2-2 0,-4-2 0 16,1-1 0-16,-1 1-3 0,-3-4 0 0,3 2-2 16,-3 1 1-16,1-4-5 0,1 2 3 15,-1-5 0-15,-1 2-1 0,-1 0 0 16,1-4-1-16,1 0 1 0,-5 2-1 0,1 0-2 15,-4-8 3-15,0 3-7 0,1-3 1 16,-4 4-3-16,0-4-1 0,-4-5-1 0,1 8 0 16,-4-7 2-16,4 2-2 0,-3 0 0 15,3 3 3-15,-5-3-1 0,2 2 2 16,-1 1-3-16,4-4 2 0,-3 4 1 0,2 2-1 16,-3-3 2-16,7 4 0 0,-3-1-1 15,-1 2 0-15,1-2-1 0,0 3 0 16,0-5 2-16,3 4-2 0,-3-2 1 0,3 2-1 15,3 3-3-15,0-6 6 0,0 5 0 16,4-5 4-16,3 4 2 0,0-1-3 16,3-4 5-16,1 2 4 0,2 2 4 0,1-6 6 15,7 4 4-15,-2 2 5 0,2-4 1 16,-1 1 5-16,1 2-6 0,-8-1 3 0,4 2-5 16,-2 3-1-16,-2-7-2 0,-2 7 0 15,-2-6-4-15,1 4-4 0,1-1 0 16,-1 3-6-16,1-4 0 0,-1 1-5 0,1 3-12 15,-1 0-11-15,-4-5-21 0,2 5-24 16,-4 0-35-16,-1-3-54 0,0 3-61 16,-2 0-151-16,-4 0-104 0,0 0-163 15,0 0-127-15</inkml:trace>
  <inkml:trace contextRef="#ctx0" brushRef="#br0" timeOffset="148117.4441">14140 13784 1657 0,'6'-2'-68'16,"-2"2"15"-16,-4 0 9 0,6-3 8 15,1 3 16-15,0-4 9 0,-1 1 4 16,1 3 0-16,7-5 6 0,-5 2 5 0,4 3 6 16,1-5 12-16,-1 3 1 0,4 0 8 15,-1-3 4-15,5 2 10 0,-1-2 4 16,4 3 3-16,-2-5 1 0,5 4 0 0,0-5 0 15,3 2-2-15,0 5 0 0,0-5 1 16,3 1-4-16,-6 5-3 0,3-7 2 0,3 7-8 16,-6-8-3-16,3 8-2 0,0-7-3 15,-3 5-7-15,0 2 3 0,-1-5-4 16,-3 2-4-16,-6 3 0 0,4-5 3 0,-5 0 1 16,-2 2 8-16,2 2 8 0,-7 1 2 15,2-3 1-15,-5-2 1 0,1 2-2 16,-4 3-5-16,0-6-1 0,2 5-7 0,-5-1 0 15,0-4-2-15,0 3-6 0,-8 3-2 16,8-7 0-16,-10 2 0 0,4 2-5 16,-5-2-1-16,2 1-2 0,-1-1-3 0,-1-3 2 15,-2 3-1-15,4-2-1 0,-2 2 0 16,-2 2 0-16,4-4 2 0,1 1 2 16,-2 1-2-16,4 1 1 0,-5-4-1 0,5 3 0 15,-4 2-4-15,7-1 1 0,-4-1 1 16,3 2-3-16,-2 3 0 0,3-7-2 15,-1 4 1-15,-2 0-7 0,6 2-7 0,-3-2-9 16,-1 3-16-16,0 0-21 0,4-5-32 16,-3 2-32-16,3 3-46 0,-3-6-45 15,-4 5-127-15,4-5-80 0,0 4-121 0,-4-1-44 16</inkml:trace>
  <inkml:trace contextRef="#ctx0" brushRef="#br0" timeOffset="158043.6637">15594 9860 1380 0,'3'-3'-70'0,"-3"3"13"16,0-2 11-16,0 2 10 0,4 0 11 0,-4-3 11 15,0 3 8-15,0 0 3 0,0 0 6 16,3-5 12-16,-3 5 2 0,3 0 10 16,-3-3 10-16,0 3 11 0,3-2 9 0,-3 0 8 15,0 2 6-15,0-5 1 0,0 2 3 16,0-2-3-16,-3 3-2 0,3-4-2 16,-3 2-5-16,3 2-5 0,-3-4-2 0,-1 5-6 15,1-5-6-15,0 4-3 0,-5-4-6 16,5 1-2-16,-3 3-5 0,2-1-3 0,-2-2-1 15,0 0-5-15,-5 0 0 0,4 0 0 16,-5 0-6-16,1 0-1 0,-2-3 1 16,-4 4-3-16,1-4 1 0,-1 2-4 0,-4-1 2 15,2 2 4-15,-5-2-3 0,1 2-2 16,-4 0 1-16,0 0-7 0,5 0 3 16,-5 3-1-16,0-3-1 0,0 0 0 15,0-1 0-15,4 5 1 0,-3-4 0 0,-1 2-2 16,4 0-1-16,-4 2 3 0,6-2-2 15,-5 0 1-15,3 1-4 0,-4-2 2 16,4-1-1-16,-1 5 0 0,-3-2 0 0,5 2 0 16,-2 0 0-16,1-2-1 0,-7 2 2 15,3 0-2-15,0 0 2 0,-3 0-1 0,3 0 0 16,1 2-1-16,3-2-2 0,-7 2 1 16,3-2 3-16,0 0-2 0,0 3 1 15,-3-3-2-15,7 2 3 0,-3-2-1 0,-4 4-1 16,3-2 0-16,0-2 1 0,-3 6-3 0,3-5 1 15,1-1 4-15,-1 6-3 0,0-4 0 16,0 1-1-16,1 1 2 0,0-1-1 16,-4 2 1-16,3-3 1 0,3 3-1 15,-3 0-2-15,1 0 1 0,3 0 0 16,3-2-2-16,-4 2 1 0,1-1 3 0,3 5 0 16,-3-1-3-16,-1-4 2 0,4 4-2 15,-3 1 2-15,0-1 0 0,2 1 0 0,2 2-2 16,-1-2 0-16,-1 2 1 0,5-1 3 15,-4-1-3-15,-1 2 2 0,2 1 0 0,-1-2-2 16,-1 2 2-16,5-1-1 0,-1 2-1 16,-2-1 0-16,2 0 1 0,-4 0-1 15,5 1 3-15,-4 0 0 0,4 2-5 0,-5 0 4 16,5-1 0-16,-4 2 1 0,-1 0-2 16,2 5 0-16,2-3-1 0,-3 2 3 0,4-4-2 15,-2 2-1-15,2 0 3 0,-1 0-1 16,1-4 1-16,-1 5 0 0,4-2 0 15,-4 0-2-15,4 0 2 0,-1 0-2 16,-2-4 4-16,2 5-5 0,-2-3 3 0,5 0-3 16,-5 3 1-16,2-1 2 0,-2-2-4 15,2 3 2-15,1-3-2 0,-4 3-1 0,7-1 4 16,-7 0 1-16,4 0-5 0,1-1 3 16,-2 4 0-16,-2-6-3 0,2 4 5 15,-2 2 0-15,2-2-4 0,1 1 3 0,-1-1-2 16,1 0 4-16,-4-1-4 0,4 3 1 15,-1 0 0-15,4-2-1 0,1 2-1 0,-2-3 3 16,1 1-1-16,1-2 4 0,-2 2-2 16,4-2-2-16,1 1-2 0,0 0 1 15,2-1 2-15,-6 1 1 0,6-2 1 0,1 3-1 16,-3-2-2-16,3 1 0 0,-1 0 0 16,1 0 3-16,-1-2-3 0,1 3-1 15,3-1 2-15,-4 3 0 0,4 2 0 16,0-3 1-16,0 5-3 0,0-1 3 0,0-1 1 15,4 1-1-15,-1-1-1 0,-3 2 0 16,4 2 2-16,-4-1-1 0,3-2 0 0,1-1 1 16,-1 3-1-16,0 0-2 0,0-3 3 15,0 3-2-15,1-2 2 0,-4 3 0 16,3-2-2-16,4 1 1 0,-3 1-1 0,2-2 2 16,0-2 3-16,1 7 0 0,0-7-1 15,0 2 1-15,-1 2 6 0,4-1 2 0,1 2-1 16,2-1 2-16,-3 0-1 0,6 2 8 15,-2-3-10-15,-4-5 1 0,6 5-2 16,-2-4 0-16,-4-1-4 0,7-1 4 16,-4-1-4-16,4 2-1 0,-1-2 3 0,4-1 0 15,-4 5-2-15,8-1 2 0,-4-2 2 16,1 1-2-16,1-2 2 0,-5 0-2 0,-1-1 1 16,8 3 0-16,-4-3-1 0,1 1 1 15,-2-3 0-15,1 0-5 0,4 2 2 0,-5-4 0 16,5 2-4-16,-4-3 3 0,0 1-1 15,0-1-1-15,0 3 2 0,0-6-2 16,0 5 0-16,0-4-1 0,3 0 0 0,1 0 1 16,-4 2-2-16,3-2 0 0,0-1 1 15,1 3-3-15,-1-4 9 0,1 1-8 0,-2-2 1 16,2 1 2-16,-4-1-4 0,4 1 2 16,-2-4-1-16,2 4 1 0,-4-4-1 15,4 4 0-15,-1-2-2 0,-3 1 0 16,0-2 4-16,0 3-2 0,3-1-1 0,-3 1 2 15,4-1-2-15,-5 0 0 0,2-1-2 16,-1 0 6-16,-1 0-2 0,2 0-2 16,-2-4 2-16,-2 4-1 0,7-5-2 0,-1 2 0 15,0 2 0-15,-3-2 1 0,1-3 2 16,-2 1-3-16,5-1 1 0,-4 3 0 0,-1 0 2 16,2-3-4-16,2 0 3 0,1 0 0 15,-2 0-3-15,2 0 3 0,3 0-2 0,3-6 2 16,0 5 0-16,0-5-1 0,3 4 3 15,-3-2-1-15,0-2 0 0,-3 0-3 16,3 2 3-16,0 0 1 0,-3-2-3 16,-4 0 2-16,3-1-3 0,1-3 2 15,-3 3 3-15,-1-3-5 0,1 2 0 0,-2-5 0 16,2 4 0-16,-1-4 1 0,1 1-2 16,-5-1 1-16,2-2 0 0,-1 2 0 0,3-1 0 15,0-1 0-15,1-3 0 0,-4 3 0 16,-4-2 3-16,5 1-2 0,-1 2 2 0,-4-3-4 15,1 2 2-15,-1-3-1 0,1 0 0 16,0 1 1-16,0-2 2 0,2-2-2 0,-5 1 1 16,6 0 5-16,-7 0-8 0,4 0 3 15,-4 0-2-15,0 0 0 0,4-3 2 16,-4-2 1-16,4 3 1 0,-7 0-2 16,7-2-2-16,-4 0 5 0,4-1-4 0,-4-1 2 15,1 4 0-15,-1-2 1 0,-2 1-5 16,1 3 3-16,1-5 0 0,-2 1 3 0,-1 3-2 15,-1-1-2-15,5-4 0 0,-7 4 3 16,2 2-2-16,-1 1 1 0,2-5 5 16,-4 2-5-16,0-1-2 0,2 6 3 0,-2-6 0 15,1 3-1-15,2-1 1 0,-1-3 0 16,2 4-2-16,-4-5 1 0,4 3-1 0,-3-3-1 16,3-3 4-16,-1 2-1 0,2 2-2 15,-1-1 1-15,-4 3-1 0,5-1 1 16,-5 1 0-16,1 0 0 0,-1-2 1 0,-2 2-1 15,3 2 4-15,-1-2-3 0,-2 2 0 16,2 0-1-16,-3 0-2 0,1-3 3 16,-1 0-2-16,1 4 1 0,-4-5-2 15,3 3 0-15,-6-2 2 0,6 1-1 0,-3-1 1 16,0 1-3-16,0 1 1 0,0 0 1 16,-3 0 3-16,3 1-2 0,-4-2 5 0,1 1-3 15,3 1-1-15,-7-2-3 0,4 1 2 16,0 2-2-16,-1-3-1 0,1 2 2 15,-4-6 1-15,4 4 0 0,-4-1-1 0,1 2 1 16,-1-3-1-16,4 2 0 0,-4 2 3 16,3 0 0-16,-2 0-1 0,-1 0 4 0,1 3-3 15,-2-1 1-15,2 0-1 0,0 1-4 16,-1 0 4-16,-4 1-3 0,5-1 3 0,0 2-4 16,-4-3 2-16,2 0-2 0,2 2 0 15,-4-4-1-15,4 2 0 0,-2 2 1 16,5-1-2-16,-3 0 1 0,-1 2-1 15,4 1 3-15,-4 2 1 0,0-2-1 0,4 2 0 16,0-1-1-16,-1 1 1 0,1 0-1 16,-3 1-2-16,3 2 1 0,3-4 3 0,-8 2-3 15,5 2 2-15,0-1-2 0,-1-1 2 16,1 5 1-16,0-6 0 0,-3 3-1 16,1-1 3-16,2 2 3 0,0-1-2 0,-4 1 4 15,4-2 8-15,-3 3-3 0,3-1 1 16,-2-1-2-16,-1 3 1 0,-1-1-1 15,4 2 2-15,0-1-2 0,0-1-1 0,0 2 2 16,-2 0-2-16,-1 0 3 0,3 0 1 16,-1 1 0-16,4-1 4 0,-3 2-6 15,0-1-1-15,3-1 0 0,-3 4-2 0,3-5 1 16,0 4-4-16,-4-1-13 0,4 1-16 16,0 2-44-16,-4-2-66 0,4-1-81 0,-3 1-163 15,3 2-135-15,-10-6 59 0,7 4-119 16,0-1-72-16</inkml:trace>
  <inkml:trace contextRef="#ctx0" brushRef="#br0" timeOffset="159007.8574">15697 9498 1443 0,'3'-12'-67'0,"-6"3"16"15,3 1 18-15,0 4 13 0,0-4 20 16,0 3 11-16,0 0 8 0,3 2 10 15,-3 3 14-15,3 0 10 0,-3 0 5 0,11 8 6 16,-8 0 9-16,4 1 2 0,3 4 2 16,-3-1 2-16,6 4-4 0,-3 1 1 0,0 0 0 15,0 1-7-15,3 1 1 0,-3-3-3 16,0 2-6-16,0-3-5 0,0-1-6 16,-3-1-5-16,-1-1-3 0,4-1-6 0,-2-1 1 15,-5-3-4-15,3 1-4 0,-3-1 0 16,1-5-4-16,-1 1-3 0,0-3-3 15,-3 0-3-15,4-10-2 0,0 5 0 16,-1-5-3-16,0 0-3 0,0 0 4 0,0 1-4 16,4-4-1-16,4 0-1 0,-2 0-2 15,-2 1 1-15,3 0-2 0,3 0 1 0,0 5 1 16,-2-1 1-16,5-1 1 0,-2 5-1 16,2-4 2-16,1 8 2 0,-1-3 3 15,-2 3 1-15,2 3-1 0,-2 0 0 0,2-1 2 16,-2 3 1-16,-1 0 5 0,-2 1-2 15,-2-1 4-15,1-1 7 0,1-1-3 0,-5 2 0 16,1-2 2-16,-1-2-5 0,1 2-2 16,0-3 0-16,-4-3-6 0,4 3-4 15,-1-4-8-15,1-1-6 0,3-2 1 16,3-2 3-16,-2 2-4 0,2 2-1 0,0 0 1 16,1 0 1-16,-2 2 1 0,2 1 4 15,-1 4 2-15,1 6 10 0,-1 0 2 0,-3 1 4 16,4 4-3-16,-5 2 11 0,1 0-3 15,4 3-5-15,-8-4 0 0,4 2-2 16,-3 1-6-16,0-7 2 0,-1 5-3 0,-2-5-4 16,-1 1-17-16,0-2-29 0,1-1-46 15,0-4-54-15,-4-1-67 0,3 0-59 0,-3-3-145 16,0 0-78-16,0-12-163 0,0 6-145 16</inkml:trace>
  <inkml:trace contextRef="#ctx0" brushRef="#br0" timeOffset="160010.6407">16284 9653 1647 0,'0'-3'-98'0,"0"3"14"0,0-6 17 16,-4 4 16-16,4 2 9 0,0-3 18 15,0 3 18-15,0 0 5 0,0-4 1 0,0 4 3 16,0-3 14-16,0 3 9 0,0 0 3 16,0 0 14-16,0 0 6 0,0 0 3 15,0 0 4-15,-3 10-2 0,6-4-2 0,-6-4 0 16,6 4-5-16,-3-2-1 0,0 1 0 16,0 2 0-16,0-2-2 0,4 3-2 15,-4-6 1-15,4 5-3 0,-4-4 1 0,0 2-1 16,-4-2-3-16,4 2-5 0,0-1-1 15,4 1 0-15,-4 1 0 0,0 0-6 16,0 1 0-16,0-2-1 0,0 2-6 0,0 0-1 16,0-2-5-16,0 0-11 0,0 0-12 15,0 0-27-15,0 0-31 0,3-2-43 0,0 1-44 16,-3-4-91-16,0 0-363 0,4-4-109 16</inkml:trace>
  <inkml:trace contextRef="#ctx0" brushRef="#br0" timeOffset="161490.7609">16361 9694 1541 0,'3'-2'-80'0,"-3"2"13"0,7-2 11 15,-4 2 9-15,-3 0 12 0,0 0 6 16,7 0 9-16,-7 0-2 0,7 0 8 16,-4-3 4-16,0 3 5 0,-3 0-6 0,0 0 8 15,7-2 6-15,-7 2 4 0,3 2 2 16,-3-2 13-16,0 0-1 0,4-2 14 0,-4 2-4 16,0 0-2-16,0 0 8 0,0 0-3 15,3-3-1-15,-3 3-9 0,0 0 3 16,0 0-7-16,0-2 3 0,0 2-6 0,0 0 1 15,0 0 0-15,0 0-8 0,0 0 6 16,0 0 0-16,0 0-5 0,0-3 3 16,0 3-4-16,0 0 1 0,0 0 0 0,-3-2 0 15,-1-1-1-15,4 3 0 0,0 0-1 16,0 0-1-16,-7-3 0 0,4 2-2 16,0-2 3-16,0 3-3 0,3 0-2 0,-7-2 2 15,4 2-2-15,-4-3-1 0,3 3 1 16,-2 0-1-16,-1 0-1 0,4-3-2 0,3 3 2 15,-11 3 1-15,8-6 0 0,-3 3 0 16,-1-1-2-16,1 1 2 0,-2 0 0 16,2-3 2-16,0 0-5 0,-1 1 3 0,0-2-1 15,0 2-4-15,1-3 4 0,3 3-2 16,-4-3-1-16,4 2 3 0,-5-2-3 16,5 2 3-16,0 1 2 0,0-3-4 15,0 5-3-15,3-2 5 0,-4-1-4 0,4 3 1 16,-6-2 3-16,2 2-1 0,4 0 5 15,0 0-2-15,-7 0-1 0,4 2-3 0,3-2 3 16,0 3-1-16,0-3 2 0,-3 2 1 16,3-2-4-16,0 0 3 0,0 3-1 0,0-3 4 15,0 4-3-15,0 1 2 0,0 1 3 16,3 1 1-16,-3-2 0 0,0 1 4 16,0 2 4-16,0-1 0 0,0-1 4 0,3 2-3 15,-3-3 2-15,0 3-1 0,0-6-4 16,0 5 0-16,0-1-4 0,0-4-1 0,0 3 0 15,0-3-5-15,0 1 1 0,0 3-8 16,0-4-10-16,0-1-13 0,0-1-21 16,-3 5-33-16,3-5-26 0,0 1-25 15,0-1-93-15,-10-1-276 0,10 1-3 0</inkml:trace>
  <inkml:trace contextRef="#ctx0" brushRef="#br0" timeOffset="170311.9421">18338 14190 1293 0,'0'0'-52'0,"0"0"15"15,0 0 6-15,0 0 9 0,0 0 10 0,10 0 13 16,-10 0 15-16,0 0 13 0,4 0 11 15,-4 0 7-15,0 0 6 0,0 0 9 16,0 0 3-16,0 2 7 0,0-2 4 16,0 5 3-16,0-5 0 0,0 0-1 0,0 0-1 15,0 0-5-15,-4 3-1 0,4-3-5 16,-3 5-4-16,3-5-2 0,0 0-6 0,0 0-5 16,0 0-3-16,-3 2-6 0,3-2-1 15,0 0-2-15,0 0-4 0,0 0 0 16,0 0-2-16,0 0-1 0,-4-7-4 0,4 4-3 15,0 3-3-15,-3-7-2 0,3-3-3 16,0 2-4-16,-3 1-1 0,0-8 0 0,3 4-2 16,-4 2-2-16,1-4-1 0,-1 1 0 15,4-2-1-15,-3 2 0 0,3 5-1 16,0-6-1-16,0 1-2 0,0-1 1 0,3 4-2 16,1 0 3-16,-4 0-2 0,3-1-4 15,1 2 2-15,-1-1-5 0,0 1 0 16,4-5-2-16,-1 9 2 0,1-4-5 0,0 1 3 15,-1-4-3-15,1 7 6 0,3 1-3 16,-3-5 0-16,3 8 5 0,0 0-2 16,0-5 3-16,0 10 1 0,0-5 1 0,3 3 1 15,-3 2 2-15,-4 2-1 0,5-2 3 16,-5 2 1-16,4 7-2 0,-2-4 2 0,-2-3 4 16,0 3-4-16,-2 5 0 0,2-8 2 15,-3 4-1-15,5 4 0 0,-5-5 1 16,0 0-5-16,4 4 3 0,-4-3-2 0,3 4 1 15,2-5 0-15,-5-1-2 0,4 4 1 16,-4-5-2-16,3 1 3 0,-3 2-1 16,5-4-1-16,-5 1-3 0,4-1 1 0,-4 1-1 15,6 2-1-15,-4-10 2 0,4 2-2 16,-2-2 4-16,2 0-2 0,2-2-2 16,-1-4 3-16,4 2-1 0,-5-4 0 0,4 1-4 15,1-4 4-15,-4-1-4 0,4 0 1 16,-1 4 0-16,-4-5 0 0,5 4 2 15,-1-1 0-15,1-1-1 0,-4-1 2 0,-1 4-3 16,2-1 2-16,-1 1-2 0,-1 6 3 16,-5-8 0-16,6 5-3 0,-3 2 1 15,-1-4 3-15,1 7-3 0,0-8 4 0,0 5-1 16,-1-1 0-16,4 1 2 0,-3 3-2 16,3-5-2-16,-4 2 0 0,1 3-8 0,3 0-17 15,0-5-17-15,-3 3-36 0,-4 2-37 16,7-2-41-16,-10 2-104 0,0 0-151 15,-3-8-153-15,3 8-67 0</inkml:trace>
  <inkml:trace contextRef="#ctx0" brushRef="#br0" timeOffset="171083.7749">18979 14267 1492 0,'3'5'-45'0,"-3"-5"19"0,3 0 1 16,-3 0 5-16,4-7 10 0,3 7 11 0,-1-7 15 15,-3 4-3-15,4-5 0 0,0 1-1 16,0-1-2-16,-4 1 0 0,7-1-2 15,-4-2 6-15,5 3-3 0,-5-1 0 0,1-1 1 16,-1 1-6-16,5-1 3 0,-5 2 5 16,4 2 1-16,-4-2 4 0,-1-1 8 0,1 3 4 15,0 1 5-15,-2 4 9 0,-1-8 6 16,-3 8 3-16,6-5 4 0,-1 3 3 16,-5 2 5-16,0 0 2 0,3 7-2 0,0-4 0 15,-6 4-4-15,6 0-5 0,-3 4-6 16,3 4-4-16,-3-5 1 0,3 5-6 0,-3 0-3 15,4-3-1-15,-1 3-2 0,-3 0 2 16,6 3 10-16,-6-3-7 0,8 2 4 16,-8-7-5-16,0 5 1 0,3 3 1 15,0-11-2-15,-3 5-7 0,3 1 1 0,-3-6 5 16,4 4-10-16,-1-4-2 0,-3 1-1 16,0-4-2-16,3 9-3 0,-3-10 1 15,0 2-5-15,0-1-5 0,0 1-10 0,0-2-11 16,0 2-17-16,0-2-22 0,0 1-24 15,0-4-39-15,0 0-40 0,0 0-45 0,0 0-116 16,0 0-128-16,-6-15-195 0,2 10-131 16</inkml:trace>
  <inkml:trace contextRef="#ctx0" brushRef="#br0" timeOffset="172867.9461">12229 10087 1640 0,'0'0'-88'0,"-10"2"13"16,3-2 10-16,4 0 14 0,-4 0 20 0,7 0-1 15,-10 0 19-15,3-2 3 0,4 2 9 16,0-2 9-16,-1-1 6 0,-2 1 2 0,3-4-2 15,-1 4 11-15,-3-3-1 0,4 0 3 16,0-2 0-16,-1-1-7 0,1-1 2 16,-3-3 1-16,2 3-3 0,1-3-3 0,3-3-1 15,-4 2 1-15,4-1 2 0,0-5-2 16,4 5-4-16,-1-6-3 0,4 3 0 0,-1-1 0 16,4 0-4-16,1 1 3 0,-2-1-5 15,5 3 3-15,-1 0-4 0,0 3 2 16,1-1 1-16,-4 3-3 0,-1 0 2 15,2 3-1-15,-1 2 0 0,-4 1 2 0,2 4-4 16,-2 1 2-16,0 2 1 0,-2 2 4 16,2 5 0-16,-3 0 0 0,5 2-5 0,-2 1 0 15,1 3 7-15,-1 2-6 0,2 0 1 16,1 2-1-16,-2-2 3 0,2 1-3 16,2-1 2-16,2 2-1 0,-2-2 2 0,2 0-5 15,-1-1 0-15,2 0 2 0,-1-2 0 16,1 0 2-16,-1-3-5 0,1 4 1 0,-1-4-1 15,-3-4-1-15,3-1 5 0,0-2-1 16,-2 1-1-16,2-6-2 0,0 0 0 16,1-6 0-16,-1 1 4 0,-3 0 4 15,3-5 2-15,-3 3 5 0,1-3 7 0,-2-1 6 16,-2-1-1-16,3 3 2 0,-3-2-1 16,2 1-3-16,-2 0 2 0,0 3-5 15,-3-1-4-15,2 0 11 0,0 2-6 0,-2-6-3 16,3 5-3-16,-4 2-5 0,4-2-4 15,3-1-2-15,0 3-8 0,3-2 1 0,-3-3-8 16,4 5-8-16,-1-2-13 0,0-1-16 16,-3 2-18-16,0-1-28 0,0 2-27 15,0 1-21-15,-7-1-64 0,4-1-336 0,-7 1-40 16</inkml:trace>
  <inkml:trace contextRef="#ctx0" brushRef="#br0" timeOffset="173682.8505">12782 10219 1384 0,'0'0'-59'0,"0"-2"15"16,4 2 4-16,-4 0 9 0,0 0 2 0,0 0 9 15,0 0-1-15,0 0 6 0,3 5 4 16,-3 0 6-16,0 0 6 0,3 0 3 15,1 2 4-15,-1 0 5 0,4 2 5 0,-4-1-1 16,4-1 1-16,-4 0 1 0,0 1 4 16,1-1-3-16,3 3 4 0,2-3-2 15,-2-2-8-15,3 2 4 0,0-1-3 0,0 0 2 16,4 0-5-16,-5 0-1 0,1-1 1 16,4-3 0-16,-8 1 0 0,7-1-1 15,-2 1 2-15,-1-6 5 0,-1 3-5 0,-1-5 1 16,1 3 5-16,1-3 0 0,-2-2 3 15,-2-1 2-15,1-1-1 0,-4 0 0 0,-3-1 2 16,0 0 1-16,-3 0-4 0,-1-2 0 16,-2 5 1-16,-5-4 6 0,5 4 2 0,-4-1-2 15,-1 3-3-15,2 0-1 0,-4 5-2 16,-1 0-7-16,1 3 0 0,-4 1 0 16,4 1-4-16,2 2-1 0,2 2 4 0,-4-1-8 15,2 1-19-15,5 1-21 0,-4 0-47 16,7 0-41-16,-4-3-64 0,0 2-346 15,4-2-35-15</inkml:trace>
  <inkml:trace contextRef="#ctx0" brushRef="#br0" timeOffset="174493.9487">12859 9827 1385 0,'7'-2'-47'16,"-4"-1"8"-16,4 0 17 0,-4 2 23 15,3-2 13-15,2 1 8 0,1-1 10 0,-2 0 3 16,-4 2 7-16,5-4 2 0,1 4 2 16,1-1 4-16,1-2-1 0,1 2-3 15,1-1 1-15,1 1-4 0,2 0-8 0,5 2-2 16,-4-3 0-16,2-2-2 0,2 2-6 15,-1 1 0-15,-1-1-4 0,-2 3-1 0,-4-2 0 16,1 0 1-16,-1 2-3 0,-3 0-3 16,-6-3-4-16,-4 3-11 0,0 0-9 15,-14 5-5-15,1 0-3 0,-4-3-2 0,-2 4 1 16,2-1 4-16,-4 2 0 0,-6 1 1 16,8-2 0-16,-1 1 0 0,4-2 5 0,-2-1 5 15,6 1-6-15,1-2 5 0,1 2 3 16,4-3-1-16,6 1 4 0,-3-3 7 15,3 0 1-15,0 0-2 0,12-3 2 16,-2 1-1-16,-2-3-2 0,-2 2 2 0,4 1-9 16,-4 2-4-16,2-3-28 0,-5 3-32 15,3 0-53-15,-6-3-110 0,0 3-285 0,0 0-17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23:11.107"/>
    </inkml:context>
    <inkml:brush xml:id="br0">
      <inkml:brushProperty name="width" value="0.05292" units="cm"/>
      <inkml:brushProperty name="height" value="0.05292" units="cm"/>
      <inkml:brushProperty name="color" value="#FF0000"/>
    </inkml:brush>
  </inkml:definitions>
  <inkml:trace contextRef="#ctx0" brushRef="#br0">14146 7703 592 0,'4'0'174'0,"-4"0"-74"0,3 3-14 0,-3-2-6 16,0-1-12-16,3 3-1 0,-3-3 6 16,0 0-4-16,3 2 3 0,-3 1 8 15,4 0 6-15,0 1 2 0,-1 1 6 16,3-3 2-16,-2 4 3 0,-1-1-1 0,3 0-2 15,-1-3-3-15,-2 3-2 0,0-2 4 16,3 2-3-16,-2-4 1 0,-1 5-7 16,0-4 5-16,0 2-12 0,2-2-1 0,-2 1-3 15,0 0-3-15,0-2 4 0,0 2-7 16,1-1-7-16,2 1-16 0,2 0-1 0,-2-1 3 16,4 0-4-16,-1 1 0 0,8-3-5 15,-4 2-3-15,1 0 1 0,2-2-1 0,2 3-8 16,2 2 14-16,2-5 2 0,5 3 0 15,-3-1-8-15,-1 1-10 0,-3-1 8 16,0-2-14-16,0 2 2 0,4-2-2 0,-5 3 0 16,2-3-4-16,2 3-2 0,-3-1 4 15,3-2-6-15,-2 3-1 0,1-3-2 0,-1 1 1 16,-1-1 5-16,-1 0-5 0,5 4 2 16,-1-4-2-16,1-4-1 0,0 8 0 15,-5-4-4-15,4 0 0 0,1 0 1 0,-5 2-4 16,5-2 4-16,-4 2-5 0,4 2 0 15,-5-4 6-15,2 0-2 0,2 2-3 16,-3-2-2-16,0 3 1 0,0-3 4 0,0 0-3 16,-3 0 1-16,-1 0-6 0,4 3 1 15,-3-3 5-15,-1 1-5 0,5-1-1 0,-5 3 7 16,1-3-6-16,-1 2 2 0,1 1 1 16,0-3-1-16,0 0 1 0,3 3-2 0,-4-3 3 15,1 2 1-15,-1-2-2 0,5 2-1 16,-1 1 0-16,-1-3 2 0,2 2 1 15,-1 0-1-15,-1 1 0 0,2 0 4 0,-1-1-1 16,-1 1-5-16,8-1 0 0,0 1-2 16,-3-1 2-16,-1 0-4 0,4 1 8 15,-8-3 12-15,2 3-11 0,2-1-8 0,-3-2-2 16,3 3 5-16,-2-2 0 0,-2-1-6 16,4 0 4-16,1 4 1 0,-4-2-1 0,3 0 3 15,1 2-1-15,-1-4-2 0,-3 2 2 16,3 1 4-16,1 0-9 0,-4-3 3 15,4 1 2-15,-2 2 0 0,-2-3 2 0,4 2-6 16,-1 1 8-16,0 0-4 0,-2-3-1 16,2 2 5-16,-4 0-2 0,5-2 0 0,-4 3-3 15,4-3-2-15,-5 0 2 0,2 2 8 16,-2-2-9-16,5 2 7 0,-4-2-10 0,4 0 3 16,-5 3-1-16,4-3 6 0,1 0-9 15,0 3 4-15,-2-3 1 0,-1 0 0 16,2 0-1-16,-4 2 4 0,2-2-5 0,2 0 22 15,-2 3-22-15,1-1 11 0,-1-2-12 16,2 3 12-16,-3-3-10 0,3 2 0 0,1-2 6 16,3 0-8-16,-4 0 1 0,0 0 5 15,3 0-4-15,-2 0 2 0,3 0 2 16,-4 0-1-16,0 0-1 0,1 0-4 0,2 0 8 16,-2 0-4-16,0 0-5 0,-2-2 1 15,2-1-3-15,-1 1 1 0,1 2 3 0,-5 0 7 16,5-3-3-16,-1 3-5 0,1-2 1 15,3 2 2-15,-5-3 1 0,2 3 1 16,-1-3-1-16,4 3 2 0,0-2-2 0,-8 0 1 16,8 2 0-16,-3-3-5 0,3-1 2 15,-4 4-4-15,3-6 5 0,-2 4 0 0,2-2 2 16,-2 1-8-16,3-2 2 0,-1-1 6 16,1 4 0-16,-4-3-2 0,7 0-3 15,-3-1 1-15,3 4 1 0,3-3 0 0,-3 0 2 16,-3 0 0-16,3 0-2 0,-3 0 0 15,3 3 1-15,-4-3-1 0,-2 2 1 16,-1-2 2-16,-3 4-3 0,0-2-1 0,-4 0 6 16,2 1-1-16,-2-2 9 0,1 2-11 15,-4-4-2-15,4 5 3 0,-4-2-2 0,1 1-2 16,-1 2 0-16,-3-3 2 0,3 0 3 16,-3 3-2-16,4-2-1 0,-8 0-2 15,4-1 0-15,0 3 4 0,-3-2-1 0,-1 2-2 16,1 0 3-16,0-3 2 0,-3 3-1 15,2-2-4-15,-3 2 5 0,-3 0 2 16,7-3-6-16,-4 3 4 0,-3 0-2 0,6 0 2 16,-6 0 1-16,5 0 3 0,-5 0-5 15,3-3 2-15,-3 3-6 0,3-2-18 0,-3 2-17 16,0 0-41-16,0 0-56 0,-6-5-87 16,-2 1-106-16,-2-2-244 0,4 4 77 15,-8-5 55-15,1 2-196 0,0-1-132 0</inkml:trace>
  <inkml:trace contextRef="#ctx0" brushRef="#br0" timeOffset="90469.0387">20093 13404 683 0,'0'0'141'0,"3"0"-57"16,-3 0-22-16,3 0 10 0,-3 0-2 15,3 3-1-15,-3-3-8 0,0 0-4 0,0 0 3 16,0 0 4-16,4 0 2 0,-4 2 2 15,0-2 3-15,0 0 2 0,0 0 4 0,0 0 3 16,0 0 2-16,0 0 7 0,0 0-10 16,0 0-7-16,-4-9 1 0,-2 6-6 15,3 3-1-15,-1-8-6 0,1 1-3 0,0 0-5 16,-4-1-3-16,3 0 0 0,-2-4-7 16,3 3-7-16,-1-7-4 0,4 1-4 0,-3 0-2 15,0-2-1-15,-1-1-1 0,4 0-1 16,0-4 4-16,4 2-11 0,-4-5-3 15,6 5-1-15,-2 1-1 0,2-5 2 16,1 4-3-16,0 3-4 0,-1-3-1 0,4 6 1 16,-7-2-1-16,4 3 0 0,0 1 1 15,0 2-5-15,-4 3 4 0,3-1 1 16,1 8 5-16,0-4 2 0,-3 4-1 0,2 4 2 16,-3 1 1-16,4 2 2 0,0 6-2 15,0-3-1-15,-1 5 1 0,0 1-5 0,5 1 1 16,-1 3-1-16,3-3 0 0,1 6 1 15,2-1 6-15,4-2-6 0,-4 2-1 0,5 1 2 16,-1-3-1-16,-4-3-2 0,-2-2-3 16,2 3-1-16,4-7 9 0,-7 3-4 15,1-6-4-15,-1-1 4 0,1-5-3 16,-1 1 1-16,-2-3 0 0,-2-5-3 0,1 0 8 16,1-5-9-16,-5 0-3 0,-3-2-4 15,4-4 0-15,-4 4-3 0,0-5 1 0,-3 2 0 16,0 0-1-16,0-1 6 0,-3 4-3 15,3-5 2-15,-3 4 5 0,3 1-9 16,-3 4 3-16,-1-5 3 0,4 4 0 0,0-2-4 16,-3 4 0-16,3 0 1 0,0 4 2 15,0-7 1-15,3 3-3 0,1 2 8 0,-1 2-1 16,3-1 1-16,2-1 9 0,1-1-1 16,4 0 0-16,4 2 2 0,-4-4 22 15,8 3 2-15,-1-2-8 0,-1 2 1 16,2-2-6-16,-1 0-3 0,-1-1 2 15,2 1-2-15,-5-4-3 0,1 5-7 0,-4 2-4 16,1-4-14-16,-1 3-16 0,-3 1-18 16,0-1-27-16,-4 2-32 0,1-4-40 0,0 4-49 15,0 0-39-15,-1 2-61 0,1-5-109 16,-4 6-53-16,0 0-129 0,1 3-78 0</inkml:trace>
  <inkml:trace contextRef="#ctx0" brushRef="#br0" timeOffset="91895.851">20983 13554 1503 0,'3'0'2'15,"-3"0"13"-15,0-4 1 0,0 4 10 0,3-3 14 16,1 3 9-16,-4-8 4 0,4 3 0 15,-1 1 0-15,0-4-1 0,-3-2-4 16,7 3-6-16,-1-8-3 0,-3 0-4 16,5 2-2-16,-2-2 9 0,4-2-14 0,-4-4-2 15,5 4-3-15,-1 5 3 0,-1-9-1 16,2 5 0-16,-1-1 2 0,-4 5 4 0,2 3 1 16,1 1 3-16,-2-5 6 0,-1 6 3 15,2 5 15-15,-2 2 6 0,4 5 10 0,-4 2 2 16,2 6 8-16,-2 4-1 0,-3 0 7 15,1 4 1-15,-1 4 6 0,0-1-9 16,-3 2-2-16,0-1-21 0,3-5-7 0,-3 2-3 16,3 3-6-16,-3-5-2 0,0-3-10 15,0 4-4-15,0-4-3 0,-3-2-11 0,6-2-7 16,-3 0-20-16,0-1-16 0,0-3-14 16,4 4-34-16,-4-5-34 0,0-6-41 15,0 5-51-15,0-4-44 0,0 2-124 16,0-5-108-16,-4 3 31 0,1 1-128 0,-3-1-70 15</inkml:trace>
  <inkml:trace contextRef="#ctx0" brushRef="#br0" timeOffset="93038.9374">19859 15330 1542 0,'0'2'-31'0,"0"-2"8"0,0 0 9 16,3 0 8-16,-3 0 12 0,0 0 11 0,0 0 11 15,0 0-2-15,0 0 4 0,0 0 4 16,0-9 4-16,0 9 6 0,0-6-3 15,0 4-1-15,0-5-3 0,3-1-1 0,-3-1 3 16,0 0-6-16,5-1-3 0,-2-5 0 16,0 0-1-16,0 3-2 0,4-9 0 0,-4 9-1 15,3-3-3-15,2 0-2 0,-2 3 2 16,1-3-3-16,-4 4 0 0,8-3 0 16,-5 4 0-16,1-3-1 0,-1 4 4 15,-3-2 1-15,5 4 3 0,-5-1 6 0,0 1 4 16,4 4 5-16,-4 3 4 0,0 0 2 15,-3 10-1-15,3-2-2 0,1-1 1 0,0 5-2 16,-4 9-1-16,6-9-5 0,-3 11 2 16,4-5-5-16,-1 6 5 0,1-2 3 15,7 7-3-15,-1-5-3 0,4 1-1 0,-1-2-8 16,4 2 2-16,1-5-4 0,-2-4 2 16,-2 1-5-16,3 0-2 0,-4-5-4 15,2-2-3-15,-6-3-1 0,2-4-3 0,-1-3 2 16,0 0-3-16,1-7 0 0,-1-1-3 15,-2-2-10-15,-2-7-3 0,1-7-2 16,-3 5-4-16,0-5-3 0,-4-8 3 0,4 8-5 16,-4-1 3-16,0-1 2 0,-3 7 4 15,3-3-2-15,-3 5 2 0,5-1 0 16,-5 0 3-16,0 5 2 0,0 1-4 0,0-2 3 16,0 3-1-16,0 4 1 0,0-1-1 15,0-2 1-15,0 3 1 0,0-1 2 0,0 6 2 16,3-6 0-16,-3 8 3 0,3-5 3 15,3 3 7-15,-2 2-4 0,2 0 6 16,5-6-5-16,-2 6 5 0,1 0-3 16,4 0 9-16,-1-1-5 0,4 1-1 0,-1 0 5 15,5 0-3-15,-1 0-4 0,-1-8 0 16,-2 8 9-16,4-3-16 0,-2-3-1 0,1 5 2 16,0 1-8-16,-3-6-1 0,0 4-12 15,-1 2-20-15,1-3-15 0,-4-1-23 0,1 1-32 16,-1 3-31-16,-3 0-50 0,4 0-15 15,-2-5-46-15,-1 5-92 0,-1 0-333 16,3 5-167-16</inkml:trace>
  <inkml:trace contextRef="#ctx0" brushRef="#br0" timeOffset="93490.9732">20933 15240 1794 0,'0'2'-23'0,"0"4"13"0,4-4 16 15,-4 5 21-15,3-2 19 0,3-2 16 16,-2 4 5-16,5 0 7 0,-1 1 6 15,1-4 3-15,4 5-2 0,-2-1-3 0,-1 1-6 16,-1 4-2-16,2-3-1 0,-1 0-4 16,-4 5-1-16,-3-5-1 0,2 5-7 0,-5 0-1 15,-5 2-2-15,5-2-2 0,-3 6-1 16,-3-4-4-16,2-2-1 0,1 2-2 16,0-2-8-16,3 0 2 0,0-2 6 15,3-1-1-15,0 1 3 0,4-1-6 0,4-8 4 16,-2 10 7-16,7-11 1 0,-2 4-20 15,7-5 6-15,-2 6-7 0,5-3-2 16,-1-3 2-16,0 6 0 0,0-8 1 0,-2 2-8 16,-5 3 1-16,4-2-7 0,-3-3-11 15,-1 4-23-15,-2-4-25 0,-1 0-28 0,1 0-46 16,-4-4-63-16,-1 4-55 0,2 0-105 16,-4-8-153-16,2 6 33 0,-2-6-184 15,0 6-141-15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24:56.986"/>
    </inkml:context>
    <inkml:brush xml:id="br0">
      <inkml:brushProperty name="width" value="0.05292" units="cm"/>
      <inkml:brushProperty name="height" value="0.05292" units="cm"/>
      <inkml:brushProperty name="color" value="#FF0000"/>
    </inkml:brush>
  </inkml:definitions>
  <inkml:trace contextRef="#ctx0" brushRef="#br0">17331 3625 854 0,'-3'0'69'0,"3"0"-20"0,0 0 8 16,-6 2 17-16,1-2 13 0,5 0 0 15,-3 3 0-15,3-3-8 0,0 0 2 16,-3 3 2-16,0-3 6 0,3 0 3 0,0 0 6 15,0 0 2-15,-7 0 5 0,7 0 2 16,0 0-1-16,-6 0 7 0,6 0-8 16,0 0-3-16,-8 0 4 0,8 0-6 15,-3 2 3-15,0-2 0 0,3 0 0 0,0 0-16 16,0 0 2-16,0 0-17 0,0 0-7 16,0 0-2-16,0 0-13 0,0 0 4 0,0 0-10 15,14-2-6-15,-8-1-3 0,7 0-1 16,-2 1-1-16,2-3-2 0,1-1-6 15,2 1 6-15,1 1-10 0,-1-1-4 0,1-3 8 16,3 3-14-16,-3 0 1 0,6-2 2 16,-3-1-6-16,-3 4 13 0,0-1-30 0,2-3-8 15,-5 3-21-15,2-1-15 0,1-1-21 16,-4 0-22-16,1-1-30 0,-4 3-34 0,-1 0-43 16,-2 0-43-16,-3-2-73 0,-1 0-148 15,-6 2-11-15,-1 2-112 0,-3-2-89 16</inkml:trace>
  <inkml:trace contextRef="#ctx0" brushRef="#br0" timeOffset="502.0365">17094 3630 1560 0,'7'0'-44'0,"-7"0"16"0,3 0 14 16,1 3 11-16,-4-3 17 0,3 0 10 15,1 2 5-15,-4 1 5 0,0-2 0 0,0 7-4 16,0 0 0-16,-4-1 0 0,4 6-1 15,0-1-6-15,-3 3 3 0,6 0 6 0,-3 0-2 16,-3 3 3-16,3 2 4 0,0-2 2 16,3 1 1-16,-3 1 0 0,0-1 7 15,0 5 1-15,4-2 1 0,-4-2-2 16,6 3 4-16,-3-1-3 0,1-2-1 0,-1 3 1 16,4-1-3-16,0-2-2 0,2 3-1 15,-2-3 1-15,4 0-3 0,1 0-1 0,2 0-4 16,-1-2 3-16,0 1-2 0,4-1-3 15,4-1 0-15,-2-1-4 0,1-2-4 16,4 1 0-16,-2-5-3 0,-1 2 1 0,2-4-7 16,1 0-1-16,-1 0 1 0,0-3-2 15,1-1-5-15,-4-1-8 0,3-3-18 0,-3 0-16 16,0-3-17-16,0 2-20 0,0-5-26 16,-3 4-35-16,2-4-29 0,-5-1-35 15,-4 2-85-15,-3-5-126 0,-1 2-136 16,-6 0-46-16</inkml:trace>
  <inkml:trace contextRef="#ctx0" brushRef="#br0" timeOffset="740.0544">17115 4095 1478 0,'-7'-4'-20'0,"3"-2"19"15,1 4 2-15,3-4 20 0,3-1 15 0,4 2 15 16,0-1 5-16,3-1 0 0,4 2-4 16,-2-3-3-16,6 1-3 0,1 0-3 0,1 2-6 15,1-2-3-15,-2-2-4 0,5 5-6 16,-1-1-19-16,-4 0-34 0,2-1-33 0,-1 4-32 16,-1-3-54-16,2 0-125 0,-7 3-201 15,2-1 20-15</inkml:trace>
  <inkml:trace contextRef="#ctx0" brushRef="#br0" timeOffset="1043.7284">17782 3912 1294 0,'6'-3'-27'0,"-3"3"9"0,4 3 17 0,-4 0 18 16,1 2 8-16,3 2 15 0,-4 4 8 15,0 1 6-15,0 0 1 0,4 6 2 16,-4 2 3-16,5 0 1 0,-2 2 12 0,0 3 7 16,1-1-7-16,7 2 3 0,-5 3 1 15,-2 3 3-15,7-5-6 0,-4 6-8 0,-1-4-4 16,2-1-4-16,-1-6-5 0,-4 6-5 16,0-6-7-16,2 2-3 0,2-3-7 15,-7 1-2-15,3-4-7 0,2 0-15 0,-5-3-19 16,3-3-23-16,-2-2-29 0,-1 0-34 15,0-2-29-15,3-4-17 0,-1 0-22 16,-2-2-61-16,0-4-379 0,0-2-104 0</inkml:trace>
  <inkml:trace contextRef="#ctx0" brushRef="#br0" timeOffset="1440.9922">17778 4137 1529 0,'-3'-15'-59'16,"-1"0"14"-16,1 3 23 0,0 0 0 0,-1-1 13 15,4 2 18-15,0-1 13 0,4 2 2 16,-4-2 6-16,3 0 3 0,4-5-4 0,0 5 3 16,2-2-2-16,1-3-2 0,7 5 2 15,-4-4 4-15,7 3-2 0,1-2 2 16,1 5-1-16,2-2 2 0,3 4-2 15,-4 1-4-15,1 2-2 0,-2 2 0 0,2 1 0 16,-4 4-4-16,4 6 4 0,-1-2 4 16,-6 0 0-16,0 7 5 0,-1-3 3 15,-6 4 6-15,-3-2 1 0,-4 5 2 0,-3-5 8 16,-3 0-6-16,-8 6 3 0,2-6-1 16,-4 4-2-16,-1-4-2 0,-2 0-1 0,2 1-5 15,-2-3-3-15,-5 0-2 0,8-5-4 16,0 2-2-16,0-1-3 0,-1-1-8 0,4-1-5 15,-4-1-11-15,5-1-23 0,-1 1-24 16,2-3-35-16,-1 3-39 0,2-3-41 16,4 0-44-16,3 0-113 0,-6-3-348 15,6 0-159-15</inkml:trace>
  <inkml:trace contextRef="#ctx0" brushRef="#br0" timeOffset="2004.0401">18479 3970 1753 0,'-8'-3'-48'0,"5"0"15"16,-3 3 21-16,-1-2 23 0,4 0 19 0,0 2 7 15,0-3 6-15,-1 1 3 0,0 0-4 16,4-1-3-16,0 3-5 0,-3-3-2 15,3 3 2-15,3-5 5 0,1 4 2 0,3-2 2 16,-1 0-4-16,4 1-6 0,1-1 2 16,-2 0-2-16,1 1-4 0,4 2-4 15,2-4-3-15,1 3 4 0,-1-2-9 0,5 1-1 16,-1-1-6-16,2-2-21 0,-1 5-30 16,-1-2-30-16,-4 2-38 0,5 0-28 15,-8-3-42-15,0 1-108 0,0 2-251 0,-2 0-41 16</inkml:trace>
  <inkml:trace contextRef="#ctx0" brushRef="#br0" timeOffset="2239.6609">18412 4142 1401 0,'-7'3'-50'0,"0"2"17"0,4-1 22 0,3 0 18 15,0-2 13-15,0-2 8 0,7 3 9 16,-4-3 3-16,7 0 1 0,-3 0 4 16,6 0-7-16,-2-3-3 0,1 3-2 0,1-2-2 15,4 2-4-15,1-4-5 0,-2 4-1 16,1-2-15-16,-1 0-25 0,1 2-36 0,-1 0-33 16,-2-5-35-16,2 2-116 0,-2-2-174 15,-1 0 76-15</inkml:trace>
  <inkml:trace contextRef="#ctx0" brushRef="#br0" timeOffset="2887.1193">18942 3789 1132 0,'0'-1'-15'15,"0"-2"8"-15,0 3 14 0,0 0 21 0,0 0 8 16,3 10 10-16,1 0 8 0,-1-1 4 16,-3 4-1-16,3 2 3 0,1 1-3 0,-1 4-5 15,4-3 0-15,-4 3-8 0,4-2-2 16,-1 2-2-16,-2-6 1 0,-1-1-7 15,1 2-2-15,2-6 0 0,-3 4-1 0,-3-2 3 16,4-4 0-16,-1 0-3 0,-3-2-4 16,0-2-1-16,0-1-2 0,0-2-5 15,0 0-5-15,0-10-1 0,-3 3-3 0,3 0-2 16,0-4 1-16,3 2-4 0,-3-4-2 16,3 0 0-16,1 3 0 0,3 0-4 15,-4-2 5-15,7 3-6 0,-4 1 4 0,5 0-3 16,2 0 1-16,-4 3 2 0,2 2 0 15,-1 1 0-15,-1 2 1 0,2 2 3 16,-1 1 3-16,-1 0 4 0,2 2 1 0,-1-4-1 16,-4 5 3-16,2-3 2 0,-2 2-4 15,0-2-1-15,1 0-4 0,-1-2 3 0,2 2-3 16,-8-3-1-16,3 0-5 0,4-3-10 16,-1 2-4-16,0-7-4 0,-1 2-2 15,4-4 4-15,1 0-1 0,1 0-2 0,2 2 0 16,-1-1 5-16,2 1 1 0,-1 2-2 15,1 0 5-15,2 4 3 0,-2-1 13 16,-1 6 10-16,1 5 14 0,-4-2 6 0,-1 4 12 16,-2 3 16-16,3 1 2 0,0 4-4 15,-3-3-4-15,0 0-2 0,-1-2-7 16,-2 1-2-16,-1 2-11 0,3-6-2 16,-2 2-7-16,-1-2-13 0,-3 0-28 0,4-2-36 15,-1-3-55-15,1-1-60 0,-1-1-55 16,0-6-134-16,-3 3-329 0,6-7-174 0</inkml:trace>
  <inkml:trace contextRef="#ctx0" brushRef="#br0" timeOffset="3158.1376">19732 3927 1829 0,'0'0'-26'0,"4"0"26"0,-4 0 13 15,0 0 24-15,0 0 17 0,0 0 11 0,3-2 4 16,-3 2 1-16,0 0-11 0,0 0-6 16,0 0-5-16,0 0-6 0,0 0-3 0,6 2-8 15,-6-2-16-15,0 0-22 0,0 0-28 16,0 0-23-16,0 0-51 0,-3 6-24 15,3-6-40-15,0 0-94 0,0 0-283 0,-3 2-52 16</inkml:trace>
  <inkml:trace contextRef="#ctx0" brushRef="#br0" timeOffset="3661.8463">20036 3980 1438 0,'10'-3'-53'16,"0"1"14"-16,-3-3 18 0,-1-1 4 0,1 2 17 16,0-3 12-16,-4-1 6 0,-3 1 9 15,3-1 11-15,-3-1 1 0,-3 3-2 16,-4 0 2-16,4 2 3 0,-4 1 4 0,-3 3-1 16,-3 0 5-16,3 5 5 0,-3 0-1 15,-4 4-3-15,4 0 4 0,-4 2-6 0,1-2-3 16,2 3-5-16,1 1-3 0,-1-6-4 15,4 3-2-15,4 0-2 0,-2 1-5 16,5-4 2-16,0 3-7 0,3-3-1 16,3 1 2-16,5-3-6 0,-2 0 0 0,1-1 1 15,2 2-4-15,5-1-2 0,2 2-1 16,-2 1 0-16,6-1 1 0,0 1-3 0,0 2 3 16,0 2 2-16,0 0 6 0,0 4 1 15,3 1-1-15,0 1 3 0,-2 2 2 16,-1 0-1-16,-4 2 1 0,-2-2 2 0,-1 0 3 15,-3-3 7-15,-3 4 7 0,-4-7 9 16,-3 2 3-16,-3-1 3 0,-4-2-5 16,-3-1 1-16,0 3 0 0,-4-8-4 15,2 1-3-15,-2-1 0 0,1-2-8 0,-8-2-3 16,5-1-1-16,-1-2-7 0,1 0-4 16,-1-2-5-16,4-4-5 0,-4 2-16 0,4-4-14 15,-1 3-19-15,1-2-17 0,3 0-20 16,-3-1-34-16,3 1-33 0,2-2-34 0,5 1-33 15,-3 2-66-15,6-4-103 0,-3 2-266 16,6-2-139-16</inkml:trace>
  <inkml:trace contextRef="#ctx0" brushRef="#br0" timeOffset="3924.8735">20447 3955 1720 0,'3'-10'-12'16,"3"6"25"-16,-3-4 18 0,-3 5 26 15,4-2 20-15,-1 0 11 0,0 0 9 16,0-1 1-16,-3 4-2 0,0-3 7 0,5 3-15 16,-2-1-3-16,-3 1-10 0,0-1-8 15,3 0-8-15,0 1-2 0,-3 0-7 0,0-1-11 16,0 3-17-16,0 0-28 0,7-2-34 15,-7 2-41-15,3 0-52 0,-3 0-41 16,3-2-65-16,0-1-142 0,2 0-251 0,-2 1-128 16</inkml:trace>
  <inkml:trace contextRef="#ctx0" brushRef="#br0" timeOffset="4427.7115">20603 3633 1704 0,'-3'-8'-25'0,"3"0"18"0,0 0 17 15,-3 4 11-15,3 1 13 0,0-2 3 0,0 0 4 16,0 2-2-16,0 3 5 0,0 0 12 16,0 0 14-16,3 8 2 0,-3 0 3 0,3 1 3 15,0 7-3-15,4 1-4 0,-4 3 12 16,0 2-1-16,1 3-1 0,3 0 9 15,-4-2-12-15,7 7-1 0,0-5-10 0,-3-2 6 16,-1 0-11-16,4-1-8 0,-3 0-1 16,0-4-7-16,3-1-2 0,-4 1-1 15,1-6-6-15,-4 3 1 0,4-6-3 0,-4 3 6 16,4-4-11-16,-7-4-2 0,6-2-7 16,-2 1-4-16,-4-3 1 0,7-8-2 15,-4 1-2-15,4-3-5 0,-4-6-2 0,7 4-3 16,0-5-4-16,3 3 0 0,-3-2 1 15,4 0-6-15,-1 2 2 0,1 1 0 16,-2 1-1-16,2 5 2 0,-1-1 0 0,0 3-2 16,4 5 3-16,-4 2 4 0,1 4-2 15,-1 2 11-15,-2 6 28 0,2-2 2 0,-7 5 7 16,5-1 6-16,-5 1 6 0,1 1-12 16,-4-1-5-16,3-2-1 0,-6 1-2 15,8-2-6-15,-5 1 3 0,-3-2-10 0,3-4-6 16,-3 2-18-16,3-2-33 0,4 3-40 15,-7-6-53-15,3 0-73 0,0-4-88 16,2 0-147-16,-5-2-127 0,0 0 67 0,3-7-195 16,-3 4-178-16</inkml:trace>
  <inkml:trace contextRef="#ctx0" brushRef="#br0" timeOffset="14824.6965">17238 4760 687 0,'-3'-6'69'16,"0"4"-15"-16,-1 0-8 0,4 2 14 0,0-4-2 16,-4 3 5-16,4 1 0 0,-3-3-7 15,3 3 10-15,-3-2 4 0,-1 2-1 16,1-3 4-16,3 3 5 0,-3-5 3 0,3 5 2 15,-3 0-1-15,3 0-1 0,0 0 0 16,0-2-1-16,0 2-1 0,-3-3-3 16,3 3-4-16,0 0-6 0,0-5-6 0,0 5-3 15,3-2-2-15,-3 2-3 0,9-5-3 16,-2 0 2-16,7 2-4 0,-1-4-7 0,4 2-1 16,2 1-3-16,5-4-4 0,3 2-3 15,-1-1-6-15,1-4 0 0,0 4-2 16,3 0 5-16,0-1-7 0,-3 1-5 0,-1-1-1 15,0-1-3-15,-2 4-7 0,-4-1-18 16,-4-1-20-16,2 2-30 0,-6-1-37 16,2 2-45-16,-4-1-36 0,-3-3-82 0,-4 3-146 15,0 0-191-15,-6 5-101 0</inkml:trace>
  <inkml:trace contextRef="#ctx0" brushRef="#br0" timeOffset="15233.2441">17191 4820 1509 0,'0'5'-88'0,"0"-3"18"16,0 6 12-16,-3-1 14 0,-1 4 7 0,-2-2 6 15,3 1 13-15,0 5 6 0,-1-2 0 16,0 3 10-16,1-2 4 0,3-2 3 16,-3 5 8-16,3-1-3 0,3 0 4 0,0-4 9 15,1 2 8-15,3-2 8 0,-1 1 3 16,1-1-4-16,3 0 2 0,3 0-2 15,0-5-3-15,1 0-4 0,2-2-4 0,1 2-2 16,4-4 0-16,1 2-5 0,-1 0 1 16,-1-2-8-16,-1-2-2 0,-2-1-2 15,4 0-13-15,-8 0-12 0,4 0-17 0,-1 0-15 16,1 0-17-16,-4-1-19 0,4-2-40 16,-11 1-99-16,4-4-135 0,1 1 128 15</inkml:trace>
  <inkml:trace contextRef="#ctx0" brushRef="#br0" timeOffset="15508.2689">17145 4985 963 0,'3'-2'-5'0,"3"-2"10"16,-2 0 15-16,6-1 10 0,0 2 13 15,0-2-5-15,4 0 9 0,2 0 2 16,-2 0-9-16,5 0-7 0,1 3-2 16,4-3-6-16,-2 0 0 0,5 3-13 0,3-1-30 15,-3-2-30-15,3 5-39 0,-3-4-100 16,0 1-159-16,-1 0 140 0</inkml:trace>
  <inkml:trace contextRef="#ctx0" brushRef="#br0" timeOffset="15908.2957">18152 4833 941 0,'6'-8'3'0,"-3"4"12"0,1 0 6 0,0-1 10 0,-1 0 11 0,-3 3 1 15,-3-3 1-15,-1 2-2 0,0 3-3 16,-5-2-4-16,2 4-4 0,-7 1-3 16,-2-1-1-16,2 3-4 0,-2 3-2 0,-4 2 2 15,0 0-7-15,-3 2-3 0,3 3-1 16,-1 0 3-16,2 0 1 0,2 3 1 15,-4 0 1-15,9-1 3 0,-1 3 3 0,2-6 7 16,1 4 0-16,4 2 9 0,3-5-3 16,3 3 5-16,0-2-1 0,3-3 2 15,3 3 0-15,7-4 3 0,1 2-4 0,-1-2 3 16,7-3-5-16,-4-1-4 0,5-1-3 16,-1-4-1-16,-1-3-5 0,2 0-3 0,-1 0-4 15,4-6-14-15,-2 2-13 0,-1-4-15 16,-1 1-25-16,-1-1-25 0,2 1-31 15,-4 2-44-15,-4-6-83 0,-4 2-312 0,5 1-44 16</inkml:trace>
  <inkml:trace contextRef="#ctx0" brushRef="#br0" timeOffset="16290.8451">18575 4785 1489 0,'-3'-3'-5'16,"-3"-1"7"-16,1 1 11 0,5 0 15 0,-3 3 13 16,0-2 1-16,3 2 10 0,0 0 0 15,3-4 3-15,5 1-2 0,-2 3 0 16,1-3-5-16,5 1-8 0,2 2-1 0,-1-4-3 16,4 4-2-16,-1-2-4 0,2 2-3 15,-1-2-4-15,-1-2-4 0,1 4-12 16,-4-1-17-16,4 1-27 0,-4-3-20 0,-3 3-29 15,3 0-31-15,-3-2-36 0,-3-1-102 16,-3 0-243-16,-1 3-3 0</inkml:trace>
  <inkml:trace contextRef="#ctx0" brushRef="#br0" timeOffset="16535.8645">18485 4932 1290 0,'-6'3'-38'0,"3"-1"10"16,3 1 11-16,0-1 24 0,0 1 8 0,0-3 12 15,9 2 11-15,-2-2 2 0,-1 3 7 16,5-3 0-16,-2-3-2 0,4 3 5 0,4 0-1 16,-4-2-5-16,5-1-5 0,-1 1 0 15,-1 2-7-15,1-3-5 0,-4 1-6 16,4-1-19-16,-1 1-23 0,-2 2-29 0,2-2-26 15,-2-1-38-15,-1 0-87 0,-3 1-246 16,3-1 44-16</inkml:trace>
  <inkml:trace contextRef="#ctx0" brushRef="#br0" timeOffset="17005.8159">19299 4734 1136 0,'-3'0'-48'0,"-5"-2"14"16,5 2 2-16,-3 2 13 0,3 1 8 15,-4 2 3-15,7-1 13 0,-3 2 0 0,3 2 7 16,0-1 5-16,0 4-2 0,3-2 3 15,0 1 5-15,4 0-7 0,-4 3 4 0,3 0 4 16,5 1-5-16,-1 1-3 0,4-2 4 16,-1-1-5-16,0 3 3 0,4 0 8 15,3 0-3-15,-4 0 0 0,4-3-8 16,0 0 1-16,3 0 3 0,-2-3-4 0,-1-1 0 16,-1-5 3-16,2 1-7 0,-1-4 7 15,0 0-6-15,0-4 5 0,-4-2 8 0,1-3 9 16,0-4-1-16,-4-3-1 0,0-1-4 15,-2-5-4-15,-5-3 6 0,-3 2-7 16,-3-4 0-16,0 2 1 0,-6 0 2 0,-1 0 4 16,-6 0 2-16,3 2 0 0,-7 6 1 15,1 0-3-15,-8 4 1 0,4 8-2 0,-3 2-3 16,0 3-2-16,-4 8 1 0,0 8-5 16,-3 0-9-16,0 4-25 0,3-1-31 15,4 7-47-15,3-3-57 0,0 2-126 0,-1-3-237 16,9-2-17-16</inkml:trace>
  <inkml:trace contextRef="#ctx0" brushRef="#br0" timeOffset="18922.1444">21430 3832 1372 0,'0'0'-32'0,"0"0"18"0,0 0 12 0,0 0 21 15,0 0 19-15,0 0 13 0,0 0 8 16,0 0 4-16,0 0 1 0,0 0 5 0,0 0-2 15,0 0 5-15,10 0 0 0,-10 0 5 16,0 0 1-16,0 0 0 0,0 0 2 16,7 5 0-16,0-5 0 0,-4 3 7 15,0-3-13-15,7 2-2 0,0-2-5 0,3 0-5 16,0 0-7-16,1 0-6 0,6-2-6 16,-3 2-4-16,3-3-1 0,7 0-3 0,-8 1-8 15,8 0-7-15,0 2-15 0,-4-5-16 16,1 2-19-16,-5 3-22 0,1-2-31 15,-2-1-30-15,-2 3-38 0,1-3-29 0,-4 1-45 16,-4 0-120-16,2-1-286 0,-8 6-128 16</inkml:trace>
  <inkml:trace contextRef="#ctx0" brushRef="#br0" timeOffset="19151.1664">21523 4025 1621 0,'-6'3'-66'0,"-1"-1"33"0,3 0 15 0,1 3 15 16,0-3 23-16,-1 1 19 0,8 0 10 15,-4-3 8-15,0 2 2 0,6-2-1 16,-2 0-1-16,6-2-1 0,0 2-5 0,-4 0-7 16,8-3 0-16,-4 0-8 0,4 1-7 15,2 2-21-15,-2-2-29 0,2-1-30 0,1 1-31 16,-1 0-33-16,1-1-39 0,-1-2-112 15,1 1-217-15,4 1 11 0</inkml:trace>
  <inkml:trace contextRef="#ctx0" brushRef="#br0" timeOffset="19745.3727">22197 3605 1282 0,'-10'-5'-35'15,"4"2"16"-15,-5-2 1 0,5 0 15 0,2 3 13 16,-2-3 13-16,3 2 9 0,-1 1 7 16,0-1 7-16,1 1 7 0,0-1 1 15,-1 0 10-15,4 2 0 0,0 1-3 0,-3-3 4 16,3 1-1-16,0-1-2 0,0 3-3 16,0 0-4-16,0-9-4 0,7 8-2 15,3-5-3-15,3 4-4 0,0-3-4 0,4 0-2 16,0 3-3-16,3-1 0 0,0 3-4 15,0 0-1-15,0 0-5 0,0 5-2 0,1 2 1 16,-5 1-1-16,1 2-3 0,-4 2 0 16,-7 6 0-16,-3-3-1 0,-6 2-4 15,0 7 4-15,-10-2-8 0,-4 2 0 16,-2 5 1-16,-2-5 0 0,-2 1-4 0,-1-2 1 16,1-1-1-16,3 1-3 0,6-7-1 15,-2 4-2-15,6-6 1 0,-3 1 1 16,6-3 2-16,7-2 2 0,0 3 3 0,7-5 4 15,-1-1 5-15,8-2 0 0,-1 0 3 16,1 0 1-16,2-1 1 0,1-1-2 0,-1 0-1 16,1-1-1-16,-1-2-3 0,1 3 9 15,1-3-11-15,-6 0-4 0,6 0-13 16,-9 0-24-16,1 0-32 0,4-5-40 16,-5 5-45-16,1-6-39 0,1 2-81 0,-5-1-153 15,4 0-148-15,-4 0-65 0</inkml:trace>
  <inkml:trace contextRef="#ctx0" brushRef="#br0" timeOffset="20310.5999">22784 3720 1472 0,'4'-7'-34'16,"2"-1"25"-16,-3-1 18 0,4 5 11 15,-1-4 7-15,-2 4 11 0,0-1 2 0,2 5 4 16,-3 0 3-16,1 2 4 0,2 3 0 16,-3 0-2-16,1 3-4 0,0 2 1 15,2-1 0-15,-3 4-1 0,1-1-4 0,-1 1-4 16,3-1 4-16,-2 1-3 0,-4-1 0 16,4 1-1-16,-1-3-2 0,0-2 0 15,0 2 3-15,-3-6 1 0,4 4-3 0,-4-5 2 16,0-3-12-16,0 0-3 0,0 0-3 15,-4-13-14-15,4 3-6 0,0-2-9 16,4-3-2-16,-1 0 2 0,0 2 5 0,0-4-3 16,1 4 1-16,0-2-2 0,2 3-2 15,-3-2 6-15,4 5-1 0,4-1 3 16,-5 0 4-16,4 5 2 0,4 0 2 0,-5 0 3 16,4 3-1-16,-2 2 3 0,2 0 4 15,-4 2-4-15,5 1 1 0,-4-1 1 0,0 3-1 16,-3 0-2-16,3 0 1 0,-4 0-2 15,-3-2-1-15,8-1-1 0,-8 3-7 16,4-5-5-16,-1 2-10 0,-3-2-5 0,5-2-13 16,2-1-2-16,-1-1 1 0,2-4 4 15,2 3 2-15,0-2 5 0,4 2 0 16,0 0 5-16,-1 2 3 0,1 1 6 16,-4 4 7-16,7 3 12 0,-3 5 6 0,0 0 8 15,-1 2 8-15,-2 0 0 0,2 6 1 16,-5-2 1-16,-2 1-1 0,1 0-2 0,-3-4-4 15,-3 2-5-15,-1 0-14 0,0-2-33 16,0-3-39-16,0 0-56 0,-3 0-54 16,4-5-140-16,-4-2-334 0,3 2-143 0</inkml:trace>
  <inkml:trace contextRef="#ctx0" brushRef="#br0" timeOffset="21120.6837">23961 3814 1655 0,'14'-2'-70'0,"-5"-3"21"0,5 0 20 15,-4 0 20-15,0-3 11 0,-4-1 16 0,2-1 4 16,-5-1 8-16,-3-1 0 0,0 2 0 16,-3-2-3-16,-5 4 0 0,-2-1-4 15,-2 3 8-15,-6 4-2 0,2-2 1 16,-4 10 5-16,-4 0 3 0,1 0 0 0,0 7-1 15,-4 2 3-15,4-2-7 0,2 3 0 16,9 1 3-16,-6-3-2 0,9 4-2 0,-1-4 4 16,7-2-3-16,3 2-3 0,6-4 2 15,1 0-5-15,6-5-3 0,4-1 0 16,0-1-3-16,2 0-3 0,5-6 0 0,-4 0-3 16,3 1 0-16,0-3-1 0,-2 3-3 15,-2-3-2-15,-2 2 2 0,0-2-2 16,-4 5 0-16,4-4-1 0,-7 4-1 15,3-3-5-15,-2 3 5 0,-2 3 0 0,1 1 2 16,1 1 2-16,2 5 2 0,-1 3 13 16,6 4 6-16,2 4 3 0,-1 1 3 0,2 5 4 15,5 4 0-15,1 3 3 0,-3 2 6 16,-2 1-5-16,5-3-6 0,-7 4 8 16,1-9-11-16,-8 5-4 0,0-7-2 0,-6-1 3 15,-4-4 1-15,1 0 6 0,-8-3-2 16,-6-2 1-16,0-2-2 0,-6-4 0 15,-5 2 8-15,1-3 19 0,-3-5-3 0,0-2-11 16,-1-3-7-16,-2 0-5 0,-4-3-6 16,3 1 7-16,-3-6-12 0,3 3-5 15,0-2-18-15,5-1-27 0,1 1-21 0,1-3-28 16,4 3-38-16,2-4-47 0,7 1-55 16,4-2-40-16,3-1-126 0,0 1-124 0,10-5 65 15,4-4-123-15,-1 1-61 0</inkml:trace>
  <inkml:trace contextRef="#ctx0" brushRef="#br0" timeOffset="21396.6412">24525 3757 1456 0,'-3'-5'16'0,"3"-2"16"16,-4 1 24-16,4 2 15 0,0-1 18 16,0 2 6-16,0 1 6 0,-3-3 0 15,6 2-2-15,-3 0-1 0,0 2-6 16,0 1-9-16,-3-5-9 0,3 2-4 0,0 3-8 16,0 0-9-16,0-5-9 0,0 5-18 15,0 0-28-15,-4-4-38 0,4 4-45 0,0 0-50 16,0 0-55-16,0 0-114 0,0-1-364 15,0 1-162-15</inkml:trace>
  <inkml:trace contextRef="#ctx0" brushRef="#br0" timeOffset="21917.7353">24802 3372 1684 0,'6'-8'-68'0,"-3"1"17"16,5 2 13-16,-5-2 11 0,0 7 24 15,4 0 13-15,-1 2 12 0,-3 3 10 16,5 3 21-16,-2 2 4 0,-3 2 1 16,4 6 4-16,-4 2 1 0,8 2 19 0,-8 3-1 15,3 3 0-15,1 2 1 0,-1 3-3 16,5-4 2-16,-1 1-5 0,-1 0-7 15,2-2 0-15,-1-3-6 0,-1-5-8 0,2 2-5 16,-5-5 1-16,1 1-5 0,-1 0-4 16,2-8-1-16,-5 2 0 0,7-4-7 0,-10-3-3 15,6-1-1-15,-3-4-3 0,1-2-6 16,0 0-3-16,2-6-1 0,-2 0-3 16,2-1-3-16,0-4 0 0,1 1-7 0,4-4 1 15,-2 4-1-15,5-5-5 0,-1 2-2 16,0 0 2-16,4-3-2 0,0 6 2 15,-1-3-3-15,5 5-1 0,-5-1 3 0,1 5 0 16,-1 0-4-16,1 4 2 0,-4-2 0 16,4 8 2-16,-4 1 0 0,1 3 8 15,-1-1-5-15,-2 8 7 0,1 0 5 0,-2 2 13 16,-2 1-6-16,1 2 3 0,-2 0 0 16,-1-3 0-16,2 1 0 0,-2 2-6 0,-3-5 0 15,4-1-1-15,-7 2-1 0,3-3-13 16,-3-1-31-16,3-2-35 0,0 0-49 15,-3-3-67-15,0-2-71 0,-3 0-206 16,0 0 2-16,0-5-162 0,3 3-116 0</inkml:trace>
  <inkml:trace contextRef="#ctx0" brushRef="#br0" timeOffset="58910.2425">8821 6104 250 0,'-8'0'103'0,"5"4"-33"16,0-2-10-16,0-2-4 0,0 1-21 16,3-1 6-16,-4 5-10 0,1-4 1 15,0-1-2-15,-1 3 3 0,0 0 5 0,4-3-5 16,-3 2 9-16,0 1 7 0,0-2 0 16,3 2 5-16,0 0 1 0,-3-1 5 15,-1 1 0-15,1-3 1 0,3 0-3 0,-3 5-3 16,3 0 3-16,-4-5-5 0,0 4 0 15,1-1 0-15,3-3-5 0,-3 2 1 0,0 1-5 16,3 0-3-16,0-3-2 0,0 2-3 16,-4 1-1-16,1-3-3 0,3 2-2 15,0-2 1-15,0 0 0 0,0 0 1 0,0 0-3 16,3 5 1-16,1-5 0 0,-1 2 1 16,-3 2 3-16,6-4-1 0,2 0 0 15,-5 2 5-15,4-2-3 0,2 0-4 16,-2 1 0-16,7-1-3 0,-5 0-2 0,5-1-2 15,-1 1-2-15,4 0-1 0,-1-2 0 16,5 2-4-16,-5 0 0 0,4-4 2 0,4 4-5 16,-1-2 0-16,3 2-2 0,-2 0 0 15,2-3-1-15,4 3-2 0,-3-2-1 0,6 2 1 16,-6 0-2-16,7 0-1 0,-4-2-1 16,0 2 2-16,0 0-3 0,0-3 2 15,0 3-3-15,0 0 1 0,0 0 0 0,-3 3 2 16,3-3-1-16,-4 0-3 0,1 0 0 15,3 0 1-15,-3 0-2 0,-1 2 1 16,1-2 1-16,3 0-1 0,-7 0 2 16,7 0-2-16,-3 0-1 0,-3 0 0 0,2 2 1 15,-3-2 3-15,1 0-3 0,6 0-2 16,-7 0 2-16,4 0-1 0,-4 0-2 0,0 3 3 16,4-6 0-16,3 6-3 0,-3-3 5 15,-4 0-6-15,7 0 4 0,-6 0-2 16,2-3 3-16,1 3-1 0,-1 0-1 0,1-2-2 15,3 2 1-15,-3-2 2 0,0 2-2 16,0 0 0-16,-5-3 0 0,2 3 0 16,-1 0 0-16,1-2 0 0,-2 2 1 0,-1 0-2 15,2-3 3-15,-2 6-4 0,-2-3 3 16,1-3 0-16,-3 3 0 0,3 0-1 0,-3 0 2 16,-1 0-2-16,-2 0 2 0,-1 0-4 15,1-3 4-15,-1 3-3 0,0 0 0 16,-3 0 1-16,3-2 1 0,-6 2-2 0,3 0 5 15,0 0-1-15,-4 0 1 0,2 0 3 16,-2 0 3-16,1 0 0 0,-1 0 2 0,-3-3 2 16,1 3 1-16,-4 0 1 0,7 0 1 15,-7 0 1-15,7 0 1 0,-4 0 2 16,-3 0-4-16,0 0-2 0,0 0-1 0,0 0-3 16,6 0-1-16,-6 0 1 0,0 0-7 15,3-2-2-15,-3 2-16 0,0 0-22 0,0 0-31 16,-9-2-39-16,9 2-43 0,-7 0-47 15,4-3-110-15,-4 1-160 0,3-1-107 16,1 1-73-16</inkml:trace>
  <inkml:trace contextRef="#ctx0" brushRef="#br0" timeOffset="60885.427">19446 6220 1425 0,'-7'2'-73'0,"0"1"19"0,1-1 8 0,2-2 12 16,1 2 6-16,-4 1 8 0,4-3 10 15,-1 2 7-15,1-2 5 0,3 0 5 0,-3 3 9 16,3-3 1-16,-3 3 7 0,3-1 7 15,0-2 2-15,0 7 6 0,0-7 3 16,0 3-1-16,0-1 6 0,3 2 7 16,0-2 3-16,0-1-5 0,1-1-3 0,-1 6-3 15,1-3 2-15,2-3-4 0,1 3-1 16,3-1 0-16,-3 1 0 0,3-2-7 0,3 2 4 16,-3 0-1-16,3-1-3 0,1-2 0 15,2 3-5-15,1-1 0 0,-1-2-2 16,-2 3-4-16,6-1-3 0,0 1 3 0,0-3-6 15,0 0 1-15,3 2 1 0,-2 0-4 16,6 1 1-16,-5-3-3 0,5 2 1 0,0-2-1 16,3 0 0-16,-3 0-1 0,-1 0-1 15,1 3-1-15,0-3 3 0,0 3-6 16,-5-3 2-16,5 2-2 0,0-4-1 0,0 4 0 16,-1 1-1-16,-2-3-1 0,-1 0 1 15,0 0 0-15,1-3-1 0,-1 6 1 0,0-6-2 16,1 3 1-16,-1 3 0 0,1-3-3 15,-5-3 1-15,5 3 0 0,-1 0 1 16,1 0 1-16,-2-2-1 0,2 2-1 16,-4-3 3-16,4 3-2 0,-5 0-1 0,5-3-2 15,-4 3 3-15,-1-2-1 0,5 2-3 16,-7 0 2-16,6-3 0 0,-3 3 1 0,0 0 0 16,0 0 0-16,3 0-3 0,-2-2 1 15,-1 2 1-15,3-2-3 0,-3 2 2 16,4 0 0-16,-1 0 0 0,-4-3 2 0,5 3-1 15,-4 0-2-15,3 0 2 0,-3 0-1 16,4 0 1-16,-5-2 0 0,5 2-1 0,-4-3 2 16,4 3-1-16,-2 0-2 0,2-2 1 15,3 2-1-15,-4-3 1 0,4 3 0 16,-4-2-3-16,3 2 2 0,-2 0 1 0,0 0-4 16,-1-3 2-16,0 3 0 0,-3-3 1 15,4 3 1-15,-4-1-1 0,3-2-1 16,-3 3 1-16,0-2-1 0,3 2-1 15,0-3 3-15,-2 6 0 0,-2-3-1 0,5-3-1 16,-4 0 1-16,0 3-2 0,0 0 0 16,-3 0 2-16,-1 0-2 0,-2 0 0 0,-1-1 3 15,1-4 1-15,-1 5-1 0,-4 0 4 16,2 0 5-16,-1-1 0 0,-4 1 3 0,5 0 2 16,-5 0-3-16,1 0 1 0,-1 0-5 15,-3 1 9-15,2-2-4 0,1 1 1 16,-3 1 3-16,1-2-2 0,-4 1 1 0,6 0 3 15,-6 0 0-15,6 0 2 0,-2 0-2 16,0-2-3-16,-4 2-1 0,0 0 0 16,6 0-3-16,-6 0 2 0,4 2-1 0,-4-2-3 15,0 0 4-15,3-2-5 0,-3 2-3 16,0-4 1-16,0 4-3 0,0 0-4 16,0 0-13-16,0 0-25 0,0 0-32 0,0 0-49 15,0 0-73-15,-7-2-127 0,1-1-179 16,-8 1-155-16,1 0-148 0</inkml:trace>
  <inkml:trace contextRef="#ctx0" brushRef="#br0" timeOffset="64613.5469">8753 4705 1633 0,'0'0'-79'0,"0"-2"21"15,0-1 15-15,0 3 8 0,0 0 21 16,0 0 12-16,-3-3 11 0,3 3 12 16,3-2 3-16,-3 2 0 0,4-3 1 0,-4 3-1 15,0 0 5-15,0 0 5 0,4-1 7 16,-4 1 9-16,3 0 1 0,4 0 7 0,-7 0 3 16,0 0 2-16,9-3 0 0,-2 3 6 15,-3-3-1-15,6 1-2 0,-1-2 3 16,5 2-6-16,-4 0-6 0,3-3-4 0,1 2-4 15,-2 1-6-15,6-4-3 0,-2 4-4 16,1-3-4-16,0 0-3 0,-1 3-2 0,4-3-8 16,-3 0-5-16,0 2-10 0,2-1-11 15,-2-2-16-15,0 4-19 0,-4-1-19 16,0-1-22-16,4 1-29 0,-4 3-15 0,-2-2-24 16,-2 2-26-16,-2 0-94 0,-4 0-295 15,-3 0-67-15</inkml:trace>
  <inkml:trace contextRef="#ctx0" brushRef="#br0" timeOffset="65033.5773">8761 4880 1443 0,'0'0'-64'0,"-8"2"15"0,5-2 13 0,3 0 1 15,0 0 16-15,-6 0 7 0,6 0 11 16,0 0 1-16,-4 2 8 0,1 1 6 16,3 0 13-16,-3 2 5 0,3 2 6 0,-3-1 1 15,0 3 3-15,-2 2-2 0,2-2 4 16,0 4-1-16,-4 2 0 0,4-1 3 15,0 4-2-15,0 0 0 0,3-1-1 0,0 1 5 16,3 4-3-16,0-4 5 0,4 4-2 16,2-5 1-16,5 4 0 0,-1-4-3 15,4 0-2-15,3-2 0 0,0-1-3 16,4 1-5-16,2-6-1 0,1-1-6 0,-4 1 1 16,4-4-4-16,-1 1-7 0,1-4 3 0,0 1-10 15,-3-3-17-15,-5 0-16 0,4 0-31 16,-5-5-24-16,-2-1-34 0,1 1-34 15,-4 1-40-15,-7-6-108 0,2 2-240 16,-5 1-35-16</inkml:trace>
  <inkml:trace contextRef="#ctx0" brushRef="#br0" timeOffset="65262.6428">8767 5104 1372 0,'-3'-2'-48'0,"3"-3"16"16,3 3 13-16,1-3 10 0,2 0 19 15,0-1 8-15,2 2 4 0,5-1 7 16,-4-2-3-16,5-2 3 0,2 5-5 0,2-4 1 16,-2 3-5-16,4-3-7 0,0 1-17 15,-3 2-20-15,3 0-29 0,0 3-26 16,-4-4-56-16,1 2-268 0,0-1 85 0</inkml:trace>
  <inkml:trace contextRef="#ctx0" brushRef="#br0" timeOffset="65550.657">9357 4916 1112 0,'0'-3'-7'0,"0"3"1"16,0 0 6-16,0 0 17 0,0 0 1 16,0 15 18-16,3-6 1 0,1 1 3 0,0 5 3 15,-1 0 2-15,0 3-4 0,4 4 1 16,2 1 1-16,-1 0-6 0,2 4-3 16,-1 3 0-16,5-3 1 0,-1 3 4 0,1 1-10 15,-1-2-1-15,0 1-4 0,4-2 2 16,-8-3-5-16,2-3-4 0,-1 2-18 15,-4-3-24-15,1-4-13 0,-3 0-28 0,-1-3-24 16,0-2-26-16,-6-2-63 0,-4-5-253 16,0-2 58-16</inkml:trace>
  <inkml:trace contextRef="#ctx0" brushRef="#br0" timeOffset="65865.1307">9214 5063 1115 0,'0'-17'-26'16,"-4"5"7"-16,4-2 3 0,4-2 12 0,0 3 7 16,5-7 9-16,1 3 6 0,4 0 4 15,5 0 9-15,5 1 5 0,-1-1-2 16,4 7 6-16,0 3 1 0,0-1 2 16,3 8-6-16,-8 0 1 0,8 0 0 0,-6 5 0 15,-4 5 5-15,0 0-7 0,-3 3 2 16,-7 0 1-16,-3-1 9 0,-7 3 2 0,0-1 7 15,-7 2 2-15,0-1-5 0,-3 3 6 16,-3-4-5-16,0 1-2 0,-1-2-4 0,4 0-5 16,-6-1-4-16,-1-4-2 0,4-1-6 15,-1 0-8-15,4-2-11 0,-4 0-22 16,2-5-28-16,2 2-31 0,-1-2-35 0,5-2-31 16,-1 0-43-16,4-3-119 0,0 0-211 15,3 0-11-15</inkml:trace>
  <inkml:trace contextRef="#ctx0" brushRef="#br0" timeOffset="66163.604">10044 4809 1323 0,'7'-9'-11'0,"-4"-1"22"15,4 2 24-15,0 4 8 0,-4-4 18 16,1 1 4-16,-1 2 0 0,0 1-11 0,0 2 0 16,-3 2 7-16,7 8-1 0,-7-1 0 15,4 6-3-15,-4-1-4 0,3 5-5 0,4 3-4 16,-4 1 0-16,0 1-8 0,3 2-3 16,-2 2-3-16,3-1-4 0,0-1 1 15,-1 0-4-15,-3 1-1 0,4-3-8 0,0-1-19 16,-4 1-27-16,1-5-21 0,-1-2-33 15,0-3-31-15,-3 1-28 0,0-5-71 16,0-4-357-16,-3-1-74 0</inkml:trace>
  <inkml:trace contextRef="#ctx0" brushRef="#br0" timeOffset="66377.6155">9814 5060 1507 0,'-10'0'-58'15,"4"0"12"-15,3-2 23 0,3-2 16 16,0 4 18-16,0 0 12 0,9-4 4 0,4-1 13 16,1 2-1-16,6-2 9 0,0-3-5 15,3 4-7-15,4-1 1 0,-3-3-6 16,2 3-6-16,4-2 0 0,-4 2-9 0,1-2-19 16,-3 2-23-16,3-1-33 0,-4 0-40 15,0 0-57-15,-3-2-145 0,4 3-84 16,-5-2 104-16</inkml:trace>
  <inkml:trace contextRef="#ctx0" brushRef="#br0" timeOffset="66653.1509">10705 4691 1048 0,'0'-6'2'16,"3"-2"6"-16,-3 2 4 0,4 2 12 15,-1-1 13-15,6 2 7 0,-1-1 6 0,2-1 6 16,-1 2-2-16,2-2 0 0,2 3-5 16,0-3-2-16,4 2-7 0,-4 3 0 0,4-2-7 15,-1-3-2-15,1 5-6 0,-4 0-21 16,4-3-32-16,-4 1-35 0,1 2-46 15,-4-4-98-15,-4 1-219 0,-2 0 65 0</inkml:trace>
  <inkml:trace contextRef="#ctx0" brushRef="#br0" timeOffset="66954.9716">10705 4720 1153 0,'-7'5'-24'0,"0"0"6"16,-3 2 8-16,4 2 15 0,-1 5 6 0,-3-4 14 16,0 5 0-16,0 0 8 0,0 2 4 15,3 1 0-15,1 2 3 0,-1 2 5 16,0-3 5-16,4 5 4 0,3-4 6 0,0 5 5 16,0-2 10-16,3-1 5 0,4 0 2 15,-3 0-2-15,9 2-1 0,-4 0-4 0,12-1 0 16,-1-1-7-16,3-2-7 0,3 0-2 15,4-5-8-15,0 0-2 0,7 0-6 16,-3-5-6-16,-1 0-12 0,-6-3-23 0,3-1-28 16,-7-1-33-16,0-4-36 0,1-1-32 15,-4-1-35-15,-7-4-79 0,-3-3-378 0,-4 3-117 16</inkml:trace>
  <inkml:trace contextRef="#ctx0" brushRef="#br0" timeOffset="67138.072">10688 5117 1583 0,'-3'-5'-74'16,"3"2"13"-16,3-2 12 0,3 1 7 0,2-1 6 16,2 0 7-16,2 0-5 0,2-2-6 15,6-1-6-15,0-2-16 0,4 0-27 16,2-3-73-16,1 3-131 0,-1-2 191 15</inkml:trace>
  <inkml:trace contextRef="#ctx0" brushRef="#br0" timeOffset="67397.8635">11309 4845 834 0,'3'-3'9'0,"-3"3"9"0,0 0 5 16,0 0 10-16,0 0 0 0,-11 5 9 0,5 1-1 15,-1-2-2-15,-2 1-6 0,1 3 3 16,-5 2 0-16,4 0-1 0,-2 2 0 0,1 3-1 15,-3 0-2-15,6 0 1 0,-3 3 4 16,4 2 5-16,3-2 9 0,-2-1 8 16,10-3 4-16,-2 4-3 0,3 0 7 15,1-1 13-15,10 0 4 0,-1-4 6 0,4 3-4 16,7-7-3-16,3-1-7 0,4-4-6 16,-1 2-8-16,3-6-5 0,4-3-7 0,4-1-12 15,-1-2-22-15,-3 0-39 0,0-6-40 16,-3 4-53-16,-7-1-54 0,-4-1-131 0,-5 0-326 15,-2 0-126-15</inkml:trace>
  <inkml:trace contextRef="#ctx0" brushRef="#br0" timeOffset="69169.4344">8851 5387 1595 0,'0'3'-86'0,"0"-1"15"16,0 1 11-16,-4-1 14 0,0 1 11 0,4-3 5 16,-3 2 8-16,3 0 8 0,-6-2 11 15,3 3 6-15,-4-3 11 0,0 0 2 0,0 2 6 16,-2-4 0-16,-1 2 3 0,-1 0 1 15,2-3 0-15,-5 1 7 0,1 0-3 16,0-3 6-16,-4 0 0 0,4 0 3 16,-4-1-6-16,4-1 0 0,-4 1 3 0,1-2-3 15,2-1-4-15,-3 0 2 0,0-4 3 16,0 3-8-16,1 0 0 0,2-2-6 0,5 2 3 16,-4-4-6-16,2 5-1 0,-2-3 2 15,-1-1-2-15,8 4-3 0,-4-3-5 16,0-5 4-16,3 5-1 0,0-3-2 0,1 0 0 15,3 3-2-15,3 0-3 0,-3-4 4 16,3 1-6-16,0 0 4 0,0 3-5 16,0 0 4-16,3-5-5 0,3 5 3 15,-3 0 1-15,7 0 1 0,-2-1 2 0,-2 4-3 16,0-2-1-16,-2 4 0 0,2-4-1 16,2 4 1-16,-5 0-3 0,3-1 2 0,-2 1 0 15,-1 2 0-15,0 0 3 0,0 1-3 16,-3 1-1-16,4-2 0 0,0-1 6 15,-1 4-4-15,0 2 3 0,-3-5-3 0,3 2-2 16,1 1-1-16,-4 2 3 0,3-3-3 16,0 0-1-16,-3 3 3 0,0-2 0 0,0 0-1 15,0 2 1-15,0 0 10 0,0 0-4 16,7 0 0-16,-7 0-1 0,0 0 0 16,0 0 0-16,0 0-1 0,0 4 2 15,0-4-4-15,0 3-2 0,0-3 2 0,0 0-3 16,4 3 1-16,-4-3 3 0,3 0 1 15,0 2-2-15,0-2 0 0,-3 0-1 0,0 0-1 16,0 0-1-16,4 3-1 0,-4-3 2 16,0 0 2-16,0 0-1 0,0 0-1 15,0 0 2-15,0 0-2 0,-4 5 0 0,4-5-1 16,0 0 1-16,0 0 2 0,0 0-1 16,-6 0 4-16,6 0-4 0,0 0 0 0,0 0-2 15,-7-4 2-15,3 3 0 0,-2 1 0 16,6 0-2-16,-10-5 0 0,4 5 0 15,-2-6 1-15,5 4-2 0,-7 0 0 0,4-1 2 16,-1 1-2-16,-3-1 2 0,3 1-1 16,1-1-1-16,-1 1-1 0,3-1-1 15,-2 1 1-15,2-1 0 0,1 3-4 0,0-2 0 16,0 0 2-16,3 2-1 0,-7 0-1 16,7 0 4-16,0 0-3 0,0-3 2 0,0 3 2 15,10 0-1-15,-4 0 1 0,1 0 1 16,4 0 0-16,1 0 1 0,-2 0-2 15,4 3 1-15,-4-3 0 0,4 0 0 0,-5 2-1 16,1 0 2-16,1 1 3 0,-2 2 0 16,1-3 3-16,1 1 2 0,-8 2 0 15,7 0 6-15,-4 2 6 0,-3 1 1 0,1-1-2 16,0 4 0-16,-4-2-1 0,3-1-2 16,-3-1 1-16,0 3-3 0,0 0-3 15,0-2-3-15,0 2 1 0,0 0-2 0,3-3 3 16,-6 1-9-16,6-1-19 0,-6-2-28 15,3 3-36-15,0-3-48 0,0-3-64 0,-7 3-181 16,0 0-204-16,4 0-78 0</inkml:trace>
  <inkml:trace contextRef="#ctx0" brushRef="#br0" timeOffset="77684.7655">17598 6786 1532 0,'0'0'-52'0,"-6"0"8"0,6 0 10 16,0 0 23-16,0 0 22 0,-8 4 17 15,8-4 11-15,0 0 10 0,-3 0 6 0,3 0 3 16,0 0 5-16,0 0 7 0,0 0 2 15,0 0 8-15,0 0 3 0,0 0 1 16,0 0 8-16,0 0 2 0,14 2-1 0,-7-2 4 16,2 0 1-16,1-2-9 0,4 2-2 15,2 0-5-15,1-4 4 0,0 3-8 16,3-1-12-16,6-4-3 0,1 3-5 0,3-1-5 16,-3-1-9-16,3-1-1 0,0 4-7 15,3-3-4-15,-3 0-4 0,0 0-7 0,0 0-10 16,-3 3-11-16,-3-4-19 0,-2 5-28 15,-1-2-26-15,-4 1-42 0,-1-1-42 16,-2 0-45-16,-5 1-48 0,-2-2-135 0,-7 4-91 16,0 0-106-16,0 0-82 0</inkml:trace>
  <inkml:trace contextRef="#ctx0" brushRef="#br0" timeOffset="78020.1945">17398 6875 1514 0,'-3'0'-66'16,"3"0"8"-16,0 7 14 0,-4-2 21 16,4 0 12-16,-3 0 7 0,3 5 11 0,-3-2 10 15,3 4 3-15,-3-3 4 0,3 5 7 16,-5 1 1-16,5-3 3 0,0 3 7 0,-3 1 5 15,6 1 4-15,-3-2 4 0,8 2 1 16,-2 0 4-16,4 1 0 0,1 0 5 16,2-3-2-16,7 2-1 0,-1-5-4 15,2 4-2-15,9-4-5 0,-3-2-4 16,9 0-6-16,-3 0-3 0,7-5-3 0,1 0-5 16,-8 0-4-16,3-5-17 0,1 2-26 15,-4-4-30-15,-3-1-29 0,3-1-38 0,-6 1-31 16,-3-7-48-16,-4 0-127 0,-4 0-195 15,-8 1-20-15</inkml:trace>
  <inkml:trace contextRef="#ctx0" brushRef="#br0" timeOffset="78379.3154">17451 7100 1356 0,'-3'-2'-33'0,"3"2"2"0,0-3 9 15,7 0 5-15,-1 1 12 0,5-2 3 16,2 0-3-16,4 1 2 0,-1-2 12 0,4-2-13 16,0 2 0-16,3-3-20 0,4 1-4 15,-3-3-16-15,2 1-3 0,1-2 8 16,-4 2 6-16,0-2 0 0,1 4 3 0,-1-1 8 16,-10 1 1-16,8-1 3 0,-5 3 10 15,1-3 10-15,-1 7-3 0,-2-2 12 16,2 3 10-16,-2 0-1 0,-1 4 9 0,1 4 5 15,2 5 4-15,1-1 12 0,-4 3 6 16,4 0 8-16,-1 8 3 0,5-1 4 0,-1 1 5 16,-1 4-4-16,2-2-5 0,-1-1-4 15,-1 5-8-15,-2-4-2 0,4 0-6 16,-5 0-6-16,-2 0-2 0,-1-5-14 0,-4-1-29 16,2-1-30-16,-4-3-33 0,-1 0-38 15,-6-2-48-15,-3-3-140 0,0-3-128 16,-8 1 70-16</inkml:trace>
  <inkml:trace contextRef="#ctx0" brushRef="#br0" timeOffset="78697.3554">17839 6965 1085 0,'9'-12'-45'0,"-2"1"11"0,10-2 7 16,2 1 6-16,5-1 6 0,6 1 4 16,0-1 5-16,3 4 5 0,8 0 10 0,-11 2 4 15,6 5 1-15,-6 2 4 0,4 2-3 16,-4 2-1-16,-4 3 1 0,-6 1 7 16,0 4 0-16,-7 0 5 0,1 0-2 15,-8 3 6-15,-2 1 6 0,-4-3 5 16,-4 1-2-16,1-2 5 0,-3 1-7 0,-1 3 0 15,-4-7-1-15,5 2-1 0,-4-2-7 16,-4-1-7-16,5-1-20 0,-1-2-18 0,3-3-28 16,0 1-31-16,-2-3-47 0,2-3-112 15,4 1-115-15,-1-1 137 0</inkml:trace>
  <inkml:trace contextRef="#ctx0" brushRef="#br0" timeOffset="78919.3707">18689 6948 993 0,'10'-6'3'0,"-1"4"6"0,5-2 6 0,-1 1 6 15,4-1-8-15,-4 2 11 0,4-3-6 16,-1 3-3-16,2-1-3 0,1 1 4 0,-2 2-27 15,0-3-10-15,-1 3-31 0,-2-3-44 16,-7 1-94-16,-4 4-72 0,0-2 219 16</inkml:trace>
  <inkml:trace contextRef="#ctx0" brushRef="#br0" timeOffset="79075.4032">18635 7059 723 0,'-3'6'25'0,"0"-1"10"16,3-3 14-16,6 0-4 0,-2 1 13 15,5-3 2-15,2 0-7 0,2 0-2 0,1 0-7 16,2 0-3-16,1-3-7 0,2 1-12 16,2 0-21-16,-4-3-45 0,2 2-48 0,-2-2-118 15,3 0-95-15,0 0 179 0</inkml:trace>
  <inkml:trace contextRef="#ctx0" brushRef="#br0" timeOffset="79642.1807">19279 6810 859 0,'6'-3'9'0,"-3"0"11"15,5 6 20-15,-2 0 13 0,-2-1 14 0,2 6 7 16,-3-1 5-16,5 0-1 0,-5 4 4 15,3 2-2-15,4-1-1 0,-3 3-3 16,3 2-4-16,0-2-5 0,-4-3-5 0,2 4-5 16,-2-4-3-16,1-2-5 0,-1 0-8 15,-3 0 1-15,4-2-1 0,-3-1-9 16,-1-1 0-16,0-4-4 0,1-2-3 0,-4 0-4 16,6-8-8-16,1 1-9 0,-4-4-7 15,4-1-8-15,3 0-2 0,0-3 0 0,0-1-1 16,0 4 1-16,3-1 2 0,1 4 2 15,-1-1-2-15,-3 3 2 0,3 2 1 0,1-1 4 16,-4 4 1-16,3 2 1 0,1 0 8 16,-5 2 3-16,5 4 4 0,-4-1 3 15,0-1 8-15,0 4 8 0,0-1-4 0,0-2 3 16,-1 2-7-16,-1-1 0 0,1-1-1 16,-2-1 3-16,-1-4-5 0,5 3-4 15,-1-6-1-15,-1-1-10 0,5-4-8 16,-1 0-9-16,4-1 1 0,4-4-6 0,-5 1 0 15,4 0 1-15,4-1-1 0,-8 0 2 16,4 3 4-16,-1 3 0 0,-1-1 0 0,-1 5 7 16,-4 2 3-16,4 1 5 0,-4 4 8 15,-4 4 1-15,2-1 5 0,2 0 4 16,-3 4 0-16,-3-2-1 0,-1 3-3 0,4 0-1 16,-3-3 0-16,-4 4 0 0,4-4-19 15,-4-1-29-15,4 0-44 0,-4 1-60 0,0-5-87 16,1-1-181-16,-1-3-151 0,-3 0-55 15</inkml:trace>
  <inkml:trace contextRef="#ctx0" brushRef="#br0" timeOffset="79852.0641">20406 6878 1418 0,'3'-5'-15'15,"5"2"19"-15,-5 0 4 0,3 1 18 16,-3-2 18-16,1 3 13 0,2 1 3 16,-3-2-3-16,2 2-10 0,-2-4 2 15,-3 4-11-15,3 0-6 0,0-2-29 0,-3 2-44 16,7 2-43-16,-7-2-61 0,3-5-139 16,0 5-150-16,-3 0 58 0</inkml:trace>
  <inkml:trace contextRef="#ctx0" brushRef="#br0" timeOffset="80290.1147">20956 6900 1171 0,'11'-3'-22'0,"2"-2"7"0,0 0 10 16,-3-3 16-16,-3 4-8 0,-4-6 3 15,-3 3 3-15,0-2-6 0,-7 2 1 0,4-1 4 16,-7 1 0-16,0 5 10 0,-3-3-5 15,-4 5 0-15,1 0 9 0,-1 2 1 16,-4 3 2-16,5 0-2 0,-1 0 9 0,4 3-15 16,0-1 5-16,2 1 5 0,2 2-6 15,9-2 0-15,-3 1 5 0,6-1-4 16,3-3-2-16,1 2 1 0,3 1-3 0,3-3-3 16,4-1-1-16,0 5 0 0,6 0 1 15,-3-1 9-15,6 2 7 0,-2 2 0 0,9 3 18 16,-3 0 5-16,-3 6 2 0,3-2 4 15,-7 4 1-15,1 2-3 0,-5 2-4 16,-1-2 0-16,-2 6-2 0,-6-4-4 16,-6-5 6-16,-1 4 7 0,-3-4 9 0,-7-2 3 15,1 0 5-15,-8-2-1 0,1-4 0 16,-1-2-5-16,-2 1-8 0,-1-3-3 16,-2-2-4-16,1-1-8 0,1-4-3 0,1 0-5 15,-1-6-6-15,4 0-15 0,-4-3-24 16,4-1-33-16,-1-2-35 0,1-4-48 0,0-2-49 15,3 1-48-15,-3-7-105 0,6 4-138 16,0-3-149-16,1 3-107 0</inkml:trace>
  <inkml:trace contextRef="#ctx0" brushRef="#br0" timeOffset="80556.1544">21470 6812 1651 0,'3'-2'-35'0,"4"2"24"0,0-3 20 15,-1 3 24-15,1-3 11 0,-1 3 11 0,2 0 5 16,-2 3-4-16,1-3-5 0,-1 0-6 15,-3 3-5-15,1-3-4 0,3 2-15 0,-4-2-37 16,-3 0-48-16,7 0-57 0,-7 0-119 16,0 0-309-16,3-5-52 0</inkml:trace>
  <inkml:trace contextRef="#ctx0" brushRef="#br0" timeOffset="81016.223">21740 6592 1462 0,'6'-5'-34'15,"-1"3"13"-15,-5 2 23 0,6 0 17 0,-6 0 18 16,6 2 10-16,1 6 11 0,-4-1 8 16,5 3 7-16,-5 2 5 0,0 4 0 0,4 1-1 15,-1 3 5-15,0-2 6 0,-2 2-4 16,6 2 5-16,0-2-3 0,0 0-5 15,0 1-4-15,0-4-3 0,0-3-8 16,-3-1-7-16,0-1-2 0,-1-1-4 0,0-1-3 16,2-3-5-16,-2-2-1 0,1-2-5 15,-1-3-6-15,5 0-3 0,-5-3-3 16,4-5-2-16,-3 2-5 0,3-2 4 0,3-3-7 16,-3-1-1-16,4-1-4 0,-5 1 0 15,9 2-2-15,-6-2-2 0,2 2-1 16,2-3-3-16,2 6 0 0,-2-1-1 0,1 3-1 15,-1 0 3-15,1 5 3 0,-4 0 4 16,4 5 5-16,-1 2 16 0,1 1 5 0,-4 4 9 16,4 1 2-16,-4 2 7 0,1 0 0 15,-4 0-9-15,4 2-5 0,-8-1 0 16,7 1-4-16,-5-4-6 0,1-1-5 16,-2 0-18-16,-1 0-30 0,2 0-48 0,-2-3-57 15,-3-1-69-15,0-1-82 0,1-2-208 16,-4-3-28-16,0 1 79 0,-4-3-147 0,4 0-82 15</inkml:trace>
  <inkml:trace contextRef="#ctx0" brushRef="#br0" timeOffset="107824.7027">16091 5300 499 0,'0'0'51'0,"0"0"-11"15,0 0-11-15,0 3-5 0,0-3-1 0,0 0-4 16,0 0 1-16,3 0 1 0,-3 1 7 16,0-1-2-16,0 0-1 0,0 0 4 0,3 3 2 15,-3-3 6-15,0 0 5 0,0 0-1 16,0 0 6-16,3 0-1 0,-3 0 2 16,0 0 2-16,0 0-1 0,0 0-2 15,0 0 0-15,0 0 6 0,0 0-11 0,0 3 1 16,0-3 3-16,0 0-1 0,0 0-4 15,0 0 6-15,0 0-3 0,0 0-5 0,0 0 0 16,0 0-3-16,-9-6-4 0,5 5-5 16,1-2 2-16,-3 0-2 0,-2 1-5 15,2-2-1-15,-1 1 0 0,1-2-1 0,-1-1 0 16,-3 0-5-16,-3 2 2 0,2-1-2 16,2 0 0-16,-1 0 0 0,-1 0 1 0,1-2-2 15,-2 2-1-15,-2-1-1 0,1-1-2 16,2 2-1-16,-5-2-1 0,-1-1-2 15,4 2-2-15,-4 2 3 0,-3-4-1 16,3 3-3-16,-2-2-1 0,-1 0 3 0,-1 2 0 16,2-1-1-16,-1 2 1 0,-1-4-2 15,-2 4 3-15,3-1-2 0,0-3 0 16,4 3-2-16,-8 0-1 0,4-1 3 0,-4 1-3 16,5 1 2-16,-5-1-4 0,1 2 2 15,-4-2 2-15,4 0-2 0,0 2 0 16,-1-1 0-16,-2 1-3 0,-1 1-1 0,7-1 4 15,-6 3-1-15,2-1-1 0,4-2 6 16,0 3-3-16,0-3 1 0,3 1-1 16,1-2 2-16,-5 4-2 0,5-2 3 0,-4 2-6 15,0 0 0-15,0-2 1 0,0 2 2 16,3 0-1-16,-3-4 0 0,0 4 1 16,0 0-2-16,-3 0 2 0,3 0-1 0,-1 0 3 15,2 0-2-15,-1 0 1 0,-1 0 3 16,2 4-4-16,-1-4 3 0,-1 0-3 0,5 0 2 15,-4 0-2-15,4 2-4 0,-5 0 6 16,1-2-3-16,4 4 3 0,-5-4-1 0,5 2-3 16,-4 4 3-16,3-6 0 0,4 1-3 15,-4 4-1-15,1-2 2 0,-1 1-1 16,0 2 1-16,0-1 0 0,4 0-1 16,-7 2 3-16,0-2-1 0,4 3 0 0,-1-3 2 15,0 2-5-15,-3 1 3 0,4-1-2 16,-4 1 3-16,2 2-1 0,-1 0 0 15,2-3-1-15,1 3-3 0,-1-1 3 0,1-1-4 16,-2 4 3-16,1-3 3 0,4 1 1 16,-4 2-4-16,4-5 0 0,4 4 4 0,-5-2-3 15,4 5 0-15,-4-5 2 0,1 6 0 16,4-2 0-16,-5-1-2 0,4 0 0 16,0 5-1-16,0-4 2 0,0 5 3 15,4-3 0-15,-2 0-4 0,-2 3 1 0,4-6 1 16,0 6 0-16,-1-3 2 0,3 3 1 15,-3-1 2-15,4-2 1 0,0-1 2 0,-3 3-4 16,2-3 4-16,1 4 0 0,3-1 3 16,0-3-3-16,0-2-4 0,-4 5 3 15,4-1 0-15,4 0-2 0,-4-2 2 0,3 1-4 16,1 2 7-16,-1-5-4 0,3 2-1 16,-3 3-2-16,4-2-2 0,0 3 1 0,-3-3 1 15,2 3 3-15,4-3-5 0,-4 3-2 16,5-3 6-16,-5 2-4 0,7-3 4 15,-5 4-5-15,1-4 1 0,1 4-2 16,1-2 0-16,2-2 1 0,0 4-3 0,-3-3 4 16,3 0-1-16,1 0 0 0,-1-3-4 15,1 1 4-15,-1 1 0 0,1 0-3 16,2 1 2-16,-7-3-2 0,5 1 3 0,2-1-2 16,-2 3 0-16,-1-4 1 0,1 3-2 0,2-2 2 15,1 1-2-15,-4-1 3 0,4 1-2 16,-1-2 0-16,2 1 1 0,-5 0-1 15,4 1 2-15,-1-4 10 0,4 2-3 16,-3 2 2-16,-1-7-5 0,5 7 5 16,-8-8-6-16,7 5 2 0,-3-2 1 0,2 1-3 15,-5-4 1-15,6 7-1 0,0-5 0 16,0-2-3-16,0 2-1 0,-3-2 3 0,-1 0-2 16,4 2 0-16,1-2-3 0,-2 0 4 15,1 0-1-15,1 2-1 0,1-4 2 16,-1 5 0-16,-1-7-3 0,-1 3 3 0,2-2-2 15,-1 1-1-15,-1 0 2 0,2 2-2 16,-1-5-1-16,-1 0 2 0,5 1-4 0,-4-1 1 16,0 3 2-16,3-3-1 0,1 0 0 15,-4 0 4-15,0-3-4 0,0 3 0 16,4-1 0-16,-5 1-2 0,4-3 3 16,-2 1 0-16,-2-1 2 0,2 0-2 0,-1 1 0 15,-1-2 1-15,2 1-4 0,-4 3 2 16,2-6 0-16,1 3 0 0,-2 1 0 0,-2-5 1 15,4 4-3-15,-1-5 1 0,2 4 3 16,-1-4-2-16,-4 3 2 0,1-3-1 16,3 2 0-16,-3 0 1 0,3-3-2 0,-4 0 0 15,1 0 3-15,-1 1-3 0,2-2 0 16,-2 3 0-16,1-4 0 0,0 2 0 0,-1-1 2 16,1-1 0-16,-1 2-2 0,1-2 0 15,0 2 2-15,-3 1 1 0,-2 0-1 16,2-4-2-16,-1 5 1 0,0-4 0 0,-2 2 3 15,2-4-1-15,-3 3-2 0,0 0 2 16,0 1 0-16,0-3 0 0,0 3 0 16,-3-3 1-16,2 1-2 0,2 2-1 0,-5-4 3 15,4 1-3-15,-3 0 1 0,3 1 0 16,-3-2 0-16,-1-1-1 0,1 1-1 0,3 1-1 16,-3-4 3-16,-1 4-2 0,2-1 0 15,-2-1 2-15,0 2 0 0,1-5-4 16,-4 5 1-16,5-3 1 0,-5 1 1 15,3-2-1-15,-3 3 0 0,1-4 2 0,-1 2 0 16,0 1-2-16,0-2 2 0,1 3 0 16,0-4 1-16,-1 2 6 0,-3 1-2 0,3-2-1 15,-3 3 3-15,0-1 0 0,0 2 5 16,3-1-3-16,-3 1 2 0,-3 0 0 16,3 1 0-16,-3-2-3 0,0 4 3 0,-1-4-2 15,0 1-3-15,1-1 2 0,-3 1-1 16,2 0-2-16,-2-1-1 0,3-3 1 15,-5 4-3-15,2-1 3 0,-1 1 0 0,4-1 1 16,-3 1 2-16,-2 2-3 0,2 0 5 16,-1 0-1-16,1 2-2 0,3-1 3 0,-5 2 2 15,5-2-2-15,-3 1 1 0,2 4-2 16,-2-1-1-16,3 0 1 0,3-2-3 16,-4 4-1-16,0-2-3 0,1 3 3 0,0-3-2 15,0 2 0-15,3-1-1 0,-4 1 2 16,1 0-3-16,3 1-4 0,0 2-6 15,0 0-3-15,-3-4-9 0,3 1-11 0,0 3-17 16,0-3-24-16,0 3-22 0,0 0-33 16,0 0-34-16,0 0-34 0,0 0-54 15,0 0-150-15,0 0-244 0,0 0-139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34:47.797"/>
    </inkml:context>
    <inkml:brush xml:id="br0">
      <inkml:brushProperty name="width" value="0.05292" units="cm"/>
      <inkml:brushProperty name="height" value="0.05292" units="cm"/>
      <inkml:brushProperty name="color" value="#FF0000"/>
    </inkml:brush>
  </inkml:definitions>
  <inkml:trace contextRef="#ctx0" brushRef="#br0">24341 10762 697 0,'-3'0'160'0,"-3"2"-80"16,2-2-34-16,-3 0-1 0,1 0-13 0,2 0 0 15,4 0-14-15,-6 0 19 0,3 3 19 16,-1-3 8-16,4 0 2 0,0 0-1 16,-7 0 2-16,7 0 0 0,0 0 2 0,-6 2 8 15,6-2 1-15,-4 0 8 0,4 0-1 16,0 0-1-16,0 0-4 0,0 0-2 0,0 0-5 15,-3 4-4-15,3-4-3 0,0 0 6 16,0 0 0-16,10 0 4 0,-4 2-2 16,5-2-3-16,2 0-3 0,4-2-5 15,6 2-6-15,0-4-2 0,4-1-8 0,3 3-2 16,0-3-4-16,0 3-4 0,3-4-2 16,1 1-6-16,-4 1-2 0,3-1-3 0,0 0 2 15,0 0-5-15,-6-1-4 0,0 2 1 16,0-1-8-16,-4 2-8 0,-2 1-11 15,-5-3-19-15,1 3-25 0,-1-2-34 0,-2 2-47 16,-1-1-53-16,-3 1-68 0,0-3-143 16,-7 3-57-16,-3-1-143 0,0 3-98 15</inkml:trace>
  <inkml:trace contextRef="#ctx0" brushRef="#br0" timeOffset="556.3082">24392 10965 1635 0,'6'-3'-25'0,"-2"6"9"0,-4-3 3 0,3 2 2 16,-3 0 15-16,0 4 10 0,-3-1 13 15,-4 0 11-15,4 2 12 0,-5 1 5 0,2 2 3 16,0 2 3-16,-1 1 13 0,0 4-9 16,3-2 0-16,-2 6-2 0,-1-4 4 15,1 5 2-15,3-2-3 0,-1 2 1 0,0-1 0 16,4-1-4-16,4 2-2 0,-4-2-3 16,4 3-3-16,2-4 1 0,1 2-6 0,2-1-3 15,5-3-5-15,-1 0 3 0,1-1-3 16,5-1 2-16,-1 0-2 0,1-3-8 15,4-2 0-15,-2 0-4 0,-1 0-3 16,3-4-2-16,0-1-8 0,1-1-3 0,3-4-10 16,-11 3-7-16,4-6-16 0,-3 3-16 15,3 0-16-15,-3-1-16 0,2-5-22 16,-2 6-20-16,-1-5-21 0,5 2-18 0,-7-3-27 16,2 2-14-16,-2-4-58 0,-8 1-95 15,4 0-225-15,-7-1-68 0</inkml:trace>
  <inkml:trace contextRef="#ctx0" brushRef="#br0" timeOffset="806.0315">24122 11225 1496 0,'-5'-3'-13'0,"2"0"0"15,3 3 8-15,8-5-9 0,1 3 1 16,4 0 12-16,4-1 13 0,4 1 14 0,1-1 11 16,8-2 4-16,4 2 1 0,0 1 1 15,-1 0-6-15,4-1-6 0,-1 1-1 16,0-3-13-16,5 2-22 0,-1-2-23 0,-4 2-45 16,1 2-50-16,-7-2-124 0,-3-2-188 15,-1 0 57-15</inkml:trace>
  <inkml:trace contextRef="#ctx0" brushRef="#br0" timeOffset="1279.0952">25445 11052 1198 0,'-3'-5'28'0,"-4"0"-6"0,1 0 2 16,-5 3-9-16,5-3-1 0,-4 2 0 0,4 1-9 15,-5-1 12-15,-2 0 2 0,-1 3 6 16,-2 3-3-16,-1-3 4 0,1 5-5 0,-5-2 1 16,1 4 2-16,-3 3 5 0,6 0 2 15,-3 0 6-15,1 8 8 0,-2-3 7 16,1 4 6-16,4-1-2 0,-1 5 5 0,4-3 1 16,3 0 1-16,3 2-4 0,3-1 3 15,4-4-2-15,4 3 0 0,-1-3-2 0,8 1-1 16,-2-3 0-16,8-3-4 0,3-4-8 15,0-1 3-15,4 0-9 0,-1-4-6 16,0 2-3-16,4-5-3 0,-4 0-12 16,1-3-17-16,-2 1-23 0,5-3-27 0,-7 0-38 15,4 0-37-15,-5 0-34 0,2-2-69 16,-1-1-134-16,-4 1-195 0,5 0-60 0</inkml:trace>
  <inkml:trace contextRef="#ctx0" brushRef="#br0" timeOffset="1950.5964">26006 11022 1458 0,'-8'0'-26'15,"8"0"20"-15,-3-3 5 0,3 3 7 0,0 0 10 16,0 0 20-16,0-1 12 0,0 1 6 16,0 0 13-16,11-3 5 0,-8 3 0 0,3-2-4 15,1 2 6-15,4-3-4 0,-2 0 0 16,1 1 3-16,1 2 1 0,5-4 0 15,-2 3-1-15,2-5-3 0,1 4-3 0,-1-1-5 16,1 3-7-16,7-2-2 0,-8-3-9 16,4 3-1-16,3-1-3 0,-6 1-5 15,3-1-3-15,0 0-4 0,0 1-3 0,0 2-4 16,-4-2-11-16,5 2-19 0,-8-3-17 16,4 1-20-16,-4 2-27 0,-3 0-28 0,3-3-32 15,-3 3-32-15,1 0-30 0,-5 0-83 16,-6 0-379-16,0 3-153 0</inkml:trace>
  <inkml:trace contextRef="#ctx0" brushRef="#br0" timeOffset="2220.9592">25998 11238 1657 0,'-3'0'-66'0,"6"5"18"16,-3-5 13-16,8 1 12 0,-5 2 25 0,3-3 16 16,4 3 17-16,1-3 12 0,2 0 9 15,4 0 3-15,-1 0 3 0,4 2 0 16,1-2-1-16,-2 0-2 0,5 0-7 0,-4 0-3 16,7 0-7-16,-5 0-2 0,2 0-4 15,3 0-16-15,-11 0-21 0,7-2-27 0,-2 2-29 16,-8 0-36-16,7 0-31 0,-7 0-41 15,4-3-101-15,-4 3-228 0,1-3 1 16</inkml:trace>
  <inkml:trace contextRef="#ctx0" brushRef="#br0" timeOffset="2963.0488">27800 11260 1354 0,'0'2'11'0,"-7"-2"7"16,3 3-8-16,4-3-6 0,-6-3 0 16,6 1-1-16,0-3 2 0,-7 0 0 15,7-2 2-15,-3-4 1 0,3-2-1 0,0-1-2 16,0-4-3-16,0-1-1 0,3-5-1 15,4 2-3-15,-4-6-3 0,4-2 6 0,0 1 1 16,-1-5-3-16,1 8 6 0,-4 1 0 16,0-3 7-16,5 3 0 0,-8 3 9 15,3 2 8-15,0 2 9 0,0 3 5 16,4 0 1-16,-7 2 3 0,0 1-7 0,3-1-2 16,-6 6 1-16,3 0 3 0,0 1 0 0,0 6 1 15,0 0 5-15,-7 8 2 0,1 2 6 16,3 3 5-16,-5 4 8 0,2 5-1 15,-4 3 7-15,7 3 1 0,-14 2 0 16,10 3 5-16,-6 1-3 0,6 2-1 16,4-4-6-16,-7 3-4 0,7-2-1 0,-8-3-6 15,5 3-7-15,-1-9 0 0,1-2-5 16,6 4-7-16,-7-6-6 0,3-3-5 0,1 0-5 16,0-4-7-16,3 2-17 0,-4-2-23 15,4-6-27-15,0 1-38 0,0-3-41 16,4-5-39-16,-4 0-35 0,3 0-68 0,0-5-124 15,-3 5-268-15,4-8-159 0</inkml:trace>
  <inkml:trace contextRef="#ctx0" brushRef="#br0" timeOffset="3393.0362">27086 11633 1789 0,'-7'0'-39'15,"4"2"4"-15,0-2 10 0,3 0 5 16,0 0 12-16,0 0 18 0,16-2 16 0,-2-1 16 16,-1-2 8-16,1 2 10 0,5 2 3 15,8-5 7-15,-4 0 2 0,4 4-3 16,6-4 2-16,1 2-6 0,5-4-3 15,12 4-6-15,-12-1-4 0,12 0-7 0,-8-1-5 16,1-1-6-16,2 3-17 0,-2-2-27 16,-1 0-31-16,-3-2-32 0,0 2-47 0,-7 0-27 15,-3 2-74-15,0-4-444 0,-6 6-160 16</inkml:trace>
  <inkml:trace contextRef="#ctx0" brushRef="#br0" timeOffset="3761.0647">27699 11834 1816 0,'0'4'-29'15,"4"1"-6"-15,3-2 10 0,-7 1 5 0,13-2 12 16,-13 4 13-16,10-2 9 0,-3-1 4 15,-1 4 15-15,1-2 17 0,-7 3 2 16,0 2-1-16,-7 0-4 0,1 3 4 16,-5-1 1-16,5 2 1 0,-7 2 2 0,-1-1 0 15,1 0 1-15,3 3 2 0,3-4 4 16,-3 3-4-16,4-5-2 0,6 5 4 0,0-5 1 16,3 0-4-16,10 1-1 0,-9-1 0 15,12-3-6-15,8 3 1 0,-8-4-4 16,11-2-3-16,-7 2-5 0,7-3-1 0,3 0-7 15,-3-3-5-15,3 1-4 0,0-3-19 16,0 2-26-16,-11-4-33 0,5-1-49 0,-4-2-54 16,7 3-44-16,-11-5-80 0,4-1-139 15,0-2-230-15,-3 0-147 0</inkml:trace>
  <inkml:trace contextRef="#ctx0" brushRef="#br0" timeOffset="4105.0884">28557 11300 2024 0,'-11'-6'89'15,"5"6"-12"-15,-4-2-9 0,7 2-10 0,0-3-5 16,-5 1-5-16,5 0 10 0,0-1 0 16,-4 3 2-16,4-2-6 0,3 2-6 15,0 0-1-15,-3-3-8 0,3 3-14 16,0 0-20-16,0 0-28 0,0-5-34 0,0 2-46 15,0 3-53-15,0 0-59 0,3-2-142 16,-3 0-289-16,0-1-144 0</inkml:trace>
  <inkml:trace contextRef="#ctx0" brushRef="#br0" timeOffset="4860.4858">29014 10952 1767 0,'0'0'-3'0,"0"0"0"0,-7 10 4 0,7-3-2 16,0 4 0-16,0 1 1 0,0 3 12 15,0 0 15-15,0 3 12 0,0 2 9 16,7 0 6-16,-7 2 2 0,0 1-3 0,0-6-4 16,0 4-3-16,3-2-6 0,0-4-2 15,4 0-5-15,-7-1 1 0,3 0 4 0,-3-2 1 16,0-4 3-16,0 1-1 0,0-3-5 15,0-1 1-15,0-3-8 0,0-2-5 16,0 0-2-16,0-13-1 0,3 4 0 0,-3-1-7 16,4-5 0-16,3-3-1 0,-1-5-6 15,4 4 4-15,-3-5-5 0,6 5-2 16,0-3-1-16,1 0 1 0,-1 1 0 0,4 1-3 16,-1 3 4-16,1 2-6 0,4 1 2 15,-12 7 7-15,4 0-2 0,1 5 5 16,2 2 8-16,-5 2 6 0,2 3 1 15,1 0 6-15,-1 5 3 0,-10 1 0 0,11 1-1 16,-11-2 3-16,10 5-4 0,-13-6 0 0,6 9-5 16,2-7-2-16,-2-2-2 0,1 1 2 15,-7-3-5-15,6 1-3 0,-3-3-2 16,5 0-2-16,-8-3 2 0,3 1-10 16,-3-3-5-16,10-10-1 0,-4 0-1 0,5 0 4 15,-5-8-8-15,7 4 1 0,1-4 0 16,-4 0-1-16,7 1-2 0,-4 0 2 15,3 1 0-15,-2 2 0 0,-8 6 7 0,4-2 5 16,4 8 13-16,-8 2 6 0,4 5 10 16,1-1 1-16,-8 7 26 0,3 1 4 15,1 3 3-15,-7 3-1 0,3-3 2 0,1 5-6 16,-4 0-5-16,0 0-3 0,0-3-11 16,0 1-1-16,0-2-7 0,0 1-5 0,0-5-10 15,0 2-15-15,0-1-23 0,0-1-29 16,-4-1-34-16,4-1-42 0,0 0-46 15,0-3-56-15,0 1-58 0,4-4-122 0,-8-4-97 16,4 0 63-16,0 0-176 0,11 0-110 16</inkml:trace>
  <inkml:trace contextRef="#ctx0" brushRef="#br0" timeOffset="5074.502">30011 11182 1814 0,'13'-2'70'0,"-10"2"2"16,8-3-5-16,-8 1-4 0,0 2-1 15,4-3 6-15,-1 3 11 0,1-3 4 0,-3 2-2 16,-4 1-9-16,6 0-6 0,1-3-12 16,-7 3-28-16,3-2-32 0,0-1-37 15,4 3-44-15,-7 0-52 0,3 0-50 0,-3 0-109 16,4-3-354-16,6 3-147 0</inkml:trace>
  <inkml:trace contextRef="#ctx0" brushRef="#br0" timeOffset="5683.2555">30384 11177 1745 0,'0'-8'-37'0,"0"2"-2"0,7-6 0 0,-7 5 12 16,3-5 1-16,0 2 7 0,8 0 12 16,-8-2 12-16,10 2 8 0,-2-4 3 15,-2 5 6-15,4-3-1 0,-2 1 2 16,2 4 6-16,1 0-4 0,-8 2 3 0,4-2-1 15,4 4 5-15,-8-2 8 0,4 5 9 16,-4 3 8-16,5 2 2 0,-11-1-2 0,3 6 0 16,4 0-3-16,-7 5-1 0,3 0-6 15,-6 1-3-15,3 1-2 0,0 0-3 16,0 3-3-16,3 1-1 0,-3 1-3 0,0-2-1 16,3 0-3-16,8-1-4 0,-8-1 0 15,0 0-2-15,7-4-4 0,-10-1-3 16,6-1 1-16,2-4-1 0,5 0 0 0,-7-6 1 15,5 1-1-15,2-3-5 0,-7-5 2 16,8 0-3-16,-1-6-1 0,0 2-2 16,-6-4-1-16,6-4-4 0,1-1 0 0,-4 0-3 15,6-4 2-15,-12 2-3 0,6 0 3 16,-7 1 3-16,0-2 1 0,4 6 2 0,-4 0 0 16,-3 3 0-16,4 0-2 0,6-1-2 15,-10 2 1-15,0 4-3 0,3-3 5 16,7 3-8-16,-7-1 5 0,8 1-4 0,-5 0 1 15,7 2 0-15,1 2 5 0,-1-2-1 16,4 0 1-16,-1-1-2 0,11 4 3 16,-7-3-1-16,7 0-2 0,-8 3 0 0,5-1 1 15,6-2-1-15,-3 2-3 0,-7-1-6 16,7 1-21-16,3 1-34 0,-3-3-33 16,-8 2-39-16,8 1-44 0,-7-4-111 0,3 5-121 15,-6-2-148-15,-4-2-60 0</inkml:trace>
  <inkml:trace contextRef="#ctx0" brushRef="#br0" timeOffset="6080.1883">31682 10749 1583 0,'3'-5'7'0,"10"1"-4"0,-10 1 0 16,11-2 4-16,-4 3 9 0,-4-1 10 0,5 3 16 15,5 0 4-15,-13 0 7 0,8 3 7 16,5 2 1-16,-13 0 1 0,8 2-7 16,-8 3-5-16,0 2-4 0,-3-1-4 0,0 3-3 15,-3 2 0-15,-3 1 3 0,-8 4 5 16,1-4 2-16,-1 0 0 0,-2 3-1 15,5-3 3-15,5 4 2 0,-4-6 7 16,4 2 0-16,-2-2 0 0,16-2 5 0,-5 0-9 16,10-1 3-16,1 0-2 0,5-2-2 15,1-2-6-15,7-1-1 0,10 3 6 0,-4-6-1 16,-3 0-1-16,3 1-13 0,7 0-23 16,-10-2-23-16,0-2-28 0,0 2-39 15,-10 0-41-15,4-1-59 0,-8 1-44 0,1-3-127 16,-4 2-114-16,1 3-199 0,-8-2-155 15</inkml:trace>
  <inkml:trace contextRef="#ctx0" brushRef="#br0" timeOffset="9201.9644">26235 13080 690 0,'-9'2'114'0,"2"-4"-51"16,4 2-10-16,0 0-9 0,3 0 8 15,-14 2 6-15,11-2 5 0,-1 0-1 16,-2 0 4-16,6 0 12 0,0 0 6 0,-3 0 4 16,-5 0 6-16,5 2 4 0,3-2 2 15,-6 0 1-15,6 0-2 0,-4-2 2 16,4 2-5-16,0 0-3 0,0 0 3 0,0 0-12 16,0 0-5-16,0 0 1 0,0 0-1 15,0 0-3-15,0 0-1 0,21-2-2 0,-18 2-3 16,7 0-2-16,7-3-10 0,-8 3-5 15,4 0 0-15,4-2-6 0,3-1-3 16,-6 3-4-16,6 0-5 0,-4-5-5 16,8 3 1-16,-11-1-8 0,4 0-2 0,-1 3-8 15,1-1 7-15,0 1-12 0,-1-3-13 16,-2 3-15-16,-1-3-18 0,0 3-22 16,-2 0-22-16,-2 0-29 0,1-2-29 0,-3 2-36 15,0 2-26-15,-1-2-32 0,-6 3-83 16,0-3-100-16,0 3-179 0,-6 1-95 0</inkml:trace>
  <inkml:trace contextRef="#ctx0" brushRef="#br0" timeOffset="9604.9134">26129 13440 1629 0,'10'0'-26'0,"-4"-3"22"0,5 0 15 0,-1 2 26 15,7-2 17-15,-8-2 9 0,4 2 9 16,4-4 4-16,7-1 5 0,2 5 1 0,-3-4 2 16,7-1 1-16,0 3-1 0,7 1-7 15,-3-4-5-15,3 3 0 0,-4 0-12 0,-3 1-5 16,0 1-3-16,-3-2-6 0,-5 2-4 16,2-1-4-16,-4 1-6 0,-4 1-2 15,5-2-10-15,-4 2-14 0,-4-1-21 16,-4 3-23-16,5-3-33 0,-4 3-38 0,-4 0-33 15,5 0-35-15,-1 0-59 0,-10 0-109 16,6 0-266-16,-6 3-111 0</inkml:trace>
  <inkml:trace contextRef="#ctx0" brushRef="#br0" timeOffset="15197.4221">24708 12852 1588 0,'0'0'-54'0,"0"-5"19"0,0 5 9 16,0 0 22-16,0 0 13 0,0 0 13 0,0 0 23 16,0 0 7-16,0 0 11 0,-3 0 3 15,3 0 2-15,0 0 3 0,0 0 6 16,0 0 3-16,0 0 2 0,0 0 3 0,0 0-5 16,0-5 0-16,0 5-5 0,0 0-3 15,0 0-2-15,6 0 1 0,1 0-4 16,-1 0 0-16,2 5-1 0,-2-10 3 0,7 5-12 15,-2-2-6-15,5-1-5 0,1 0 5 16,2-1-14-16,2-1-2 0,2 1-4 0,-2 1-2 16,1-2-8-16,2-1 3 0,-4 3 7 15,0-4 0-15,0 5-8 0,-3-4-9 16,-1 4-15-16,-2-1-25 0,-1 1-29 16,0 0-36-16,-2-1-42 0,-2 3-42 0,1-2-34 15,-3-1-70-15,0 3-117 0,-4-2-40 16,-3 2-104-16,0 0-42 0</inkml:trace>
  <inkml:trace contextRef="#ctx0" brushRef="#br0" timeOffset="15595.453">24724 13009 1395 0,'5'3'-30'0,"-5"-1"18"0,0 6 4 16,0-5 21-16,3 1 1 0,-6 5 12 16,3 0 10-16,0-4 0 0,0 5 10 15,-5 0 3-15,5 2 0 0,0 4 2 0,0-1 13 16,0 3 6-16,5-1 7 0,-5 5-2 15,3-1 5-15,3-2 1 0,1 1-2 16,-4 2 2-16,8-1-2 0,2 1-1 0,-1-7-5 16,2 2-4-16,2 1-6 0,2-3-2 15,-1-2-3-15,2-1-9 0,1 1-5 0,-3-6-2 16,3 1-6-16,-3-1-4 0,2-7-3 16,-2 3-15-16,-4-3-17 0,8 0-20 15,-8-3-22-15,1-1-23 0,-5-1-24 16,5-1-24-16,-4-1-32 0,-1-1-22 15,2-2-38-15,-4 0-86 0,-4 0-329 0,0 3-122 16</inkml:trace>
  <inkml:trace contextRef="#ctx0" brushRef="#br0" timeOffset="15791.159">24814 13230 1611 0,'-6'-3'-49'0,"0"1"12"15,6 2 19-15,0-3 16 0,3-2 14 0,0 0 9 16,3 1 8-16,2 1 4 0,2-2-2 16,2 2 1-16,-1-6-7 0,5 3 3 0,-2-1-10 15,2 4-5-15,-2-7-18 0,2 5-38 16,-2 0-31-16,2 0-44 0,-5-2-94 16,2 1-229-16,1 2 51 0</inkml:trace>
  <inkml:trace contextRef="#ctx0" brushRef="#br0" timeOffset="16195.363">25399 13087 1175 0,'6'-3'0'0,"-6"1"18"0,7-3-6 16,-7 0 8-16,0 5 14 0,0-5 14 0,0 3 11 16,0 2 2-16,0 0-3 0,0-3-3 15,0 3-3-15,-13 0 0 0,5 0-5 0,5 3 2 16,-7-1 0-16,4 3 3 0,0 0 3 16,-2 2-2-16,2 6 4 0,-1-6 2 15,1 4 3-15,-2-1 4 0,5 2 5 0,0 1 4 16,0 1 1-16,-1-2 2 0,4 2 3 15,4 1-9-15,-4-3 0 0,3 1-5 16,0-1-4-16,8-3-6 0,-5 3-7 0,4-3-2 16,1-1-1-16,-2-4-7 0,7-1-5 15,5 0-2-15,-4-3-2 0,-1 0-8 16,4-3-19-16,1 0-24 0,-5-1-28 0,1-1-30 16,-1 2-33-16,-5-1-38 0,2-1-42 15,4-1-48-15,-14 3-104 0,3-1-89 0,1 1-114 16,-1 3-49-16</inkml:trace>
  <inkml:trace contextRef="#ctx0" brushRef="#br0" timeOffset="16794.0211">24732 13880 1405 0,'0'0'-31'16,"-3"3"23"-16,3-3 11 0,-5 1 7 15,5-1 16-15,0 6 14 0,0-6 10 0,-3 0 4 16,3 0 5-16,0 0 1 0,-3 0 1 15,3 0 1-15,0 0 1 0,0 0 4 0,6 2 1 16,-1-2 5-16,1-2 6 0,4 2-1 16,-1 0 5-16,2-6 0 0,8 5 9 15,-1-2-1-15,8-2 6 0,1 2-2 16,3-4-2-16,10-1-1 0,0 5 21 0,0-4-5 16,0 2 5-16,3-3-13 0,-2 4-9 15,2-4-3-15,-10 3-10 0,0 3 3 16,1-5-17-16,6 4-2 0,-4-5-11 0,-6 2-4 15,4 5-7-15,-4-7-3 0,-3 5 6 16,-4-4-16-16,1 2-5 0,-5 2-18 0,1 3-18 16,1-5-28-16,-8 5-28 0,4-2-28 15,-8 0-42-15,-2-3-42 0,-1 5-43 16,5-3-37-16,-8 3-81 0,4-5-116 0,-7 5-4 16,0 0-155-16,0 0-116 0</inkml:trace>
  <inkml:trace contextRef="#ctx0" brushRef="#br0" timeOffset="17366.0812">25252 14022 1636 0,'0'0'-48'0,"6"0"13"16,-2 3 4-16,-1-3 14 0,0 5 12 15,-3-5 8-15,4 0 20 0,-4 0 11 16,0 3 10-16,0-2 5 0,0 5 1 0,0-4 3 15,-4 3 7-15,1-2 0 0,0 4 4 16,-4 0 14-16,4 1-7 0,-4 2 1 16,0-2-2-16,1 2-2 0,-1-1 3 0,1 4-1 15,-1-3-3-15,3 5 1 0,-2-8-2 16,2 4-10-16,1 4-2 0,0-5-3 16,3-3-5-16,-3 3 3 0,6 5-4 0,-3-8-3 15,0-2-4-15,3 2 2 0,0 2 0 16,1-4-4-16,2 5 7 0,5-8 4 0,-2 3-3 15,5 3-1-15,-1-8-2 0,0 0-3 16,7 0 5-16,1 0 0 0,-2 0-2 16,1 0-1-16,4-5-11 0,-5 5-2 0,8 0-5 15,-3 0 2-15,-7-3-3 0,2 3 3 16,2-5-11-16,-1 3 9 0,-4 2-11 16,1 0-2-16,-1-6-5 0,-2 6-7 15,-1 0-9-15,-2-1-18 0,-2 1-18 0,1-3-15 16,1 3-23-16,2-5-20 0,-7 2-23 15,-3-3-29-15,4 5-32 0,0-7-27 16,-7 5-67-16,7-4-109 0,-14-1-46 0,0-1-109 16,4 4-49-16</inkml:trace>
  <inkml:trace contextRef="#ctx0" brushRef="#br0" timeOffset="17723.1068">25525 13941 1467 0,'-3'-1'-29'16,"0"1"6"-16,3 0 10 0,0 0 9 15,0 0 30-15,0 10 14 0,0-5 16 0,0 5 13 16,3 0 9-16,-6 4 4 0,3 1 9 15,0 3 10-15,0 2 7 0,-3 5 8 16,3 5 5-16,0-5 4 0,0 0 1 0,0 8-3 16,0-8 3-16,0 4 7 0,0 2-5 15,0-7-24-15,-8 3-9 0,8 4-11 16,-3-6-6-16,0-6-9 0,0 5-1 0,3-7-5 16,-4 1-11-16,4-3-18 0,-3 0-25 15,3-3-24-15,-3 3-24 0,3-8-40 0,0 1-42 16,-3 2-43-16,3-2-46 15,0-1-52-15,0 1-121 0,0-5-74 0,-5-3-214 16,5 1-167-16</inkml:trace>
  <inkml:trace contextRef="#ctx0" brushRef="#br0" timeOffset="23918.9605">27560 13312 1735 0,'3'-3'-59'0,"0"1"26"16,0 0 20-16,4-1 14 0,-7-2 15 15,4 5 15-15,-4-5 14 0,3 3 12 16,-3-1 5-16,0-1 3 0,0 1 3 0,0-2 1 15,-3 2-4-15,3-6-3 0,0 0 0 16,-4 2-7-16,4-3-5 0,0-2-3 16,4-4-6-16,-4 0-5 0,3-5-3 0,-3-4-4 15,7 3-2-15,-7-3-3 0,0 0-4 16,3-3 0-16,-3 3 2 0,0 0-4 0,3 0 1 16,-3-5 0-16,3 5 2 0,-3 5 0 15,0-5 5-15,0 5-1 0,0 2 3 16,7 5-2-16,-14-1 2 0,7-1 1 0,0 5-1 15,0 0 2-15,0 3 2 0,0 0-6 16,0 4 0-16,7 3 8 0,-7 0 17 16,0 7 3-16,0-2 3 0,0 5 5 0,0 0-4 15,0 4 24-15,0 0-15 0,0 4 4 16,0-1-9-16,4 0 0 0,-4 6-3 16,0-4 3-16,0 2-1 0,0 0-7 0,0 0 4 15,0-3 0-15,0-1-10 0,3 1-2 16,-3 0-3-16,0-3-9 0,0-1 0 0,0-2-5 15,0 4-4-15,-3-7-5 0,3 4-7 16,0-5-7-16,0 2-10 0,0-3-16 16,3 1-22-16,-3-1-26 0,0-2-26 0,-3 0-31 15,3-2-37-15,0-2-39 0,0-1-46 16,0 3-42-16,0-3-107 0,0 0-101 16,0 0 66-16,-4 0-172 0,-3 3-103 0</inkml:trace>
  <inkml:trace contextRef="#ctx0" brushRef="#br0" timeOffset="24582.9919">27259 13722 1673 0,'-3'0'6'0,"0"0"15"0,0 0 8 16,-5 0 11-16,2 0 11 0,6 0 11 16,-7 0 8-16,4 0 4 0,3 0-2 0,0 0-1 15,0 0-2-15,-6 0-3 0,6 0-5 16,0 0 3-16,3-7 0 0,0 7 4 16,7-6 3-16,-4 4-2 0,5-1-1 0,2-4 1 15,1 2-1-15,2 2-8 0,1-6 0 16,10 1-4-16,3 1-1 0,0-3-4 15,3 2 6-15,0-7-18 0,7 5 2 0,0 0-9 16,4 3-1-16,-11-1 5 0,3-2-11 16,1 3-3-16,0-1-5 0,0-1 3 15,-14 3-3-15,7 3-6 0,-7-4 1 0,4 2-7 16,-10 0 4-16,2 0-23 0,-2 3-22 16,4 2-22-16,-8-5-25 0,-4 5-30 0,2-3-38 15,-1 3-32-15,-1 0-33 0,2 0-52 16,-8 3-108-16,4 2-38 0,-7-5-147 15,0 4-64-15</inkml:trace>
  <inkml:trace contextRef="#ctx0" brushRef="#br0" timeOffset="25068.0294">27596 13955 1519 0,'0'3'4'0,"-3"-2"5"0,3 5 5 15,0-4 9-15,0 3 20 0,6-5 20 16,1 0 16-16,-7 3 7 0,7 2-1 16,0-5 0-16,-1 0-2 0,4 2 2 0,-3-2 4 15,0 2-12-15,2 3-3 0,-2 3 1 16,7-5-3-16,-14 1 1 0,6 7 3 0,1-4-1 15,-7 4-14-15,-4 3 1 0,1-4-7 16,-3 5-5-16,-4 3-3 0,-4-3-5 16,1 5 1-16,-1-3 5 0,5 0-3 15,-5 4-6-15,-2-9-3 0,2 5-5 0,4-4-7 16,4-1-4-16,-1 1 3 0,0-2-1 16,7-2 2-16,0 4 5 0,0-9 0 0,7 1 4 15,0 3 0-15,9-5 4 0,-2-3-2 16,2 0-2-16,1 0 5 0,10-3 1 15,-7 3-1-15,6-5 2 0,4 2-7 0,-3-2-8 16,3 1 7-16,0-1-12 0,-7 2 6 16,4-4-5-16,0 1 0 0,-8 5-10 0,5-2-7 15,-10-2-5-15,-1 2-26 0,4 3-20 16,-4 0-27-16,4 0-34 0,-14-6-35 16,7 5-41-16,-1 1-48 0,2 0-46 0,-8 0-104 15,4-6-100-15,-7 4 45 0,6-1-122 16,-3-1-61-16</inkml:trace>
  <inkml:trace contextRef="#ctx0" brushRef="#br0" timeOffset="26631.1674">25799 13865 1430 0,'3'0'-53'0,"0"-6"18"0,4 4 11 16,-7-1-7-16,3 3 20 0,-3-7 3 0,4 7 7 16,-4-5 12-16,3 2 11 0,-3-4 4 15,4 5 12-15,-4-3-1 0,0 2 4 16,3-2 6-16,-3 3 10 0,0-4-2 0,0 2 8 16,-3 4-1-16,3-8 1 0,-4 2-1 15,4 5 2-15,-3-5-5 0,-1 1 0 16,1-2 4-16,-4 2-9 0,1 2 2 0,-1-4-6 15,0 0 3-15,-6 4-10 0,3-4-4 16,0 1-1-16,-3 2-4 0,-1-4-2 0,1 1-2 16,-4-1-2-16,1 5 2 0,-1-4-6 15,4-1-2-15,-4 3 3 0,0 3 3 16,0 0 4-16,1-3 0 0,-1 2-5 0,-2 3-3 16,-2 3-4-16,-2-3-2 0,-4 5 0 15,0-3-2-15,0 5-3 0,5-4 7 16,-5 5-10-16,0-4 2 0,0 7-3 0,4-1-4 15,0-1 3-15,-4 4 1 0,4-3 0 16,-1 5 0-16,1-3 3 0,0 1-3 16,0 5-1-16,2-3 0 0,-2 2 3 0,7 1-2 15,-8 0-1-15,8-1 1 0,-1 0 4 16,0 6-3-16,0 2 5 0,4-8-1 0,3 5 5 16,-3-1-1-16,2 1 0 0,2-2 0 15,-1 3-3-15,3 2 1 0,-3-6 2 16,7 6 2-16,-4-1 7 0,4 0-5 15,0-2-2-15,3 4-1 0,0-1 3 0,-8-1-1 16,8 2 3-16,0-1-1 0,8-5-7 16,-8 5 0-16,3 0 4 0,0-3-3 0,4 3 5 15,2-7-6-15,-1 6 3 0,1-4-8 16,4 4-1-16,1-7-3 0,-1 0 1 16,4 6-4-16,3-5 1 0,0-4 4 0,4 6-3 15,2-5 0-15,-3 3 2 0,7-3-4 16,-3 2 1-16,3-2-2 0,-3-5 15 15,3-2-2-15,0-1 3 0,3 4-3 0,-3-4 8 16,0-5-14-16,0 3 11 0,0-5-17 16,3 3 5-16,-3-3 2 0,8-3-10 15,-8 3 8-15,3-7-10 0,0 0 10 0,-3-4-12 16,0 4 1-16,0-1 3 0,4-7-7 16,-8 3 1-16,1-3 3 0,-1-3-3 0,1 3 2 15,-4-3 0-15,-2-4-1 0,-2 2-3 16,1-5-3-16,1 0 1 0,-8-6 0 15,4 4 2-15,-1-4-3 0,-2-5 2 0,-8 4-3 16,4-4 2-16,1-3-3 0,-5-1 2 16,-3 5 2-16,4-8 3 0,-7 5 8 0,-7 1-13 15,7-5 9-15,-6 1-6 0,-5 7 2 16,5-7-2-16,-7 7 5 0,-1 1-2 16,-2 1 2-16,-5 1-1 0,1 4 5 15,1 0 0-15,-11 4-5 0,0 0-4 0,0 6 1 16,-4 0-6-16,1 7-10 0,-1-5-11 15,-3 7-14-15,1 0-22 0,-4 4-31 16,4 4-29-16,-2 0-40 0,2 0-44 0,-1 0-60 16,1 0-125-16,3 0-47 0,3 0-130 15,0 0-76-15</inkml:trace>
  <inkml:trace contextRef="#ctx0" brushRef="#br0" timeOffset="27783.2267">28426 13277 1548 0,'0'-2'-38'0,"0"2"13"0,-3-3 14 0,3 3 24 15,0 0 20-15,0 0 14 0,0 0 8 16,0 0 6-16,14 8 5 0,-14-8 0 16,3 3-1-16,-3-2 2 0,0-1-5 0,3 3-2 15,-3-3 1-15,0 0-5 0,0 0 1 16,7 0-1-16,-7 0-1 0,0 0-2 16,0 0-3-16,0 0-6 0,0 0-3 15,0 0 1-15,0 0-2 0,0 0-5 0,0 0-1 16,0 0 1-16,-7-4-4 0,7 4-2 15,0 0-1-15,0 0-2 0,0 7 5 0,0-7-2 16,0 7-3-16,7-4-1 0,-7-1-1 16,0 3-6-16,0-3 1 0,0 1-1 15,0-1-4-15,0 1 0 0,0 2-1 0,0-5-2 16,3 0 0-16,-3 0 2 0,0 0-9 16,0 0 0-16,0 0-1 0,0 0-1 15,-3-13 1-15,3 11-3 0,0-3 0 0,-7 0 1 16,4 5-1-16,3-7 1 0,-3 4 1 15,3 3-1-15,0 0 2 0,-7-4 0 16,7 4 1-16,-7 0-4 0,7 0 2 0,-3 1-11 16,-7 2-19-16,7-3-21 0,-4 3-40 15,3-1-43-15,1 3-44 0,0-5-56 0,-4 0-128 16,4 0-58-16,3 0-143 0,0 0-62 16</inkml:trace>
  <inkml:trace contextRef="#ctx0" brushRef="#br0" timeOffset="28292.2758">28984 12765 1507 0,'0'-6'-8'16,"3"2"12"-16,0-1 7 0,4 2 9 0,-4 2 11 16,-3-2 20-16,0 3 16 0,0 0 12 15,0 0 3-15,0 0 2 0,-3 12-3 16,-4-2-4-16,4-3 4 0,-7 3-8 0,3 3-2 15,-3-4-3-15,4 5-7 0,-5-2-2 16,1 0-5-16,4 3-4 0,-4 0-2 0,3-8-3 16,0 7-6-16,1-5-2 0,3 1 0 15,-4 0-4-15,3 0 2 0,1-3 0 16,3 1-1-16,3-1 1 0,8 2 1 16,-8-4-6-16,3-1 2 0,8 1-1 0,-1-2-4 15,4 0 2-15,6-2 0 0,-9 2 1 16,9 0-3-16,-3-1-9 0,0-2 2 15,0 0-2-15,0 0 8 0,0-2-12 0,4 2-1 16,-8 0-1-16,1 0-4 0,-4 0-10 16,4-3-12-16,-4 0-13 0,1 2-26 0,-5-5-28 15,1 4-28-15,1-1-39 0,-5-1-41 16,4-1-39-16,-7-1-93 0,0-1-100 16,-3 4-187-16,0-5-108 0</inkml:trace>
  <inkml:trace contextRef="#ctx0" brushRef="#br0" timeOffset="28659.8839">29117 12717 1598 0,'0'-5'-30'0,"0"0"18"0,0 3 10 15,0-3 6-15,0 2 19 0,0 3 18 16,0 0 15-16,0 0 12 0,0 12 11 0,0-4-2 16,0 5 2-16,0 3 4 0,0-3 0 15,0 8 6-15,-7-1 2 0,7 5 6 16,0 0 8-16,-3 1 6 0,3 3-5 0,-3 0 0 16,3 0-1-16,0-2 5 0,0 0-9 15,0-1-4-15,0 3-3 0,0-9-7 16,0 3-14-16,0-4-4 0,0-1-7 0,0-3 2 15,0 0-15-15,0 0-8 0,0-4-18 16,0 3-18-16,0-6-25 0,3 1-21 16,-3-1-22-16,0-4-31 0,3 2-34 0,4-4-41 15,-7 2-41-15,3-4-38 0,0 0-96 16,5 0-118-16,-5-6 26 0,-3 3-114 16,6-1-53-16</inkml:trace>
  <inkml:trace contextRef="#ctx0" brushRef="#br0" timeOffset="29387.3087">29480 12888 1520 0,'7'-6'3'0,"-4"0"6"0,1 6 17 0,-1 0 21 16,4 3 9-16,-7 0 12 0,3 3 3 16,0-1 6-16,-3 4 6 0,7-2 0 0,-7 6 3 15,0-1 0-15,0 4-3 0,0-3-2 16,0 1-2-16,0-1-2 0,3-1-6 16,-3-2-5-16,4 3-3 0,-4-6-3 15,0 4-4-15,7-4 1 0,-7 1-2 16,0-1-2-16,0 0 0 0,0-4 2 0,3 2-9 15,-3-3-3-15,0-2-5 0,0 0-5 16,0 0-4-16,0-10-3 0,0 5-1 0,3-4-8 16,-3-2 1-16,3 2 0 0,4-3-5 15,-7 0 0-15,3 0-3 0,8 7-1 0,-8-9-5 16,0 3 0-16,0 4-2 0,4-1 3 16,-4 1-1-16,8-1 0 0,-8 3-1 15,3 2 5-15,1 1 4 0,7 0 5 16,-11 2 3-16,3 2 3 0,4 0 8 0,1 1 23 15,-8 2 1-15,7 0-2 0,-7-2-2 16,4 4 2-16,0-5-4 0,-4 4-2 16,0-3-5-16,7 1-5 0,-10-4 2 0,3 5-6 15,1-5 5-15,3 3-14 0,-7-3-3 16,3 3-7-16,-3-3-16 0,0 0-7 0,10-8-7 16,-10 5-8-16,3-10 4 0,0 5-9 15,0-4 5-15,5 0 0 0,5 0 2 0,-7-1-1 16,5 1 5-16,-5-2 3 0,4 5 4 15,1-1-2-15,-5 3-2 0,4 4 4 16,-7-4 10-16,8 4 11 0,-5 3 18 0,4 3-11 16,-10 4 7-16,6-4 0 0,2 4 9 15,-5 0 0-15,-3 4-5 0,3-2 17 16,-3 4-7-16,0-2-3 0,3 3-2 0,4-4-1 16,-7 0-5-16,0-1-3 0,0 3-2 15,-7-3-7-15,7-1-12 0,0-1-6 16,0 3-16-16,0-7-24 0,0 4-17 0,-3-2-26 15,0 0-16-15,3 0-27 0,0-2-25 16,0-2-30-16,-3 2-35 0,3 0-26 16,0-3-39-16,0 0-100 0,0 0-87 0,-8-10 57 15,8 0-133-15,8 5-48 0</inkml:trace>
  <inkml:trace contextRef="#ctx0" brushRef="#br0" timeOffset="30300.3756">30438 13034 1578 0,'0'0'70'0,"0"-5"20"16,0 2 16-16,0 2 18 0,0-2 20 15,0 3 23-15,0-5 21 0,0 2 13 0,0 3 17 16,0-2 10-16,0-1 0 0,0 3-5 16,0 0 0-16,0-4-10 0,0 4-1 15,0 0 9-15,0 0 2 0,0-3-32 0,0 3-4 16,0-2-1-16,0 2-9 0,3-3 1 16,-3 3 1-16,0 0-9 0,0 0-7 0,-3-5-1 15,3 5-8-15,0 0-9 0,3-2-13 16,-3 2-15-16,-3-3-10 0,3 3-9 0,0 0-10 15,0-4-9-15,0 4-15 0,0 0-22 16,0 0-26-16,0-3-29 0,0 0-33 16,0 3-33-16,0 0-39 0,0 0-37 0,0 0-50 15,0 0-63-15,0 0-49 0,0 0-41 16,0 0-53-16,13 0-30 0,-10 0-71 16,-3 0-143-16,11 0 75 0,-8 0-486 15,10 3-538-15</inkml:trace>
  <inkml:trace contextRef="#ctx0" brushRef="#br0" timeOffset="31112.299">31165 13034 2697 0,'0'0'-144'16,"0"0"26"-16,0 0 14 0,0 0 24 15,0 0 17-15,0 0 24 0,-14-5 12 0,14 5 6 16,0-3 13-16,-10-1 8 0,7-1 2 15,0 0 3-15,0 0 5 0,-8-2 2 0,8-1 9 16,-7-1 1-16,7-2 4 0,-11 2 1 16,11-4 5-16,-7 0-1 0,4-2-1 15,-5 1-2-15,-2-4-2 0,10 3 3 16,-8-3 3-16,5 3-3 0,-1 3 1 0,4 0 0 16,-8-2 0-16,8 5-2 0,0-4 3 15,3 3-3-15,-10 0 2 0,7 3-4 16,3 2 2-16,-3-5 2 0,-5 4 0 0,5 2-4 15,0-4 0-15,3 6 0 0,0-1-1 16,-3 3 6-16,3 0 1 0,-7 5 0 16,4 3 0-16,3 0 0 0,0 1 0 0,0 6-1 15,0-2-2-15,3 1 7 0,7 4-5 16,-7 2-2-16,11 0 1 0,-4-3-3 16,-4 3 2-16,8 1-7 0,-1-4 3 0,1 3 2 15,2-3-3-15,1-1-4 0,-1-1-2 16,1-3 7-16,4-2-7 0,-2 0-3 0,-5-6-2 15,-1 4 3-15,7-4-8 0,-7-4 5 16,4 0 2-16,-1-4-7 0,5-1-1 16,-5-2-3-16,1-3-4 0,-4-5 0 15,1 2-10-15,-1-3-1 0,-10-1 1 0,11-2-4 16,-11 2 4-16,0 2-2 0,-3 3 3 16,7-4-2-16,-7 3 3 0,0 1-1 0,0-1 4 15,-7 1 3-15,4 3-2 0,3 0 1 16,-3 2 1-16,-4-3 2 0,4 5 0 15,-1 0 2-15,4-2-1 0,0 2-2 0,-3-1 4 16,3 2-3-16,0-1 0 0,0 2 4 16,3 2 6-16,-3-2 0 0,4-2 1 15,6 1 5-15,-7 0-2 0,7 0 2 0,0 0-2 16,0 2-1-16,3-4-1 0,1 6-1 16,-1-2 0-16,1-1-2 0,-5 1-3 15,5 0 0-15,-1-3-14 0,0 2-11 0,1-2-11 16,-1 3-34-16,1-1-25 0,-8-1-35 15,7 1-46-15,1 3-46 0,-1-5-58 16,-7 2-128-16,5 2-29 0,-1 1-185 0,-4 0-115 16</inkml:trace>
  <inkml:trace contextRef="#ctx0" brushRef="#br0" timeOffset="31687.1998">31875 12440 1767 0,'0'-2'31'0,"-3"-4"13"0,-4 0 11 0,4 2 7 16,3 2 20-16,0-4 5 0,-3 4 9 15,3 0 5-15,0-3 3 0,-8 2-2 16,16-2 0-16,-5 5 2 0,7-5 4 0,-4 3-3 16,8-3 0-16,-1 0 8 0,4 2 4 15,2 1-5-15,5-2 0 0,3-2 0 0,-7 4-5 16,6-2-3-16,-9 2-7 0,3 2-5 15,0 0-7-15,-3 0-3 0,-4 0 3 16,1 6 0-16,-8-4-3 0,4 4-4 16,-7 0-9-16,-3 4-5 0,-3 0-6 0,-7 3-7 15,-4 2 12-15,-2 3-4 0,3-3-6 16,-4 2-5-16,4 0-7 0,-1 0-6 0,1-1-3 16,6 1-4-16,4 3-1 0,-7-2 3 15,10-5-2-15,0-1 3 0,3 0 2 16,7 1-2-16,4-4 1 0,2 2-1 0,1-2-2 15,7 0-1-15,-5-2-1 0,11-2-3 16,-3-1-1-16,0 2-3 0,-4-4-5 16,4-2 2-16,0 5-5 0,-8-5-4 0,5 0-10 15,-7 3-21-15,-1-3-33 0,1 2-33 16,-4-2-43-16,1 3-38 0,-1-3-56 16,-7 0-61-16,5 4-69 0,-8-1-106 0,7-1-132 15,-10 4 74-15,-7-4-381 0,4 6-382 16</inkml:trace>
  <inkml:trace contextRef="#ctx0" brushRef="#br0" timeOffset="90924.9813">27923 14805 284 0,'-6'4'33'0,"-2"2"-11"16,2 1-15-16,-1 0-3 0,4-2-10 16,-3 1-24-16,-2 1-32 0,2-4-24 0,-1 5 29 15</inkml:trace>
  <inkml:trace contextRef="#ctx0" brushRef="#br0" timeOffset="112778.8038">26482 15362 253 0,'-3'-5'57'0,"-4"2"-21"16,4-1-14-16,0 1-6 0,0-2-3 0,-1 3-3 15,1-1-3-15,-1-2-1 0,4 5 3 16,-3-7 6-16,3 7-1 0,-7-2 0 0,7 2 4 16,-3-6-1-16,0 4 6 0,0 2 1 15,3-3 3-15,0 3 0 0,-4-4 4 16,4 4 2-16,-3 0 5 0,3 0-11 15,-4-3 17-15,4 3 6 0,0 0 9 0,0 0-3 16,-3-5 1-16,3 5-1 0,0-3-5 16,0 3-3-16,0 0-8 0,0 0 0 15,0 0 7-15,0 0-9 0,0 0 2 0,14 0 1 16,-11 0 3-16,3-6-7 0,4 5 2 16,1 1-8-16,5 0-2 0,-6-3-2 15,3-2-2-15,4 5-3 0,-4 0 1 16,8-3-6-16,-8-1-2 0,4 1-3 0,-1 3 3 15,-2 0-5-15,2-5 1 0,-2 3-7 0,2 2-10 16,-2-3-14-16,-1 3-9 0,-4-5-19 16,2 5-9-16,-1 0-12 0,-1 0-11 15,-1-2-9-15,5 4-7 0,-13-4-25 16,6 2-53-16,-3 0-158 0,2 2 152 16</inkml:trace>
  <inkml:trace contextRef="#ctx0" brushRef="#br0" timeOffset="113237.7001">26322 15717 902 0,'0'0'-15'0,"7"0"2"0,0 5 3 16,3-5 12-16,-7 0 9 0,7-5 5 15,7 3 5-15,-8 2 10 0,5-3-5 0,6-2 8 16,-3 5 3-16,-1-2 8 0,4-3-6 16,-3 5-4-16,3-8 4 0,0 6-1 15,4 2-4-15,-11-3-3 0,4-1-2 0,-1 1-2 16,1-3-3-16,-1 4-2 0,1-5-5 16,-4 7 2-16,1-3-9 0,-1-2 1 15,1 2 1-15,-1-1-6 0,-7 4-4 0,5 0-10 16,2-8-14-16,-7 8-4 0,5-2-16 15,2 2-12-15,-7-3-11 0,5 3-11 16,-5 0-26-16,1 0-63 0,7 0-149 0,-14 0 170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42:25.970"/>
    </inkml:context>
    <inkml:brush xml:id="br0">
      <inkml:brushProperty name="width" value="0.05292" units="cm"/>
      <inkml:brushProperty name="height" value="0.05292" units="cm"/>
      <inkml:brushProperty name="color" value="#FF0000"/>
    </inkml:brush>
  </inkml:definitions>
  <inkml:trace contextRef="#ctx0" brushRef="#br0">19339 4567 1516 0,'3'-2'-82'0,"-3"-1"9"0,0 3 13 16,0-2 2-16,0 2 11 0,0-5 8 0,0 5 9 15,3-2 11-15,-3 2 1 0,0 0 6 16,0-3 8-16,0 3 1 0,0 0 2 0,0 0-1 16,0 0 0-16,-13 3 4 0,4-1-5 15,-5 3 3-15,-2-3-2 0,-1 3 4 16,-4 3 0-16,-1-1 1 0,-5 3-3 0,0 0 2 16,-6 4 2-16,3 0 1 0,-3 1 1 15,-1-1 3-15,0 4-6 0,8 2 8 0,-4 0 0 16,7 0-7-16,-4 1 3 0,6-1 3 15,5 2-5-15,-1-1-1 0,4 0 4 16,6 2 0-16,0-1 4 0,4-1 0 16,3 1-4-16,7 0 6 0,0 1 0 0,3-3-3 15,3-3 1-15,7 3-4 0,0-6 10 16,0 6-7-16,3-8 3 0,-2 0 1 0,5-5-2 16,1 0 1-16,3-2 8 0,-7-2-13 15,7-3 2-15,-3-3 2 0,-1-2 0 0,1-2-8 16,-3 0 6-16,-2-5 0 0,2 0 1 15,-4-4-7-15,4 0 3 0,-8 2-2 16,1-3-1-16,-1-1 1 0,-2 0-2 0,-1 3 1 16,1 0 0-16,-4 0 0 0,-1 6-1 15,2-2 6-15,-1 1-5 0,-4 2-3 0,1 1 4 16,0 0-3-16,-1-1 0 0,-2 1 1 16,2 2-4-16,-3 2 2 0,1 3 3 15,-1 0-4-15,-3 0-5 0,4 3 5 16,-4 2-2-16,3 0 0 0,1 2 5 0,-4 1-2 15,3 1 1-15,3 7-7 0,1 0 4 16,0-2 6-16,0 3-3 0,2 1 0 0,5 0-2 16,-1-1 0-16,-3 0 1 0,7 0 0 15,-1 1-1-15,1 2 1 0,0-5 0 16,3 0 0-16,-3 0 1 0,2-3 0 0,1 0 5 16,1-3-4-16,-2-2 3 0,-2-2-3 15,-1-2 2-15,1-3 1 0,1-5-3 16,-6-1 3-16,1-3-1 0,-2-1-3 0,-1-8 1 15,-7 3-1-15,3-5 3 0,-6-2-5 16,5-1-1-16,-10-4 7 0,2 5-5 16,3-4 1-16,-6 4 3 0,3-1 0 0,-1 1 1 15,-2 2-3-15,3 2 1 0,-5 2-6 16,5 0-17-16,0 0-25 0,-1 4-26 16,4 2-32-16,-3-2-56 0,3 3-284 0,-3-3 50 15</inkml:trace>
  <inkml:trace contextRef="#ctx0" brushRef="#br0" timeOffset="352.0286">19966 4932 1124 0,'0'3'-53'0,"0"-1"9"0,3 3 7 0,-3 0 10 16,0 2 6-16,0 1 11 0,4 1 6 16,-1 3 5-16,0-3 2 0,0 3 5 15,1 1-3-15,3-1 6 0,3 1 2 0,-1-1 0 16,2 4-1-16,2-4 6 0,4 1-5 15,-4-1-2-15,4 1 2 0,-1-4 1 16,5 0 4-16,-9-2-7 0,6-2-8 0,1-1-11 16,-2-4-3-16,-4 3-13 0,4-3-8 15,0-3-16-15,-4 2-30 0,-3-5-58 0,-4 0-122 16,-2 0 222-16</inkml:trace>
  <inkml:trace contextRef="#ctx0" brushRef="#br0" timeOffset="524.0382">20036 5022 717 0,'-3'-2'-5'0,"3"-1"0"15,0 3 6-15,0 0 1 0,6-5 0 16,1 3 0-16,0-1 7 0,3 0-10 16,-1 2 5-16,2-5-4 0,2 6-1 0,4-5-7 15,-4 4-8-15,4-2-19 0,-4-2-40 16,0-1-126-16,1 0 68 0</inkml:trace>
  <inkml:trace contextRef="#ctx0" brushRef="#br0" timeOffset="895.3724">20009 4895 583 0,'-3'-3'14'0,"0"1"0"15,3-1 1-15,3-2-3 0,3 0 1 0,1 0 4 16,0 0-9-16,6-2 2 0,1 2 1 16,-1 0 4-16,0 0 2 0,7-2-5 0,-3-2 2 15,3 5 5-15,3-1-5 16,-2-3 2-16,2 3-1 0,-7 0 3 0,5 3-1 16,-2-1 8-16,-2 1-5 0,3 4 3 15,-3 1 4-15,0 2 6 0,-4-1-3 0,7 8 1 16,-4 2 3-16,1 4 5 0,-1 1-1 15,-2 4 0-15,2 4 0 0,-2 1 1 0,-4 1-9 16,4 4-6-16,-4 0 6 0,2 1-5 16,-4-1-5-16,2 0 4 0,-1-1-5 15,2 1 1-15,-1-3-4 0,-1 0-2 16,-1-8 3-16,-2 1-14 0,4-1-23 0,-7-5-16 16,3-1-11-16,-1-4-13 0,-2 3-14 15,0-8-49-15,0 1-91 0,1-5-105 16,-1-3 165-16</inkml:trace>
  <inkml:trace contextRef="#ctx0" brushRef="#br0" timeOffset="1423.2302">20330 4932 837 0,'-4'-15'-34'16,"4"2"-3"-16,0 1 3 0,0 2 5 0,4 0 3 15,-1-2 5-15,3-1 2 0,-2 4-1 16,2-2 4-16,2 1 6 0,-2 2 2 16,0 1 1-16,1 0 2 0,-1-1 0 15,2 1 9-15,-5-1-2 0,3 3 2 0,1-2 3 16,-4 1 1-16,5-2 1 0,-5 7 5 16,0-4 2-16,0 2 0 0,0-2 3 0,1 3 5 15,-1-1 2-15,0 1 0 0,0-1 1 16,2-2 2-16,-5 3-1 0,3 2-4 15,0-3 4-15,0 1-1 0,0-1-3 0,1 1 2 16,2 0-2-16,5-4 3 0,-1 4 0 16,-1-1-2-16,5 3-3 0,2 0 4 15,-2 3-1-15,2 2 0 0,1 0-1 0,-1 0-1 16,5 5-2-16,-8 2 3 0,1 1-1 16,-1 0-12-16,-6 1 4 0,-4 1 1 15,-3 3-1-15,-3-2 0 0,-4 5-3 0,-6-3-1 16,-1-1 0-16,-2-2 0 0,-2 3-7 15,6-3 3-15,-6 0-2 0,6-3 0 16,2 1 3-16,-1-3-1 0,5 0 3 0,-1 0 2 16,1 2 4-16,6-2 8 0,0-2 1 15,0 1 7-15,6-1-7 0,4 0 13 16,1 0-10-16,-2 0-2 0,7-4 0 0,-2 1-4 16,2-2-2-16,2 1-1 0,-2-1-5 15,1-3-3-15,0 2-15 0,-1-2-16 16,1 0-26-16,3 0-26 0,-7-2-22 0,7-1-27 15,-6-1-91-15,-1-2-197 0,1 1 80 16</inkml:trace>
  <inkml:trace contextRef="#ctx0" brushRef="#br0" timeOffset="1671.8603">21010 4928 1089 0,'0'-6'-19'0,"-4"6"6"0,4-2-3 16,0 2 11-16,0 0-2 0,0 0 3 0,4 8 6 16,-4-1 10-16,6 0 9 0,-6 3-5 15,3 5 2-15,2 1 0 0,-2-2-3 16,3 6-2-16,1 3 3 0,-1-3-7 16,2 5 11-16,1-3-5 0,-2 0 1 15,-1 2-13-15,2-2-8 0,-2-1-12 0,0 0-14 16,1-3-9-16,-4-3-14 0,5 0-28 15,-8-3-97-15,0-1-97 0,0-4 205 0</inkml:trace>
  <inkml:trace contextRef="#ctx0" brushRef="#br0" timeOffset="2034.2979">20896 4860 737 0,'7'-10'-10'0,"0"2"9"0,-1 1 4 16,4-3 0-16,4 2 6 0,2 0 8 0,4-1-1 15,1 1 1-15,1 3 3 0,-1 0 4 16,-1 1-5-16,4 6 6 0,-5-2-16 16,1 5 9-16,-7 2-1 0,4 1-1 0,-7 4 4 15,-4 1-6-15,-1 3-2 0,-13 0-2 16,-1 2 1-16,-9-1-6 0,2 1 3 16,-7 2 3-16,-4-3-4 0,3 1 1 0,-1 0-5 15,4-6-15-15,1 0-8 0,0 1-20 16,3-4-47-16,0-4-113 0,8-2-35 0,-1 0 80 15</inkml:trace>
  <inkml:trace contextRef="#ctx0" brushRef="#br0" timeOffset="2375.3313">21237 4920 705 0,'6'0'27'0,"1"-3"-2"0,-1 3-8 16,1 0-1-16,0 0-1 0,0 0 5 15,-4 5 0-15,7-2 9 0,-3 2-1 0,-1 2 1 16,4 1 2-16,4 1 8 0,-1 2-11 16,4 1 4-16,6 2-6 0,-3-2-1 15,0 0-3-15,3 2-1 0,0-3-4 0,1-1 7 16,-4 0-8-16,3-3 3 0,4 1-2 16,-7-5 4-16,0-3-1 0,0-3-6 15,-3 0-2-15,2-3-3 0,-5-6 7 0,-4 0-4 16,1-3-1-16,-5-2 2 0,-6-1 5 15,-3 1-2-15,-5-4-3 0,-1 2 7 0,-1 0 6 16,-7-1 12-16,1 6-8 0,-5-1-4 16,1 1 1-16,-3 3-8 0,0 4 9 15,-4 1 1-15,-3 4-7 0,10 2-14 0,-3 0-25 16,3 2-27-16,3 2-33 0,1 1-35 16,-2-1-79-16,2 1-236 0,6 1 63 15</inkml:trace>
  <inkml:trace contextRef="#ctx0" brushRef="#br0" timeOffset="2733.99">21847 5177 1154 0,'7'5'-24'0,"-1"-3"7"0,0 1-2 0,-2-6 1 15,3 1 12-15,0-3-8 0,-1-2 0 16,-3-3 5-16,4-3 4 0,0-1-7 16,0-10 6-16,-4 5-4 0,3-1 14 0,-2-4 0 15,-1 3 7-15,4 0 0 0,-7 5 14 16,3-2 11-16,-3 5 2 0,4 1 0 0,-1-1 0 16,-3 6-1-16,3 2 6 0,-3 2 3 15,0 3 4-15,0 0 1 0,3 11-3 16,-6-4 4-16,3 0-2 0,0 3 2 15,0 3-8-15,0 1 1 0,0-1-8 0,3 2-1 16,-3 0-4-16,0 0-2 0,4 0-7 16,-4 0-2-16,0-3-12 0,0 1-28 0,3-1-32 15,1 1-30-15,-1-3-27 0,-3-2-41 16,3-1-116-16,-3 1-156 0,4-4 68 16</inkml:trace>
  <inkml:trace contextRef="#ctx0" brushRef="#br0" timeOffset="3009.8927">22301 4860 1113 0,'3'-5'6'0,"-3"0"12"0,0 0-4 15,3 1 7-15,0-2-9 0,4 0 12 16,-4 4 6-16,5-5 13 0,1 4 6 0,1-2 6 16,1 2-4-16,1 1-2 0,1-3-9 15,4 0-3-15,0 3-5 0,0 2-1 16,-4 0-7-16,4-3-24 0,0 3-22 0,-4 0-27 16,0-2-27-16,-3 4-25 0,-6-2-73 15,-4 3-244-15,-7-1 73 0</inkml:trace>
  <inkml:trace contextRef="#ctx0" brushRef="#br0" timeOffset="3158.9816">22267 4922 1098 0,'-7'8'-8'0,"1"-3"9"0,-1 0 4 15,7 0 6-15,3-3 5 0,1-2 8 16,5 0 7-16,2-2 4 0,2 2-1 0,4-3 4 16,-1 1-4-16,4-1-10 0,1 1 0 15,1-3-6-15,2 3-31 0,0-1-30 16,2 0-28-16,-6-3-56 0,0 0-258 0,-3 0 103 15</inkml:trace>
  <inkml:trace contextRef="#ctx0" brushRef="#br0" timeOffset="3725.9749">23031 4505 1083 0,'0'-3'4'0,"0"3"7"16,0-5-4-16,0 5 0 0,0-2 9 15,0 2 3-15,0 0 7 0,0 0 7 0,-7 7 7 16,0-4-1-16,1 4 1 0,-1 1-2 15,-3 1-6-15,0 3 3 0,0 2-5 16,1 1 7-16,-2-1 0 0,-2 2 5 0,2 1 0 16,2 1 4-16,-1 2 1 0,3-4-2 15,0 4 4-15,1-4 0 0,2 2 2 0,1-3 3 16,3-1 1-16,0 2 1 0,0-1-2 16,3-3 0-16,4 0-2 0,3 0 2 15,0 0-6-15,6-3-4 0,5-1-5 16,2-3-1-16,1 2-6 0,2-4-4 0,-3 2-1 15,4-3-3-15,3 1-4 0,-3 2 0 16,3-5-2-16,-7 0-9 0,1 0-16 0,-1 0-17 16,-3-3-25-16,-4 1-30 0,1-3-33 15,0 2-30-15,-1-2-23 0,-2-2-86 16,-4 2-362-16,0-3-112 0</inkml:trace>
  <inkml:trace contextRef="#ctx0" brushRef="#br0" timeOffset="4062.5581">23218 4590 1549 0,'-4'-6'-73'16,"1"4"8"-16,0-3 8 0,-1 3 5 15,1-1 6-15,3 1 17 0,0 2 9 16,0 0 3-16,-7 0 22 0,7 0 8 0,3 10 4 15,-3-3 7-15,0 2 6 0,0 5 7 16,0-2 7-16,4 8 9 0,-4 3 10 16,0 0 6-16,3 4 6 0,-3 0 5 0,0 1 0 15,4 2 2-15,-4-1-2 0,0 2-2 16,0-1-2-16,3 0-1 0,-3-3-8 16,0 1-7-16,0-3-1 0,3 2-8 0,-3-4-2 15,0-3-5-15,4 0-3 0,-4-6-8 16,3 2-4-16,-3-3-11 0,0-1-20 15,0-3-27-15,3 2-36 0,0-6-66 0,1 0-37 16,-8-5-94-16,4 0-407 0,0 0-163 16</inkml:trace>
  <inkml:trace contextRef="#ctx0" brushRef="#br0" timeOffset="4722.9353">23518 4742 1757 0,'6'-2'-74'15,"1"2"8"-15,-4-3 7 0,0 6 21 0,0 2 14 16,5 0 11-16,-2 5 17 0,-2 0 14 15,-1 5 11-15,3-3 2 0,-3 3 7 0,5 2-1 16,-5 4 1-16,4-1 3 0,-1 0 1 16,-3 0 0-16,5-2-3 0,-5-4 2 15,0 1-7-15,0-2-2 0,-3 0 6 0,4-1-2 16,-1-3 3-16,-3-1 6 0,0-3-5 16,0 3-5-16,0-6-4 0,-3-2-4 0,3 0 0 15,0 0-5-15,-7-12-3 0,4 4-3 16,3-2 0-16,0-2-7 0,0-3 0 15,3-1-1-15,-3 2 1 0,10-4-4 16,-4 0-2-16,2 6 1 0,-2 0-2 0,4 2-1 16,0 0 1-16,3 3-1 0,-3 1-1 15,4 4 0-15,-1-1 5 0,1 6 1 16,-4 2 5-16,2 0 1 0,-1 0-2 0,-1 2 2 16,3 1 2-16,-6 1-3 0,3 2 5 15,-1-4-4-15,-1 4 3 0,-2-4-3 0,1 1 1 16,-1-1 0-16,-2-2-1 0,2 0 4 15,-2 0 2-15,-1-3 3 0,1 0-6 16,-4-2 1-16,6-2-2 0,-6-3-3 0,0-2-4 16,3-1 2-16,1-2-6 0,-1-2 1 15,4-3-5-15,0 0 1 0,2-3 0 0,5 6-3 16,-1 0 1-16,0-5-2 0,1 11-1 16,-1 0 2-16,1 2 6 0,-1 4 6 15,4 4 7-15,-4 4 6 0,1 2 5 16,2 5 5-16,-2 3 7 0,-5-1 0 0,1 1 0 15,1 3-6-15,-2-2-5 0,1 0-1 16,-4-2-2-16,2 3-6 0,2-4-11 0,-7-3-24 16,0-1-39-16,3-2-55 0,-1 0-65 15,-2-2-84-15,3-5-215 0,1 1-193 16,-4-1-162-16</inkml:trace>
  <inkml:trace contextRef="#ctx0" brushRef="#br0" timeOffset="5571.0011">26883 4835 1687 0,'-11'-10'-93'0,"-2"0"18"0,-7-3 4 16,1 6 11-16,-8-3 13 0,3 3 8 0,-6 1 15 15,7 1 8-15,-14 5 11 0,4 5 10 16,0 3 5-16,-8 2-1 0,8 7 6 16,-4 1 9-16,4 2 9 0,3 2-1 15,3 1 1-15,0 3-6 0,4 0 6 0,7-1 2 16,2 3 1-16,1-1-6 0,10-3-2 15,-4 0-1-15,14-2-3 0,-4 1-1 16,3-3-1-16,8-2-4 0,2-6 0 0,5-2 1 16,-1-3-1-16,6-5-7 0,1-2 0 15,-4-2-5-15,7-3-2 0,-3-5-9 0,0 0 3 16,0-5-1-16,-5-2-2 0,-1 1-1 16,-1-1 2-16,-4 4 2 0,1 0 3 15,-4-1-2-15,1 4 5 0,-1 0-9 16,-2 3 5-16,5 4 0 0,-7 1 0 0,5-1-4 15,2 6 6-15,5 2-2 0,-4 2-3 16,9 1 6-16,-6 2-3 0,7-2-1 0,-4 1 4 16,11 3-3-16,-11-1 2 0,4-1 0 15,-1-3 1-15,1 1 4 0,-4-2-3 16,4-2 0-16,-7-4 3 0,3 0 0 0,-3-5-4 16,1 0 3-16,-2-6-2 0,-5-1-2 15,-1-2 5-15,1-4-4 0,-8 0 0 0,1-2 0 16,-1 1-5-16,-3 1 2 0,-3-5 0 15,0 6-11-15,0 0-21 0,0 2-31 16,0 2-38-16,-3-3-50 0,0 7-155 16,0-1-96-16,-1 2 87 0</inkml:trace>
  <inkml:trace contextRef="#ctx0" brushRef="#br0" timeOffset="5827.028">27392 4965 1070 0,'-6'2'-5'0,"3"1"1"16,-4 2 4-16,4-1 4 0,0 2-3 0,3 4 3 15,0-2 13-15,0 4 1 0,0-2 12 16,6 2 2-16,1 1 0 0,2 0-6 0,-1-1-4 15,5-2 0-15,-7 2-10 0,5-2-16 16,2 0-32-16,-7-2-23 0,1-4-49 16,-3 0-112-16,-4-4-71 0,0 2 192 0</inkml:trace>
  <inkml:trace contextRef="#ctx0" brushRef="#br0" timeOffset="5994.0404">27236 5045 765 0,'0'-5'1'0,"-7"2"5"0,7-2-8 16,7 0 4-16,-7 3 3 0,14-3-5 16,-11 0 7-16,7 0 1 0,7 2 2 15,-8-1-2-15,12-2 3 0,-2 4-5 16,-2-1-17-16,7-1-13 0,6-1-36 0,-17-1-83 16,0 0-58-16,4 2 69 0</inkml:trace>
  <inkml:trace contextRef="#ctx0" brushRef="#br0" timeOffset="6197.548">27156 4904 583 0,'-4'0'18'16,"1"-2"-7"-16,3 2 5 0,11-6 0 15,-5 6-6-15,4-6 2 0,4 3-3 0,2 0 5 16,1 1 0-16,2 0 4 0,2-1-6 15,2-2 3-15,1 3-5 0,6-3-7 16,-8 2-7-16,2-2-23 0,-4 1-73 16,-4 1-115-16,5-2 73 0</inkml:trace>
  <inkml:trace contextRef="#ctx0" brushRef="#br0" timeOffset="6474.1227">27703 4820 645 0,'7'5'32'0,"-7"-1"-1"0,3 2 0 16,7 1 4-16,-10 4 8 0,6-2-7 15,5 4 11-15,-11 2-2 0,3-3-2 0,0 6-1 16,4-3-7-16,-7 0 3 0,6 0-7 16,-6-1-11-16,4 2-19 0,3-4-21 0,-7 1-23 15,0-4-28-15,-7 2-85 0,3-5-139 16,-2 0 189-16</inkml:trace>
  <inkml:trace contextRef="#ctx0" brushRef="#br0" timeOffset="6724.1762">27650 4957 821 0,'0'-12'10'0,"3"2"4"0,3 0 4 0,5 1-5 16,-1-3 5-16,3 4 8 0,4-1 1 15,-4 2 7-15,-3-1 1 0,10 3-1 16,-14 0 4-16,5 3 4 0,2 2-2 0,-7 2 2 16,5 3 12-16,-8 5-8 0,0 0 4 15,4 3 6-15,-7 3 5 0,0-2 3 0,0 3-5 16,0-2 3-16,0 2-4 0,0 1-4 15,0 0-3-15,3-4-6 0,0 7-4 16,5-4-5-16,-2-5-14 0,4 1-28 0,4-3-35 16,-5-3-26-16,12-1-30 0,-5-4-18 15,1-2-21-15,-1-2-52 0,1-1-262 16,7-7 43-16</inkml:trace>
  <inkml:trace contextRef="#ctx0" brushRef="#br0" timeOffset="6900.2069">28146 4952 1211 0,'11'-7'-7'0,"-8"-1"17"16,0-1 2-16,4 3-10 0,-4 1 11 0,0 4-1 15,4-2 7-15,-7 3 6 0,0 0 14 16,4 7 7-16,-1 1 1 0,-3 1-2 0,0 6 3 16,0 0-5-16,0 3-4 0,0 7 2 15,0 2-6-15,0 6-4 0,0 1-6 16,0 4-4-16,-3 2-13 0,3-2-15 16,0 1-15-16,3 2-27 0,-6-7-13 0,3 4-9 15,0-8-13-15,0-3-14 0,0-2-49 16,-4-4-270-16,-3-4 73 0</inkml:trace>
  <inkml:trace contextRef="#ctx0" brushRef="#br0" timeOffset="7139.6621">27947 4900 1122 0,'-14'-25'-2'15,"1"5"5"-15,10 6 2 0,3 0 4 0,3 4-3 16,10 0-2-16,1 3 8 0,5-1-2 15,8 3 2-15,3 0 2 0,6 5 4 16,2 3 11-16,5-1 2 0,-7 8 3 0,1 0 2 16,0 3-4-16,-10 5 2 0,-1-3 0 15,-9 2-3-15,-11 0-4 0,-6 0-2 0,-6 1-6 16,-8 0-11-16,-5-6-17 0,-8 6-12 16,0-3-20-16,0 0-28 0,4-5-32 15,-7 0-101-15,7-5-176 0,6-1 110 16</inkml:trace>
  <inkml:trace contextRef="#ctx0" brushRef="#br0" timeOffset="7428.3158">28336 4967 1029 0,'14'0'9'16,"-1"0"-1"-16,-6 0 0 0,3 0 3 0,0 0-2 15,7 3-2-15,-11-2 15 0,7 5 1 16,4 0 10-16,7-1-5 0,-5 4 0 0,11-2 2 15,0 6-10-15,8-3 3 0,-5-3 0 16,7 4-4-16,-10-6 1 0,0-1-3 16,3 0 3-16,-3-2-8 0,0-4 5 0,0-4-1 15,-6 0-2-15,-5 0 1 0,-5-7 0 16,-1-2-2-16,-6-2 5 0,-7 1 4 16,0-1-8-16,-7-3 5 0,-6 3 5 0,-11-4-5 15,1 1 2-15,-7 3 0 0,4 3-7 16,-15 3 1-16,5 4-2 0,-4 5-24 15,10 2-39-15,-3 2-42 0,3 4-85 0,0-2-286 16,6 1 31-16</inkml:trace>
  <inkml:trace contextRef="#ctx0" brushRef="#br0" timeOffset="8061.3655">29360 4910 1265 0,'-6'-2'9'0,"-4"2"3"0,7 0 4 16,-8 0 0-16,8-4 1 0,3 2 6 15,-3 0 18-15,3-3 8 0,0 2 5 0,3-2-1 16,0 0 2-16,8 0-2 0,-8 3-2 16,7-6-5-16,7 6-8 0,-4-3 2 15,4 0-9-15,-4 3 1 0,4-4-6 0,-1 1 2 16,4 4-7-16,0-2-1 0,-3 0-21 15,-1 1-34-15,1-2-38 0,0 0-45 16,-1-1-68-16,-2 0-353 0,-4 2-41 0</inkml:trace>
  <inkml:trace contextRef="#ctx0" brushRef="#br0" timeOffset="8243.3816">29221 4952 1393 0,'3'2'-52'0,"0"1"11"16,7-1 10-16,-4 1 4 0,8 0 15 16,2-3 1-16,5 0 7 0,-4 2 0 0,2-2 2 15,5 0 5-15,-1 0-8 0,4 0-8 16,0 0-20-16,3-2-43 0,-1-1-106 16,-2 0-126-16,3 1 177 0</inkml:trace>
  <inkml:trace contextRef="#ctx0" brushRef="#br0" timeOffset="8860.4254">30144 4521 931 0,'10'-6'44'0,"-7"-2"-14"0,-3 3-4 16,11 0-3-16,-8 5-4 0,0 0 17 0,7 3 16 16,-7 2 14-16,8 2 13 0,-8 2-3 15,0 5 0-15,0-2-3 0,4 6 1 0,-4 1-5 16,8 1-4-16,-8 4-2 0,3-5-7 16,1 1-4-16,0 1-6 0,0-2 0 15,-4-1-8-15,0-3-5 0,7-1-1 0,-10-1 1 16,3-2-1-16,1-2-3 0,3-1-1 15,-4-3-1-15,-3-3-6 0,0-2-2 16,0 0-7-16,0 0 3 0,3-12-5 0,4 2-3 16,-4-3-5-16,4 0 0 0,0-1-2 15,-1-1 2-15,4 0-3 0,4 0 2 16,2 3-3-16,-2-4 0 0,-1 8 3 0,-4-1-2 16,2-1 0-16,2 5 3 0,1 2 3 15,-1 3 6-15,-7 0 5 0,8 3-1 0,-4 2 3 16,-4 2 3-16,5-2 5 0,2 2-1 15,-10 1 1-15,8-4-1 0,-8 2-8 16,7 2 3-16,-7-5 0 0,3 1 3 16,5-1-1-16,-11-1-4 0,10 1 0 15,-7-3-9-15,0-3-11 0,8 1-4 0,-5-5-4 16,4-2 0-16,4 0-1 0,-1-2 1 16,4-1 1-16,-4 0 4 0,3 2-4 0,-2 1-2 15,-1 1 2-15,-3 0 2 0,3 4 7 16,-3 3 14-16,4 2 2 0,-1 7 7 0,-10 4 9 15,11 0-3-15,-8 5 2 0,4 0 0 16,1 0-5-16,-8 7 3 0,10-2-5 16,-10-1-5-16,11 3-11 0,-11-2-32 15,10-5-47-15,-9 3-53 0,6-2-70 0,-4-3-154 16,4-2-74-16,1-4-148 0,-5-1-72 16</inkml:trace>
  <inkml:trace contextRef="#ctx0" brushRef="#br0" timeOffset="13890.9419">18385 5754 541 0,'-7'-1'36'16,"-3"-2"2"-16,4 1 13 0,-1 2-5 0,-3-3 5 16,3 0 14-16,1 3-12 0,-1-1 0 15,4 1 5-15,-4-3 2 0,4 3 0 16,3 0 4-16,-7-3 3 0,4 3 0 16,3 0 3-16,-7-2 2 0,7 2 1 0,-3 0-2 15,3-4-2-15,0 4-3 0,0 0 1 16,0 0-3-16,0 0 5 0,7-5 0 0,-1 3-2 15,7 0-3-15,1-3-7 0,2-1-5 16,8 1-4-16,-1 1-4 0,7-4-4 16,0 1-4-16,3-3-2 0,4 2-4 0,4 1-5 15,-2-1-2-15,-2 1-10 0,-1-1-15 16,5 0-23-16,-8 4-25 0,-6-1-27 16,3 0-24-16,-7 0-30 0,0-1-21 0,-2 5-25 15,-9-2-98-15,-1 0-250 0,-1 3-29 16</inkml:trace>
  <inkml:trace contextRef="#ctx0" brushRef="#br0" timeOffset="14313.3935">18179 5829 1340 0,'0'3'-47'0,"3"-3"10"16,-3 0 10-16,0 0 10 0,-3 5 10 0,3-2-4 16,-4-1 16-16,-2 6-1 0,-2-1-5 15,2 1 9-15,-1 1 0 0,-2 2 4 0,-2 4-3 16,1-3-2-16,4 1 4 0,-1 4 5 15,0-1-4-15,4 1 12 0,0-2-1 16,3-1-1-16,0 4 6 0,3-4-4 0,0 7 12 16,8-3-4-16,-2-1 0 0,1 1 6 15,7-3 3-15,-1 0-4 0,2-1-3 16,5 2-3-16,0-3 0 0,0-4-1 16,7 3-2-16,-3-4-5 0,3-3-3 0,0 3 1 15,-3-4-11-15,3 1-14 0,-3-2-15 16,-5-3-12-16,2 0-16 0,-4 0-16 0,4-3-6 15,-8 3-12-15,4-2-14 0,-7-3-20 16,1 0-58-16,-1 0-220 0,-7 3 97 0</inkml:trace>
  <inkml:trace contextRef="#ctx0" brushRef="#br0" timeOffset="14562.5462">18188 6111 1050 0,'-6'-1'-7'0,"-1"-5"12"0,4 1 5 15,3 3 11-15,0-3 20 0,7 0 9 0,-1 0 4 16,0-2 7-16,8 2 2 0,-1 0 2 16,4-3-1-16,3 1-7 0,3 2-3 15,-2-4-6-15,5 2-10 0,-3 2 1 0,1-2-4 16,-1 2-18-16,1 0-35 0,-5 0-25 15,5 3-25-15,-4-1-30 0,-1 1-29 0,2-3-90 16,-1 2-189-16,-1 3 82 0</inkml:trace>
  <inkml:trace contextRef="#ctx0" brushRef="#br0" timeOffset="14969.6748">19189 5990 1102 0,'14'0'-23'0,"-5"0"17"15,-2-3 10-15,2 3 16 0,2 0 19 16,-4-2 19-16,-4 2 2 0,3-3 2 16,2 0 3-16,-5 3-2 0,-3-1-6 0,0 1-2 15,0 0-9-15,0 0-4 0,-11-3-3 16,5 3-1-16,-7 3-5 0,-1 1-4 0,1-1-2 15,-4 2-2-15,4 2-7 0,-7 3 0 16,4 0 0-16,-5 2-3 0,4 0 0 16,1 0-2-16,-1 2 0 0,4 1-5 15,3 0 6-15,0 4 4 0,3-6 2 0,4 3 7 16,0-2 3-16,6 1 8 0,0 2 9 16,4-4 1-16,3 3 10 0,6-2 4 0,2-1 20 15,1-2-5-15,8-3-3 0,-1-1-8 16,1-1-7-16,3-3-5 0,0-3-4 15,0 0-3-15,-3-3-7 0,3-1-4 0,-3 2-9 16,0-4-22-16,-5 0-30 0,-5 3-37 16,3-6-46-16,0 5-45 0,-6 1-47 15,-1-2-125-15,0 0-129 0,1 0-92 0,-5 0-49 16</inkml:trace>
  <inkml:trace contextRef="#ctx0" brushRef="#br0" timeOffset="16340.905">19759 5952 1356 0,'-3'2'-72'0,"3"-2"18"0,0 0 15 0,-6 0 9 16,1 0 10-16,5 0 11 0,0 0 7 15,0 0 16-15,0 0 5 0,-6 4 10 16,6-4 6-16,0 0 8 0,0 0 1 0,0 0 5 15,0 0 2-15,0 0 0 0,0 2-1 16,0-2-3-16,0 0 2 0,0 0-5 0,0 0-1 16,0 0-3-16,0 0 1 0,0 0 7 15,14-2-3-15,-8 2 5 0,1-4-1 16,2 4-5-16,2-2-2 0,2 2 2 16,1-3-7-16,-1 1-5 0,1 2-2 0,2-2-2 15,1-3-3-15,2 5-2 0,2-3-4 16,-1 3-3-16,-1-3-1 0,2 1-1 0,-4-1-7 15,2 3-14-15,-2-2-13 0,3 0-17 16,-7-1-15-16,4 3-28 0,0-2-17 16,-4 2-19-16,-3-3-7 0,3 3-16 0,-6 0-30 15,0-2-344-15,-4 2-17 0</inkml:trace>
  <inkml:trace contextRef="#ctx0" brushRef="#br0" timeOffset="16664.6786">19753 6092 1319 0,'-3'3'-63'0,"3"-1"17"16,0-2 17-16,0 0 13 0,3 5 13 15,-3-5 15-15,6 0 4 0,-3 2 21 16,7-4 6-16,1 2 12 0,-2 0 1 16,4-3 5-16,4 3 0 0,1-2 3 0,1 0-6 15,1-1 0-15,1 1-1 0,4-1-6 16,2 0-4-16,-3-2-7 0,-1 3-3 0,1 0-3 16,-5-1-3-16,2 1-14 0,-1 2-14 15,-7-3-25-15,4 1-28 0,-4 2-26 16,0 0-25-16,1 0-23 0,-1-3-49 15,-3 1-322-15,0-1 0 0</inkml:trace>
  <inkml:trace contextRef="#ctx0" brushRef="#br0" timeOffset="17890.323">20490 6015 1275 0,'-4'2'-64'16,"1"3"14"-16,3-3 12 0,-3-2 13 0,3 0 17 15,-3 5 10-15,3-1 14 0,0-2 8 16,0-2 5-16,0 0 1 0,0 0 0 15,0 0-1-15,-5-11-9 0,10 7 4 0,-5-7-3 16,0 2 0-16,0-4-5 0,3 1 4 16,-3-5-4-16,0-1-4 0,3-2 2 15,0 0-4-15,-3-3-2 0,4 3 2 0,-1-2 8 16,3 3-2-16,-6 0 0 0,3 1 6 16,2 6-1-16,-2-2 1 0,0 2 6 15,0 0-2-15,-3 3 1 0,4-2 0 0,-4 4-5 16,3 2 5-16,0 3 4 0,-3 2 13 15,3 7 1-15,-3 0 3 0,3 4 4 0,-3-2-1 16,0 4 0-16,-3 5-5 0,3-3-5 16,0 2-4-16,0 1-2 0,0 0-2 15,-3-1-3-15,3 0-3 0,0-2-6 16,0 0-8-16,0 0-21 0,0-2-31 0,0 1-31 16,0-1-36-16,0-2-23 0,3-2-32 15,-3-1-105-15,0-1-258 0,0-2-28 0</inkml:trace>
  <inkml:trace contextRef="#ctx0" brushRef="#br0" timeOffset="18434.3631">20253 6462 1383 0,'0'0'-48'0,"9"-3"22"16,-1 1 15-16,1-1 19 0,1 1 11 0,1 0 12 16,2-3 18-16,4 2 4 0,-1-2 5 15,4 3 2-15,1-4 0 0,1 5-1 16,5-2-9-16,3-2 1 0,0 2-9 0,0 2-5 16,6-4-1-16,2 4-3 0,-2-1-3 15,1-2-6-15,-1 2-8 0,1-3-23 16,0 5-22-16,-3-2-28 0,-4-1-19 15,0 1-20-15,-11 2-17 0,8-3-34 0,-10-2-95 16,-4 2-182-16,1 3 65 0</inkml:trace>
  <inkml:trace contextRef="#ctx0" brushRef="#br0" timeOffset="18804.4165">20426 6759 1132 0,'-3'6'-29'0,"3"-4"12"0,0 1 5 0,0-1 13 16,0 3 3-16,3-3 11 0,0 2-2 16,-3-1 12-16,4 3-3 0,-1 2-5 15,-3 2 7-15,0 0 2 0,-3 2-7 0,-1 5 3 16,-2-1 0-16,0 4-3 0,-5-1 8 15,4-1 1-15,1 0 1 0,0-1 5 16,1-2 1-16,5 0 7 0,-3-3 9 0,6 0 9 16,2 2 1-16,-2-7 1 0,6 1 5 15,4-1 3-15,1-2 0 0,2 0 3 0,5-3-11 16,-1 1-5-16,-1-3-7 0,2 3-4 16,2-3-2-16,-2 0-7 0,1 0-2 15,-5 0-8-15,3 0-11 0,-3-3-23 16,0 0-34-16,-1 1-30 0,1-3-43 15,-4 3-20-15,1-3-20 0,-1-3-71 0,0 0-333 16,-2 2-60-16</inkml:trace>
  <inkml:trace contextRef="#ctx0" brushRef="#br0" timeOffset="19519.618">20963 6111 1458 0,'10'-3'-62'16,"-3"-3"15"-16,-1 3 12 0,1 1 15 15,0 2 22-15,-1 0 7 0,1 2 9 0,4 3 15 16,-5 1 7-16,0 1 2 0,1 1 6 16,-1-1-1-16,5 3-4 0,-5 0-2 0,1 3-3 15,-1-4 1-15,2 2 0 0,-2-1 2 16,1-1-6-16,-1 2-1 0,2-1 7 15,-5-3 0-15,3 3 4 0,-3-3 5 0,1 2-1 16,-4-6-5-16,0 2 2 0,-4-4-7 16,4 2 1-16,0-3-7 0,0 0-1 0,-3-12-4 15,3 6-6-15,0-4-2 0,3 2 0 16,1-1-5-16,2-1-3 0,2-2-3 16,1 1 2-16,4 2 0 0,-2-2-2 15,2 4-2-15,0-1-1 0,1 1-1 0,-2 2 2 16,6 2-4-16,-5 1 0 0,0 2 1 15,-3 5 2-15,0-3 4 0,0 3 0 0,0 2 2 16,-3 1 4-16,0 2 3 0,-1-2 4 16,-2 2-3-16,2-2-1 0,-3-1 4 15,-3 0-5-15,4 1-1 0,-1-4 2 0,1 4-2 16,-1-5 2-16,-3-1-4 0,3 1-2 16,-3-3-7-16,7-5-5 0,-4-1-4 15,0-1-6-15,4-3-1 0,0 0-6 0,3-2-1 16,3 0-1-16,1 1 2 0,2 1 2 15,-2 0-1-15,-1 3 2 0,1 2-1 16,-5 2 5-16,4 1 1 0,-2 7 4 16,-1-3 3-16,-1 8 10 0,-1-3-5 0,-2 4 1 15,1 2 1-15,-1-4-3 0,-3 3 2 0,1 1-2 16,0-3-1-16,-1 0-1 0,0 0-19 16,0 1-36-16,1-3-50 0,-1-4-47 15,-3 1-78-15,0-1-151 0,3-4-203 16,4 3-83-16</inkml:trace>
  <inkml:trace contextRef="#ctx0" brushRef="#br0" timeOffset="19682.6182">21900 6207 1547 0,'7'-4'-27'0,"0"1"30"0,-1 1 27 0,1-1 4 15,0-1 8-15,-4-1 1 0,4 4-6 16,-4-5-1-16,0 1-13 0,4 3-26 0,-4 0-35 15,4-1-42-15,3 1-54 0,-4-4-151 16,1 4-133-16,3-1 72 0</inkml:trace>
  <inkml:trace contextRef="#ctx0" brushRef="#br0" timeOffset="20251.2365">22257 6104 1133 0,'-3'-7'-19'0,"-1"0"11"0,4 1 17 0,-3-1 7 16,3 0 16-16,-3-1 6 0,3 0-8 15,0 2 2-15,0-6 7 0,3 5 4 0,4-2 3 16,-4 1-3-16,3-2 1 0,2 0 0 16,-2 3-1-16,4-3 0 0,4 2 1 0,-5 1 2 15,4-1-8-15,1 1-5 0,-1 2 0 16,1-1-1-16,-1 4-2 0,-2-1-3 15,-2 3-1-15,1 3-1 0,-4 2-4 16,2 0 2-16,-2 5-1 0,-2-2-2 0,-1 5-2 16,0-1-3-16,0-2 0 0,0 4-2 15,1-1 1-15,0 1 6 0,2 4-1 0,1-2 5 16,2-2 0-16,2 1-1 0,-4-3 0 16,2 2-1-16,-2-4 0 0,3 0-3 15,0-3-4-15,0 0 2 0,0-1-3 0,3 1 0 16,1-5 2-16,-4 3-2 0,3-1-5 15,1-2-1-15,-1-2-2 0,0 0 5 0,4-2-8 16,-4-4 0-16,-3 3 1 0,3-1-5 16,-2-1-1-16,-5-1-2 0,1-1-1 15,-1 2-2-15,-2-2 2 0,0-1-3 16,-1 1 3-16,-3 2 0 0,3-4 1 0,-3 2-1 16,3 2 1-16,-3 1 2 0,0-1-1 15,3-1 3-15,-3 1-5 0,4 1 6 16,-1-1-1-16,4 0-5 0,-3-3 7 0,2 4-5 15,0-4 0-15,1 4 5 0,0-2-1 16,3 0 1-16,-4 1-1 0,4-2 2 0,1 5-6 16,-1-4 3-16,-1 1 2 0,2 1-3 15,-1 1-1-15,3-2-19 0,-6 3-30 16,3-3-34-16,3 2-35 0,-3 0-26 0,0 2-35 16,4-4-104-16,-5 2-217 0,4-1-8 15</inkml:trace>
  <inkml:trace contextRef="#ctx0" brushRef="#br0" timeOffset="20682.1895">23267 5741 1297 0,'7'-6'-43'0,"0"0"10"0,-1-1 14 15,4 2 18-15,1 3 16 0,2-4 12 0,1 4 17 16,-2-3 1-16,2 3 3 0,-1 2 1 16,4-3 0-16,-4 6-2 0,4-3-3 15,-7 4-2-15,3 1 1 0,-2 3 1 0,-2-3-6 16,-2 6 2-16,-7 1-1 0,0 0-7 15,-3 1-1-15,-4 4-3 0,-7 4-7 16,4-4 3-16,1 0-3 0,-2 0-4 16,5-2 3-16,-1-3 4 0,4 5 7 0,0-8 5 15,3 4 8-15,3-4 6 0,3-1 12 16,4 2 4-16,4-4 0 0,2 2 1 0,8-4-3 16,3-1-6-16,-1 2-4 0,1-4-5 15,3-1-5-15,-3 3-8 0,0-3-9 16,3 3-27-16,-11-3-41 0,5 0-46 0,-4 0-56 15,-1 0-47-15,-5 0-122 0,2 0-115 16,-5 0-113-16,-1 2-43 0</inkml:trace>
  <inkml:trace contextRef="#ctx0" brushRef="#br0" timeOffset="22069.3865">27022 5954 1357 0,'0'4'-50'15,"4"-2"23"-15,-4-1 16 0,0-1 22 0,0 5 21 16,3-4 7-16,-3-1 9 0,0 0 5 16,0 0 1-16,0 0 3 0,0-7-2 15,0 7 0-15,-3-2-4 0,3-2-3 16,0-1-4-16,0 3-6 0,0 0-5 0,0 2-5 15,0-8-2-15,0 5 0 0,0 1-4 16,-4-3-2-16,4 3 0 0,0-3-3 0,0 2-3 16,-3 1-1-16,6-1 3 0,-6-2-7 15,6 2 1-15,-6 2-2 0,3 1-2 16,0-5 3-16,0 2-2 0,0 3 0 0,0 0 2 16,0-4-3-16,0-1-3 0,0 5 3 15,3-1 1-15,-3-1 1 0,0 2-2 16,-3-4 1-16,3 4-3 0,0 0-1 15,3-2 0-15,-3 2 1 0,0 0 2 0,0 0-1 16,0 0-1-16,0-5 0 0,0 5-1 16,0 0 0-16,0-2-3 0,0 2 3 0,0 0-2 15,0-3-1-15,0 3 0 0,0 0-3 16,0 0 1-16,0 0 0 0,0 0 0 16,0 0-2-16,0 0-1 0,0 0-10 0,0 0-3 15,0 0-4-15,0 0-3 0,0 0-6 16,0 0-6-16,0 0-10 0,0 0-20 15,0 0-11-15,0 0-11 0,0 0-11 16,4-2-16-16,-4-1-40 0,0 3-101 0,3-3-139 16,1 1 92-16</inkml:trace>
  <inkml:trace contextRef="#ctx0" brushRef="#br0" timeOffset="29611.0843">21930 5813 1024 0,'7'0'-28'0,"-4"0"8"0,1-3 1 16,-4 3 12-16,3-2 5 0,-3 2 7 16,0 0 9-16,3-4 15 0,0 4 8 0,-3 0 0 15,0 0 2-15,0 0 2 0,4-2 7 16,-4 2-7-16,0 0 12 0,0 0-2 0,7 0 4 16,-7-3 11-16,0 3-3 0,0 0-2 15,0 0 4-15,0 0-3 0,0-4-1 16,-4 1-2-16,4 3-7 0,-3-5 1 0,-1 2-6 15,1 1 2-15,-3-1-3 0,-1-1-5 16,0 1-4-16,0-2-4 0,1 3-3 16,-1-1-2-16,-3-2-4 0,0 2-1 0,-3-1-3 15,2-1-2-15,2 2-2 0,-4 2 0 16,2-2-3-16,-2 0-1 0,3 1-3 16,-3-2 1-16,0 2-1 0,-1-1-2 0,-2 1 0 15,2 2-1-15,-2-2 2 0,-1 2-3 16,1-3 1-16,-2 3-1 0,1 0-2 0,1 0 2 15,-4-2-3-15,4 2 0 0,-5 0-1 16,1 0 2-16,1 0 0 0,-2 0-1 16,-2 0 1-16,-1 0-3 0,5 2 1 15,-5-2-2-15,1 3 5 0,3-1-3 0,-3-2-1 16,2 5 5-16,2-3-5 0,-5 2-1 16,4-2 0-16,4 4 1 0,-4-5 2 0,2 5-2 15,2-4-4-15,-1 2 4 0,1 2-2 16,2-1 3-16,-2-3 0 0,-1 3 0 15,1 2-1-15,-1-2 1 0,1 1-1 0,-2 1 1 16,1-2 0-16,1 1-2 0,-1 2 0 16,1-1 3-16,-1-1-4 0,4 2 3 15,-4-3 1-15,1 3-5 0,-1-1 5 0,4-2 0 16,-1 0-5-16,1 2 1 0,-1 2 2 16,1-1 0-16,-4-1-2 0,4-1 1 15,0 2 3-15,-1 0-2 0,1 1 1 16,3-1-2-16,0 2 4 0,-3 1-2 0,-1 1-1 15,4-3-2-15,0 2 0 0,0-1 1 16,0-1 3-16,4 4-3 0,-5-2 1 0,5 1-1 16,-1-3 1-16,1 4-1 0,-1 2-1 15,0-2 4-15,1 0 0 0,2 2-3 16,-2-1 2-16,2 1-2 0,1 0 2 0,-1 3-1 16,1 0 0-16,0-1-2 0,3-3 1 15,-3 6 1-15,3-4 2 0,0 1 0 16,0 3-2-16,3 0 1 0,0 1 1 0,-3-2-2 15,3 4-2-15,1-3 2 0,3-2 2 16,-1 4 1-16,4-2-3 0,-3 0 0 0,3 2 2 16,0-2-2-16,3 0 1 0,1 3-2 15,2-1 3-15,1-2 0 0,0-1-1 16,-1 5 1-16,8-7 0 0,-4 3-2 16,-1 0 2-16,-1-5-1 0,1 3 0 0,1-3 2 15,-3-1 2-15,3 2-6 0,0-1 3 16,4-5-2-16,-5 2 5 0,5-2-4 0,-1 0 0 15,1-2 0-15,6-1 0 0,-3 1 1 16,3-4 0-16,0 2 1 0,-8-1-1 16,8-3-1-16,0 1 0 0,-3-1 4 0,0 1-2 15,-4-3-1-15,4 0-3 0,-4 0 1 16,4-3 3-16,-7 3-2 0,7-5 0 16,0 0 1-16,-5 0-2 0,2-4 0 15,3 1 2-15,-1-3-5 0,4-1 2 0,0-1 3 16,-3-1-3-16,0-3-1 0,3-2 0 15,-3 2 1-15,0-3-3 0,-2-2 3 0,-1 1-2 16,0-3 1-16,2-1-4 0,-6-3 1 16,3 1 1-16,-2-1-1 0,-5-2-3 0,1 0 4 15,0 0 1-15,-1 0-2 0,-2 3-2 16,-4-1 5-16,-1 1 0 0,-2 4 1 16,0 1-2-16,0 2 1 0,-1-1 0 15,1 2 1-15,-4 4 1 0,0-1-2 0,-3 4 0 16,0-1 1-16,0 1-1 0,0-1 1 15,0 4-1-15,0-4-1 0,-3 3 3 16,3 3-2-16,-3-1-5 0,3 1-5 0,-4 2-10 16,4-4-7-16,-3 2-8 0,3 2-18 15,0 1-19-15,0 1-25 0,0-2-16 0,0 2-26 16,0-2-53-16,3 1-380 0,1 1-74 16</inkml:trace>
  <inkml:trace contextRef="#ctx0" brushRef="#br0" timeOffset="32554.2535">31028 4497 1447 0,'3'0'-83'0,"-3"0"11"0,0 0 9 0,0 0 11 16,3 0 13-16,-3 0 11 0,0 0 7 15,0 0 11-15,3-2 7 0,-3 2 3 16,0 0 6-16,0 0 2 0,0 0 1 0,0-3 6 16,0 3 3-16,0 0 4 0,0 0 4 15,0 0-1-15,8-3 0 0,-8 1 6 0,0 2-1 16,-8-2 2-16,8 2 1 0,0-5 3 15,0 3-5-15,0 2 4 0,-3-6-10 16,0 1 4-16,3 4-3 0,0-2-1 0,-3-2-1 16,-4-1-1-16,4 4-3 0,3-3-2 15,-3 0-1-15,-5-1-1 0,5 2 0 16,0-1 5-16,-7-3-6 0,7 3-1 16,-8-2-3-16,5 2 5 0,-7-3 1 0,2 4-2 15,5-5 1-15,-7 1-2 0,-4 4-2 16,4-4-1-16,-1 4-3 0,-2-4 0 0,2 3 2 15,-2-2-1-15,-8 2-4 0,4-3-2 16,4 2 0-16,-11 0 3 0,7 0-3 16,-7-2 0-16,4 4 0 0,3-1 2 15,-7 0-1-15,0 3 0 0,8-3-1 0,-8 2-2 16,4 1 0-16,-4-1 1 0,0 0-1 16,0 1-3-16,8-3 3 0,-11 5-2 15,6 0-1-15,1-2 1 0,-7 2 2 0,0 0 2 16,3 0-3-16,-3 2 1 0,0-2-2 15,3 3 1-15,-3-1-1 0,0 0-2 0,0 1 2 16,1 0 2-16,2 2-4 0,0 0 1 16,4-1 1-16,-4 2 2 0,0 0-1 15,8 0 0-15,-8 2-2 0,3 2 9 16,4 0-9-16,1-1 2 0,-5 2 0 0,4 1 1 16,4 1-2-16,-5 0 0 0,4 2 2 15,4-1 1-15,-4 1 0 0,4-1 0 0,0 3 2 16,6 0 8-16,-9 0-3 0,5 1 0 15,1 2 2-15,4 0-1 0,-4 2 2 16,3-3 1-16,-3 5-4 0,7-2 2 16,0 1-1-16,-8-3 0 0,8 5 2 0,3-3-3 15,-7 4 0-15,7-2 0 0,0 1 2 16,7-3 0-16,-7 4 0 0,3-4 1 0,8 3 1 16,-8 1-2-16,3-2 1 0,4-1-2 15,4-1 6-15,-1 3-11 0,-10-2 4 16,11-1-2-16,-1-2-1 0,1 0-1 0,2 6 1 15,4-6 1-15,-4-1-1 0,8 4-1 16,-4-2 1-16,4-2-3 0,3-2 1 16,-5 1 1-16,5-3 1 0,0 3-2 15,3-4 1-15,0 1-2 0,-3-2 1 0,3 0 1 16,0-1 0-16,0-3-1 0,0 2-2 16,0-1 1-16,0-1-1 0,0-1 1 0,-3-4 2 15,-4 4-3-15,7 1-2 0,0-5 3 16,-4 1-4-16,4 1 6 0,0-5-3 15,-3 2 4-15,3-3-5 0,0 3 0 16,-3-6 1-16,3 0 0 0,0 2 1 0,0-2-1 16,0-2-1-16,0 1 4 0,-3-2-3 15,-4-2-1-15,7 1 2 0,-3-4-1 0,-1 2 0 16,4-4 1-16,0 1 0 0,4 0-4 16,-4-2 1-16,-1-1 2 0,1 1 0 15,0-2-2-15,-3 3 0 0,3-7 0 0,-3 6 0 16,3-6-1-16,0 3 2 0,-3-7-1 15,-7 5 3-15,7-4-1 0,0-2-1 16,-8 0 0-16,8-7 1 0,3 2-1 0,-10-2-1 16,3-3 1-16,4 0-1 0,-10 3 0 15,-1 4 0-15,-2-2 1 0,2 0-1 16,-2 2 1-16,-8 6-1 0,4-2 0 0,-6 5 1 16,6-1 1-16,-7 4-2 0,0 0 0 15,4 0-2-15,-7 4-3 0,3 2-7 16,-3-2-14-16,-3 4-21 0,-4 1-22 15,4-3-34-15,0 5-36 0,-11-3-61 0,4 1-411 16,-6 2-111-16</inkml:trace>
  <inkml:trace contextRef="#ctx0" brushRef="#br0" timeOffset="34224.2161">23864 4505 1524 0,'0'2'-90'0,"4"0"13"0,-1-2 15 16,0 3 1-16,-3 0 13 0,0-3 13 15,0 0 11-15,7 0 4 0,-7 2 9 16,0-2 1-16,0 0 7 0,0 0 3 0,7-2 3 16,-7 2 4-16,0 0 6 0,0-3 5 15,0 3-2-15,0 0-6 0,-7-5 7 16,4 3-6-16,-4-1-7 0,0 1 1 0,-2-3 6 16,-2 2 7-16,1-2-2 0,-3 0-6 15,-1 3 1-15,2-3-1 0,-9 0-9 0,5 2 11 16,-4-1-3-16,3 1-3 0,-3-3-3 15,0 4-3-15,0-4 6 0,0 5-1 16,3-2 3-16,-6 1-9 0,3-4 1 0,0 4 0 16,-1 2 5-16,-1-2-5 0,-2-1 2 15,4 3 3-15,-3-2-7 0,-3 4 1 16,-1-4 2-16,-3 2 0 0,0 2 4 16,0-2-3-16,3 3-1 0,-3-3 5 0,3 2-1 15,-3-2 3-15,3 2-9 0,4 1 4 16,0-3-10-16,3 3 9 0,-4-1-4 0,1 1 0 15,-3 2 5-15,2-3-8 0,1 4 6 16,2 2-9-16,-1-4 10 0,-2 1-2 16,4 2 2-16,-4 0 0 0,2 1-1 0,1 2-2 15,1 0 4-15,-3 0-3 0,3 1-1 16,-4-2 5-16,4 4-2 0,1-3-12 16,-2 0 1-16,1 2 12 0,-3 0-1 15,6 4 0-15,-2-1 1 0,2 0-4 0,-3 0 6 16,3-1 6-16,3 4 2 0,-2 0-11 15,2 1 3-15,2-1 2 0,2 2 8 0,2 0-9 16,-1 3 4-16,6 0 3 0,-1-1-6 16,1 0 3-16,3 4 0 0,0-4 7 15,0 2-1-15,3 5 2 0,4-5-2 0,-1 6 1 16,5 0-2-16,-1 0-1 0,-1-2-2 16,5 1 1-16,2 1 0 0,-2 2 1 15,2-6 3-15,5 2-4 0,-1-1 3 0,3 1 4 16,0-4-7-16,1 5-3 0,-1-5 0 15,7 3 1-15,-4-2 0 0,8 0-2 16,-4-2 3-16,-4 3-4 0,4-7 0 0,0 4 2 16,0-2-4-16,5-2 1 0,-6-2 0 15,5 2-5-15,-1-2 5 0,-3-1-1 0,3 0-3 16,1-4-1-16,-1 1-5 0,3 0 4 16,1-4 5-16,-4 2-3 0,8-2-3 15,-5 1 1-15,1-3-1 0,-1 1 1 16,2-3-3-16,-2 2 1 0,-3-2 1 0,1 1-2 15,-1 0 2-15,0-5-3 0,0 2 2 16,-3 0-3-16,4-3 0 0,0 0-2 0,2-3 6 16,-2 0-9-16,2-1 4 0,1 1 1 15,-1-3 0-15,2 1 2 0,-5-2 0 16,0 2 4-16,0-3-6 0,1-1-1 0,-4 1 3 16,0 0-1-16,-4-4 2 0,1 3-2 15,-3-4 7-15,2-3-1 0,0-1-3 0,1 0 0 16,-3-4-2-16,-1-1 5 0,-3-2-5 15,3-5 1-15,-2 0 0 0,2-6 2 16,-3-3-2-16,-3 1 2 0,2-1-1 16,-5 4 2-16,-1-7-2 0,1 4 2 0,-8 2 0 15,1-2 1-15,-4 1 6 0,-3-3-1 16,-3 3 1-16,-1 1-1 0,-5 0 2 0,-2 0 2 16,1 3-2-16,-3-1-1 0,0 1 1 15,-4 2 0-15,0 1-3 0,-3 3 0 0,4 1 3 16,2 1 0-16,-2 3-6 0,3 3 5 15,2 1-5-15,2 2 3 0,-5-1-4 16,7 4-1-16,1 2-10 0,-4-2-16 16,3 4-10-16,0-1-31 0,4 3-12 0,-4 0-23 15,4 3-21-15,-3-2-86 0,-2 1-237 16,5 2 47-16</inkml:trace>
  <inkml:trace contextRef="#ctx0" brushRef="#br0" timeOffset="40780.914">27753 6249 1179 0,'-7'-2'-38'0,"1"2"3"0,-1-2 6 0,0 2 15 15,4-3 11-15,-7 3 14 0,7 0 10 16,3 0 10-16,-11 0 11 0,8-2 1 0,0 4 11 16,3-2 6-16,-7 0 4 0,4 3 5 15,0-3 5-15,3 0 4 0,0 0 3 16,-7 0 3-16,7 0 0 0,0 0-2 0,0 0-2 15,0 0-3-15,0 0 0 0,0 0 1 16,0 0 2-16,16-3-7 0,-6 3-4 16,14-2-5-16,-7 2-7 0,6 0-3 0,3-3-7 15,4 0-4-15,0 3-4 0,0-2-2 16,0 2-5-16,8-3-9 0,-8 1-15 16,0 0-16-16,0 2-31 0,0-5-25 0,-11 2-28 15,8 1-39-15,0-1-30 0,-14 1-46 16,4-5-125-16,-4 4-295 0,4-2-124 0</inkml:trace>
  <inkml:trace contextRef="#ctx0" brushRef="#br0" timeOffset="41222.5882">27753 6345 1618 0,'6'3'-69'0,"-2"-1"5"0,3 1 13 0,-4-2 2 16,0 5 11-16,4-4 21 0,-7 1 10 15,0 4 5-15,0-2 11 0,0 5 6 0,-7 0 9 16,4 3 3-16,0 0 2 0,3 1 4 15,-11 1 1-15,5 3 5 0,-1 2-3 0,4 0 2 16,0-1 0-16,-4 1 2 0,0 1 2 16,7 1 2-16,0-2 7 0,0 3 2 15,0-4 0-15,3 6-1 0,8-5-1 0,-8 4 0 16,7-5-1-16,0 1 1 0,10 3 1 16,-3-5-4-16,-4-1-3 0,7-3-4 15,4 1-2-15,-8-4-6 0,7 2-2 0,1-7-2 16,-5 5-2-16,5-6-4 0,3 0-4 15,-10-1-3-15,2-1-9 0,5-3-11 16,-7 0-16-16,2 0-18 0,5-3-18 0,-7 1-23 16,9-3-26-16,-9 0-15 0,6-2-25 15,1 0-21-15,-8-4-81 0,1 2-301 0,-4-2-51 16</inkml:trace>
  <inkml:trace contextRef="#ctx0" brushRef="#br0" timeOffset="41460.8369">27890 6600 1434 0,'-3'-3'-53'0,"-5"1"15"0,8-1 16 16,0 3-6-16,0-5 18 0,8 3 14 15,-2-1 5-15,4 3 7 0,4 0 11 16,-8-3 2-16,7 2-3 0,4-2 0 15,-1 3-3-15,5-5-5 0,-4 5 7 0,2-3-13 16,-2 1-14-16,7 2-27 0,-11-4-24 16,7 4-27-16,3-3-48 0,-6-1-132 0,0-1-62 15,-1 3 162-15</inkml:trace>
  <inkml:trace contextRef="#ctx0" brushRef="#br0" timeOffset="41934.8739">28924 6602 903 0,'3'-5'-2'15,"3"3"11"-15,1-3 3 0,-7 2 6 16,3 1 7-16,1-4 2 0,3 2 6 0,-7 2-4 16,-7-4 4-16,3 4 6 0,1-3-6 15,-4 3-3-15,1-4-3 0,-8 3 1 16,1 1 3-16,-4 2-3 0,1 2 5 16,-1 1 9-16,-6-1 3 0,3 4-3 0,-10 1 6 15,6 1 3-15,-3 2-1 0,5 0 7 16,-5 2 0-16,0 5-4 0,4-1 5 0,-1-2 7 15,5 7-2-15,5-1 3 0,-2 0 1 16,5 0 0-16,8 2 3 0,3 0 1 16,0 2-1-16,3-5 5 0,8 4-2 0,-5-1 1 15,7-4 1-15,1-1-4 0,5-2-6 16,5-3-1-16,3 1-8 0,-4-5-1 16,4-1-2-16,3-4-9 0,-3 2-8 0,3-5 2 15,-4 0-11-15,-6-3-14 0,7 1-31 16,0-4-32-16,-11 2-39 0,7-4-47 15,-2 6-50-15,-2-9-71 0,5 4-177 0,-7 2-7 16,-1-3-99-16,-2 3-42 0</inkml:trace>
  <inkml:trace contextRef="#ctx0" brushRef="#br0" timeOffset="42910.9913">29717 6485 1349 0,'-3'0'-59'0,"0"0"10"16,3 0 18-16,-14 0 2 0,14 1 6 0,0-1 21 16,-3 0 0-16,3 0 11 0,-7 4 9 15,4-4 4-15,3 0 2 0,-3 0 5 16,3 0 2-16,0 0 11 0,-7 2 0 16,7-2-1-16,0 0 9 0,0 0 2 0,0 0 7 15,0 0 1-15,13 3-3 0,-6-3 0 16,-4 0-3-16,11 3 1 0,-8-6-4 0,7 3 0 15,4 3-3-15,7-3-3 0,-5 0 0 16,8 0-6-16,3 0 1 0,-3 0-8 16,3 0-2-16,0 0-5 0,0 0-1 0,3 0-4 15,-3 0-2-15,7-3-1 0,-7 3 2 16,-7-3-7-16,4 3-3 0,-3 0-10 16,-5 0-10-16,1-2-13 0,4 2-17 15,-8 0-21-15,1-4-18 0,0 4-31 0,3 0-11 16,-10 0-30-16,0 0-72 0,3 0-305 15,-13 0-31-15</inkml:trace>
  <inkml:trace contextRef="#ctx0" brushRef="#br0" timeOffset="43350.3161">29550 6772 1363 0,'0'2'-66'0,"0"1"14"0,0-3 14 16,14 2 10-16,-11 2 19 0,7-4 15 0,-3 2 11 15,6-2 8-15,0 0 18 0,4 0 7 16,7 0 8-16,-8 0 4 0,4 0 10 16,7-2 0-16,0 2 2 0,3-4 3 0,0 2-3 15,0-1-3-15,3 1-1 0,4 0 0 16,-4-1-7-16,-3 1-3 0,3-1-6 16,4-2-2-16,-3 2-7 0,-5-1-4 0,-2 1-4 15,-4 1-2-15,1-1-3 0,-8 1-4 16,4-1-2-16,1 1-1 0,-5-1-4 0,-2 0 0 15,-5 2-3-15,5-2-3 0,-4 1-2 16,3-1-9-16,-6 0-17 0,3 1-17 16,-7-2-23-16,7 1-30 0,-10-1-31 15,3 2-32-15,0-3-31 0,-3-2-106 0,-3 1-296 16,0-1-80-16</inkml:trace>
  <inkml:trace contextRef="#ctx0" brushRef="#br0" timeOffset="43871.7516">30161 6041 1510 0,'-4'-6'-61'0,"4"0"4"0,-3 1 8 15,-4 3 3-15,4 0 11 0,0-1 5 0,-4 3 10 16,4 3 12-16,-4 1 5 0,-3 5 12 15,-3 0 4-15,6 3 7 0,-13 9 13 16,3 1 8-16,-2 6 9 0,5 4 12 0,-2 11 7 16,-8-1 2-16,4 3 2 0,-7 4 3 15,0 7 4-15,8-3 3 0,-11 0 1 16,6 1 2-16,1-4-1 0,-1-2 4 16,5-3 1-16,2-3-1 0,-7-2 2 0,8 0-6 15,-1 1-3-15,4-9-5 0,-1-2-5 16,1-2-4-16,7-4-1 0,-8-1-7 0,4-3-5 15,7-3 3-15,-7 1-7 0,3-1-4 16,0-5-3-16,1 1-9 0,3-2-1 16,-8 1-9-16,8-5-8 0,3 3-19 0,-7-5-28 15,1 0-32-15,6 0-41 0,-3-3-39 16,-4 3-45-16,7-5-43 0,-7 3-111 16,7-3-122-16,-7 0-154 0,7 0-114 0</inkml:trace>
  <inkml:trace contextRef="#ctx0" brushRef="#br0" timeOffset="45557.3899">28363 7465 1714 0,'7'-5'-14'15,"0"2"14"-15,-7 0 3 0,6-2 12 16,1 1 15-16,-4 1 20 0,0 1 13 0,1 2 9 15,3-3 8-15,-7 1 0 0,0 2-2 16,3-3-5-16,-3 3-5 0,0 0-2 16,0 0 0-16,-14 10-2 0,8-3-4 15,-7 4 0-15,2-4-5 0,-2 4-3 0,0 1-4 16,-1-2 1-16,5 0-4 0,-5 0-2 16,1-1-4-16,0 2 3 0,9-3-4 0,-9-2 2 15,10 2-4-15,-7-3-1 0,6 3 2 16,4-4-1-16,-7 2 0 0,7-1 1 15,7 0 7-15,-7-3-3 0,14 0 3 0,-11 3-6 16,10-5 6-16,1 0-7 0,2 3-2 16,-2-3 0-16,2 0-10 0,-2 0-3 15,2 0 5-15,1 0-3 0,-1 0-2 0,1-3-2 16,7 3-4-16,-8-2-7 0,1 2 1 16,7 0-5-16,-8-3-13 0,4 3-15 15,-4-2-20-15,8 0-20 0,-10 2-29 0,2-3-30 16,-2 1-32-16,2-1-36 0,-10 3-34 15,5-2-54-15,-1-4-121 0,-7 2-57 16,-3 1-137-16,3-2-92 0</inkml:trace>
  <inkml:trace contextRef="#ctx0" brushRef="#br0" timeOffset="45965.6252">28516 7295 1505 0,'0'-3'-86'16,"-3"1"14"-16,3-1 15 0,0 3 5 15,0 0 18-15,0 0 17 0,0 0 11 0,3 8 9 16,-3-4 11-16,8 4 12 0,-8 0 6 15,0 2 9-15,0 0 6 0,0 5 5 0,3-3 6 16,-6 3 15-16,3 0-4 0,0 3 3 16,0 1 2-16,0 4 1 0,-8-2 2 15,5-2-5-15,3 1 2 0,-3 0-4 0,3 1-7 16,0-4 2-16,-7 0-3 0,7 0-3 16,0 2-2-16,-3-5-9 0,3 3-1 15,0-1-6-15,-3-1-5 0,3-2-1 16,0-1-6-16,0-2-4 0,0-1-2 0,0 2-1 15,-3-2-3-15,3-1-7 0,0 0-12 16,0 2-18-16,0-4-20 0,-8 0-31 0,8 2-30 16,0-6-49-16,8 1-44 0,-16-1-134 15,8-2-308-15,0 0-131 0</inkml:trace>
  <inkml:trace contextRef="#ctx0" brushRef="#br0" timeOffset="46636.8827">28807 7478 1619 0,'3'0'-64'15,"0"1"8"-15,4 2 11 0,-7 0 9 0,4 2 16 16,-1 0 22-16,0 2 5 0,4 1 22 16,-7 2 17-16,0-1 4 0,0 4-1 0,3-1 6 15,-3 1-6-15,0 2 6 16,0-2-4-16,3 2-2 0,-6-2-5 0,6-1-4 16,-3 0-4-16,0-2 1 0,-3 0-3 15,3 0-2-15,3-2 5 0,-6-1 5 0,3-4-4 16,0 2 0-16,0-2-5 0,-3 0-6 15,3-3 1-15,0 0-8 0,0-8 1 0,0 5-2 16,-7-6-4-16,7 3-1 0,0-4 0 16,7 0 1-16,-7 0-4 0,0-3-2 15,6 4 0-15,1-2-2 0,-3-2-2 16,9 6-2-16,-7-3 0 0,4 2-1 0,4 4 1 16,-8-1 4-16,8 0-1 0,-4 5 5 15,3 0 2-15,-10 2 2 0,8 1 3 16,-2 2 2-16,-2 2 3 0,0-2 2 0,0 3 1 15,-4-1 2-15,7 2-5 0,-7 0 1 16,0-1-7-16,1-1 5 0,-4-2-3 0,7 0-4 16,-7 0 0-16,3-1 0 0,0 2-4 15,7-4-1-15,-10-2-3 0,0 0-8 16,7-5 2-16,0 0-3 0,-1 0-4 16,4 1 3-16,4-4-1 0,-1-2 3 0,-3 2-1 15,3 1 0-15,0-1-4 0,1 3 3 16,-4 0 0-16,-4 0 2 0,5 5 7 0,2 0 9 15,-7 0 8-15,2 5 2 0,-5 2 2 16,0-2 6-16,0 6 1 0,4-3-1 16,-7 1 3-16,3 4-11 0,-3-4 0 15,3-1-5-15,5 2 0 0,-8 0-4 0,0 0-13 16,0-2-27-16,0-2-35 0,3-2-40 16,-3 4-47-16,3-4-62 0,-3-4-126 0,3 0-128 15,-3 0-158-15,7-4-118 0</inkml:trace>
  <inkml:trace contextRef="#ctx0" brushRef="#br0" timeOffset="47433.9528">31341 6192 1589 0,'-13'-9'-91'0,"-4"0"14"16,4 5 15-16,0-1 10 0,2-1 15 16,5 1 15-16,-7 3 12 0,-1-3 11 0,11 3 7 15,-10-1 5-15,2 1 5 0,5-3 28 16,-4 2-14-16,7 0 5 0,-8 3 6 15,8-1-1-15,0-2 0 0,-7 1 0 0,7 2 3 16,3-3-3-16,0 3 3 0,-11-3-3 16,8 3 2-16,3 0-3 0,0-6 0 15,0 6-1-15,0-1-4 0,0 1-1 16,0 0-3-16,11-2-8 0,-8 2 0 0,3-4-2 16,4 4 0-16,4-2-4 0,-4 2 2 15,-1 0-4-15,12-3-9 0,-4 1-6 16,-1 2-18-16,1 0-16 0,-1-2-20 0,1 2-28 15,3-3-34-15,-3 3-43 0,-11 0-163 16,4-2-149-16,-3-4 23 0</inkml:trace>
  <inkml:trace contextRef="#ctx0" brushRef="#br0" timeOffset="47846.6111">30784 6335 1243 0,'0'7'-47'0,"0"1"12"15,-3-4-2-15,3 4 13 0,0 2 14 0,-3 2 5 16,3 3 7-16,-7 2 12 0,4-1 5 15,-1 2 1-15,1 4 8 0,-4 1 0 0,4-1 1 16,0 3 2-16,-4 0 7 0,7 0 4 16,-3 3 8-16,6 0 3 0,-3-1 4 0,0 0 5 15,7-1 2-15,-1-2 5 0,4 7 2 16,-3-10 2-16,3 4-2 0,7-2 3 16,-4-2-2-16,0-4-2 0,4 0-3 15,7 0-2-15,-5-5-6 0,-2 2-8 0,10-2-1 16,-8-4-7-16,5-1-6 0,6-2-2 15,-10-3-5-15,7 1-12 0,0 0-15 0,-8-3-16 16,8 0-19-16,-10-3-19 0,10 0-21 16,-8-2-21-16,2 3-26 0,-1 0-22 15,-4-6-37-15,1 1-99 0,-7 0-269 0,7-1-48 16</inkml:trace>
  <inkml:trace contextRef="#ctx0" brushRef="#br0" timeOffset="48115.6764">30721 6684 1425 0,'0'-2'-49'0,"3"-3"2"16,-3 3 10-16,7-1 9 0,-4-2 20 15,4 0 18-15,3 3 14 0,3-4 2 0,1 2 3 16,2-1 2-16,11 0 0 0,-10 0-4 16,13-1 0-16,-3 4-6 0,-4-3-1 15,3 0 1-15,1 0-12 0,3 0-26 0,-3-2-26 16,-4 4-34-16,4-4-82 0,0-1-262 16,-11 1 70-16</inkml:trace>
  <inkml:trace contextRef="#ctx0" brushRef="#br0" timeOffset="48631.7268">30734 6222 1113 0,'0'0'-39'0,"0"0"6"0,0 0 11 15,0 0 11-15,0 0 11 0,0 0 18 16,14-2 4-16,-8 2 12 0,4 0 0 16,4 0 8-16,2 0 6 0,-2-3 6 15,2 3-5-15,4 0 10 0,4 0 1 0,-4-2 2 16,3 2-3-16,7-3-3 0,-3 1 0 15,-7 2-6-15,10-6-1 0,-3 5-4 0,0-2 0 16,-8 1-8-16,8-1-3 0,-10 3-6 16,-1-3-1-16,1 2-5 0,-1-4 0 15,-2 5-6-15,2-1-12 0,-5-1-15 16,2 2-20-16,4-4-28 0,-4 4-19 0,4 4-19 16,-4-8-31-16,0 4-79 0,4-2-279 15,-4 2 7-15</inkml:trace>
  <inkml:trace contextRef="#ctx0" brushRef="#br0" timeOffset="49414.7869">31518 6907 1325 0,'6'-5'-27'0,"5"0"2"0,-5 0 12 16,4-2 5-16,-10 4 10 0,3-1 8 0,8-4 9 16,-11 3 8-16,3 0 0 0,-3-1-1 15,0 4-3-15,0-3-8 0,0 3 3 16,-3-3 1-16,3 5-1 0,-11-3-1 16,8 0 4-16,-10 1 0 0,-1 4-7 0,1-2 6 15,-3 3 0-15,-4 2 1 0,3 0 2 16,-10 0 11-16,1 4-2 0,6 0 1 0,-7 0 0 15,7 4 1-15,-7-3 3 0,11 3 1 16,-5-1 0-16,2 3 2 0,5-3-1 16,8 4 3-16,-4-2 0 0,-1-1-1 0,11 1 3 15,0 3 1-15,11-5-6 0,-8 0-2 16,7 1-3-16,7-1 0 0,-1 1-6 16,1-5 0-16,6 1-2 0,-3-1-6 0,4-1-13 15,-8-4-21-15,4-1-30 0,-3 0-31 16,6 1-37-16,-9-3-34 0,2-3-73 15,-2 1-403-15,-1 0-120 0</inkml:trace>
  <inkml:trace contextRef="#ctx0" brushRef="#br0" timeOffset="50403.7406">31829 6904 1571 0,'0'-2'-48'15,"0"2"3"-15,0 0 3 0,0 0 9 16,3 7 17-16,0 1 21 0,-3-1 12 0,7 4 26 16,-4 2 5-16,-3-1 12 0,0 3 7 15,3 2 6-15,-3 1 5 0,0 1 2 16,3 2 0-16,5-1-2 0,-5 0 2 0,-3 0 4 15,3-1-4-15,4-1 0 0,-4 0-8 16,0-4-1-16,0 2-4 0,4-4-2 0,-3 1-5 16,-4-1-5-16,0-2 2 0,3 1-8 15,4-4 5-15,-7 0-4 0,0 1 3 16,3-4-2-16,-3 2-5 0,0-1-8 16,0-3-4-16,0-2-1 0,0 0-2 0,0 0-7 15,0 0-4-15,0-13 0 0,0 4 1 16,0 1-13-16,0-4 9 0,3 2-3 0,0-3-1 15,4-2-3-15,-3 3 0 0,6-1 0 16,-7-4-3-16,14 4-4 0,-7-2-1 16,-4 5-1-16,8 0 1 0,-4 0-2 15,-4 1 2-15,8 4-1 0,-1-3 3 0,0 4-3 16,4 3 3-16,-4-2-5 0,1 0 0 16,-1 6 2-16,1-3-3 0,-8 3 0 0,7-2 3 15,-2 5 1-15,-5 0-1 0,7-1 1 16,-13-1-1-16,11 1-4 0,-5 3 5 15,-3-3 1-15,7-1-1 0,-7-1 0 0,5 2 0 16,-5 0 2-16,0-2 2 0,-3-1-9 16,10-2-2-16,-7 2-4 0,-3-2-6 15,0-4-5-15,3 1-2 0,8-2-3 0,-11-3-4 16,13-1-4-16,-10-1 2 0,11-2 1 16,2-4 5-16,1 4 0 0,7-1 3 15,-8 1 3-15,1-1 0 0,-1 4 2 0,1 1 3 16,4 1 1-16,-5 1 2 0,-2 3 4 15,-5 3 6-15,4 5 0 0,-2 1 8 16,2 4 10-16,-7-1 1 0,5 7 2 16,-1 1 4-16,-4-2 0 0,-3 3-7 0,8-1 2 15,-11-2-1-15,10 3-3 0,-7-2 0 16,0 1-3-16,-3-3-7 0,3 1-4 16,4-5-27-16,-7 2-34 0,0 1-42 0,0-2-58 15,-7-2-66-15,4-1-177 0,0-1-50 16,0 1-168-16,-7-6-120 0</inkml:trace>
  <inkml:trace contextRef="#ctx0" brushRef="#br0" timeOffset="56903.4173">11712 4182 1604 0,'-6'3'-87'15,"-2"-1"2"-15,5 0 12 0,0-2 10 0,3 3 17 16,-4 0 6-16,4-3 17 0,0 2 7 16,0-2 6-16,0 3 2 0,0-3 5 15,0 0 4-15,4 5 15 0,2-5 7 0,-3 2 9 16,5 0 7-16,-2-2 7 0,4 3 1 16,1-3 2-16,-2 3 4 0,4-3 3 0,4 2-4 15,-4-2-2-15,8 0-5 0,-4 0 2 16,5 0-2-16,-1 0 2 0,2 0-1 15,1 0-3-15,6 0-3 0,0 0 3 16,-1 0-3-16,5-2 1 0,-1 2-3 0,4-3 0 16,-1 3-1-16,1-3-6 0,3 3 3 15,0-2-5-15,6 2-3 0,-2-2-1 16,2-1-1-16,-2 3-3 0,2-2-3 0,-5-1 1 16,-4 1-6-16,2 2 1 0,-2-3-1 15,0 3 0-15,3-3-2 0,-3 3-2 16,-1-2 1-16,5 0-2 0,-5 2-2 0,7-3 1 15,-2 1 0-15,2 0 0 0,1-1-3 16,2 0 2-16,4 1 3 0,-4-1 2 16,8 2-4-16,0 1 0 0,-5 0-2 0,1-3 1 15,1 3-1-15,-5 0-2 0,1 3 0 16,-1-3 2-16,-5 0-3 0,-1 0-1 0,-4 1 9 16,0-1-10-16,2 3 2 0,-5-1 0 15,0-2-2-15,-3 0 3 0,4 3-3 16,-4-3 2-16,-7 0 0 0,7 0 5 0,0 3-6 15,0-3 0-15,0 0 1 0,0 0-3 16,0 0 2-16,0 0 1 0,4 0-3 16,-4 2 1-16,3-2 1 0,3 2-2 15,1 1 0-15,-1-3 3 0,5 2-2 0,2 0 1 16,-6-2 1-16,3 3-2 0,6-3 0 16,-2 3 2-16,-1-1-2 0,-3-2 1 0,4 3 3 15,-8-1-5-15,4 1 1 0,-2-3 2 16,-2 2-2-16,0 0-1 0,4-2 3 0,-7 0-3 15,5 3 3-15,2 0 1 0,-4-3-3 16,1 2 2-16,0-2-3 0,0 0 0 16,-1 3 1-16,-3-2 2 0,1-1-2 15,-1 4-1-15,0-4 0 0,0 2-1 0,2-2 4 16,-2 2-2-16,0-2 0 0,0 4 0 16,4-4 2-16,-7 0-3 0,6 0 0 15,-6 2 3-15,4-2-4 0,-1 0 3 0,-3 3 1 16,-3-3-1-16,-1 0-1 0,1 0 0 15,-6 0-2-15,1 0 2 0,-2 0-1 0,1 0 2 16,-2 0 6-16,2 3-5 0,-1-6-3 16,-1 6 4-16,5-6-2 0,-4 3-2 15,4 0 1-15,3 0-2 0,2 0 1 0,1 0 0 16,0 0 1-16,4 0-1 0,-1 0 1 16,-3 3 1-16,3-2-1 0,1-1 0 15,-1 3 0-15,0-1 1 0,-3 1-1 0,0-3 1 16,3 0-2-16,-6 3 2 0,0-1-2 15,3 0 0-15,-6-2 0 0,-2 3 1 16,2-3 0-16,3 2 2 0,-7-2-1 0,3 0 3 16,3 0-4-16,-2 0 2 0,-1 0-4 15,-2 0 2-15,1-2 2 0,-1 2-4 16,2 0 4-16,1 0 0 0,-2 0-1 0,2-3 1 16,3 3-2-16,3 0-1 0,3 0 2 15,-3 0-1-15,7-2 0 0,-4 2-2 0,4 0 2 16,0 0-1-16,3 0 0 0,-1 0 1 15,-1 0-2-15,-2 0 1 0,1 0 3 16,-1 2-4-16,-3-2 0 0,1 0 2 0,-4 3-3 16,0-3 3-16,-4 0 2 0,1 2-4 15,-3-2 4-15,-1 0-3 0,0 2 0 16,-3 1 3-16,4-3-3 0,0 0 1 16,-2 0 0-16,2 0 4 0,2 0-1 0,1 0 3 15,3 0-3-15,-3 0 1 0,3 0 0 16,3 0 2-16,-3 3-1 0,0-3-2 0,4 2 1 15,-4-2-4-15,0 3 2 0,3-1-2 16,0-2 5-16,0 3 2 0,1-3-3 16,3 2 0-16,0-2 1 0,-4 2 1 0,7 1-1 15,-7-3 3-15,3 0-4 0,2 3 4 16,-2-3-1-16,-2 2 1 0,2-2 0 16,-3 3 0-16,-3-3 0 0,4 1 2 15,-4-1 5-15,0 4-7 0,0-4 0 0,0 2 4 16,3-2-5-16,-3 2 0 0,4-2 0 15,-1 4 0-15,1-4-4 0,-1 0 3 0,0 0-2 16,0 0 3-16,4 2 0 0,4-2 0 16,-5-2 2-16,4 4 8 0,0-2-11 0,3 0 3 15,0 3 6-15,-2-3-8 0,-1 0 2 16,-4 0-2-16,1 3 0 0,-4-3-3 16,4 0 0-16,-3 0 1 0,-1 0 1 15,3 0-2-15,-2 0 3 0,5-3-2 0,-4 3-2 16,1 0 3-16,1-3-1 0,-1 3 1 15,-3-2 2-15,4 2-1 0,-3-4-4 0,-1 2 6 16,-3 2-5-16,4-2 8 0,-4 2-7 16,0-4-2-16,3 3 2 0,0-2-1 15,-3 1 3-15,3-1-3 0,1 0-2 0,-1 3 0 16,0-2 1-16,0 0 0 0,2-1 1 16,-2 1 7-16,3-1-9 0,-2 1 0 15,-1-1 0-15,0 0 2 0,-3 3-3 16,3-2-3-16,-6 0 10 0,3-1-5 0,-3 1-1 15,3 0 12-15,-3-1-14 0,3 0 2 16,3 1 2-16,-3-2-3 0,0 1 0 0,0 0 1 16,0 1-2-16,0-2 3 0,0 2-1 15,-3 0-2-15,3-3 8 0,0 2-7 0,0 1 1 16,0-1 7-16,-3-2-5 0,-1 3 5 16,1-3-7-16,-4 2-2 0,4 1 4 15,-7-1-7-15,0 0 5 0,0-1-1 16,0 1 2-16,-3 1-1 0,0 0-4 0,-1-1 1 15,1 0 2-15,-1 3-1 0,1-2-2 16,-4-1 3-16,1 2 4 0,-1-2-6 16,1 0 0-16,-5 3 3 0,1-2 1 0,1-2 5 15,-2 4 2-15,1-2 0 0,-2 2 3 16,-2-2-1-16,0 2 1 0,1 0-2 0,-1-4 0 16,-1 4 8-16,-2 0-10 0,3-1-5 15,-3 1 4-15,1 0-1 0,-4 0 2 16,6 0-1-16,-3-3 3 0,2 3 3 15,-5 0-5-15,0 0 6 0,6 0 1 0,-6-2-2 16,0 2-1-16,7 0-1 0,-7 0-2 16,0 0 2-16,0 0-1 0,0 0-2 0,0 0 15 15,6-3-9-15,-6 3-2 0,0 0 2 16,0 0 1-16,0 0-4 0,3 0 4 16,-3 0 3-16,0 0 0 0,0 0-2 0,0 0 0 15,0 0 4-15,0 0-1 0,0 0-7 16,0 0 0-16,0 0-2 0,0 0-2 15,0 0-1-15,0 0 1 0,0 0-2 0,0 0 5 16,0 0-4-16,0 0-5 0,0 0 5 16,0 0-2-16,0 0-3 0,0 0 3 15,0 0 0-15,0 0-1 0,0 0 1 0,0 0-1 16,0 0-6-16,0 0 3 0,0 0 0 16,0 0 3-16,0 0-5 0,0 0 4 15,0 0 1-15,0 0-5 0,0 0 4 0,0 0-3 16,0 0 1-16,0 0 3 0,0 0-6 15,0 0 7-15,0 0-6 0,0 0 9 0,0 0-9 16,0 0 3-16,0 0-3 0,0 0 3 16,0 0 4-16,0 0-7 0,0 0 1 15,0 0 4-15,0 0 0 0,0 0 6 16,0 0-3-16,0 0 1 0,0 0 8 0,0 0-6 16,0 0-5-16,0 0 4 0,0 0-1 15,0 0-3-15,0 0-3 0,0 0 4 0,-13 3 0 16,13-3-2-16,0 0 4 0,-3-3-1 15,3 3 2-15,0 0 1 0,0 0-3 16,0 0 0-16,0 0 5 0,0 0-4 0,-6 0-1 16,6 0-2-16,0 0 2 0,0 0 1 15,0 0-5-15,-8 0 1 0,8 0-5 16,-6 0 2-16,6 0 1 0,0 0-10 0,-4 3-28 16,4-3-32-16,0 0-53 0,-6-3-74 15,3 0-97-15,-8 1-259 0,1-3 31 0,-2 3 76 16,-2-3-226-16,-7-1-164 0</inkml:trace>
  <inkml:trace contextRef="#ctx0" brushRef="#br0" timeOffset="62684.9309">12149 5823 190 0,'0'-3'41'0,"3"-1"-13"16,0-2-7-16,-3 4-5 0,4-2 1 0,-4 2-3 15,3-3-5-15,-3 3 5 0,4-1 3 16,-1 1 1-16,-3-4-4 0,3 4 6 16,0-1 0-16,1 1-2 0,-4 0 3 0,3-1-2 15,0-2 5-15,1 3-1 0,-1-1-6 16,-3-2 16-16,4 2-6 0,-1 2 3 16,0-2 7-16,-3 1-4 0,0-1 6 0,0 3-3 15,3-3-1-15,-3 3 8 0,0-1 13 16,0 1-15-16,0 0 4 0,7-3 0 15,-7 3 4-15,0 0 1 0,0 0-5 16,-3 10-4-16,-4-5 6 0,4 2-2 0,-4 0-1 16,-3 3-5-16,0 0 0 0,-3 2 1 15,-1 5 0-15,1-5-2 0,0 2-5 0,-4 1-9 16,3 0 1-16,-2-1-2 0,2 3-3 16,-2-3-1-16,-1 1 0 0,1 0-4 0,2-2 2 15,1 0-4-15,-4-1-7 0,7 0-9 16,1-2-10-16,-2-2-19 0,1 1-20 15,1 0-20-15,1-6-7 0,2 6-26 16,-1-6-55-16,1-3-274 0,-1 0 56 0</inkml:trace>
  <inkml:trace contextRef="#ctx0" brushRef="#br0" timeOffset="63176.9664">11715 5867 1113 0,'7'0'-61'0,"-7"-2"17"0,6 4 5 16,-3-4 8-16,-3 2 9 0,11 0 14 16,-4 0 5-16,-1 0 12 0,0 0 8 0,5 0-5 15,-1 0 10-15,4 2 9 0,-1 3 1 16,-1-3 0-16,6 1 7 0,2 3 12 16,-1 2 5-16,5-4 1 0,-1 5 5 0,4 2 1 15,-3-4 1-15,5 3 4 0,1 0 0 16,4 2-3-16,-4 0-2 0,3-3-5 15,-3 1 0-15,-3 0-5 0,-1-3-1 16,4 0-4-16,-6 4-2 0,-1-7-1 0,1 5-3 16,-5-1-3-16,-2-4-3 0,-1 1 3 15,2-1-4-15,-9 2-2 0,5-4-3 0,-4 1-2 16,-1 2-2-16,2 0-4 0,-1-3-2 16,-4-2-1-16,2 5-1 0,-2-5-2 15,-3 2-4-15,4 1-11 0,-4-3-18 16,3 0-26-16,-6 0-22 0,0 3-40 0,0-3-23 15,0 0-29-15,0 0-83 0,0 0-351 16,-6-8-91-16</inkml:trace>
  <inkml:trace contextRef="#ctx0" brushRef="#br0" timeOffset="66442.3689">10712 9827 1537 0,'9'-5'-67'0,"-6"-2"9"0,5 2 15 16,-5-4 10-16,0 6 20 0,1-3 15 15,2 1 9-15,-3-2 18 0,0 4 2 16,-3 0 6-16,4 1-1 0,-4-1 3 15,4-1-9-15,-4 4 0 0,0-3-1 0,0 3-5 16,0 0 4-16,-11 7-4 0,8-2 6 16,0 1-1-16,-4 1 1 0,1 4 3 15,2-2 5-15,-3 2-1 0,-2 1 5 0,-1 2-1 16,-1 4-3-16,-2 1-1 0,-1 0-3 16,-2 0-2-16,-1 1-3 0,-2 4-2 0,-2-2-4 15,1 0-3-15,1 2 1 0,-2-3-6 16,-2-1-6-16,2-3-15 0,5 1-16 15,-1-3-26-15,4-2-26 0,-4-1-27 0,7-4-30 16,1-3-37-16,-2-5-96 0,1 0-221 16,7-5 10-16</inkml:trace>
  <inkml:trace contextRef="#ctx0" brushRef="#br0" timeOffset="66858.7067">10271 9852 1230 0,'0'0'-63'0,"0"0"4"0,0 0 12 0,0 0 17 15,10 3 9-15,-3-1 15 0,-1-2 14 0,4 5 3 16,4 0 7-16,2 3 11 0,1-2 10 15,7 3 8-15,-1 3 7 0,0-2 6 16,7 8 7-16,0-4 3 0,-3 5 5 0,3-2-3 16,0 2 3-16,-3-1 4 0,-1 3-3 15,1-4-3-15,-3-3-1 0,2 4-4 16,-6-4-3-16,-3 3-1 0,-1-5 0 0,5 0-8 16,-5-2-4-16,-6 0 1 0,3-3-4 15,-3 0-2-15,1-1-3 0,-2 2-2 16,1-4-4-16,-3 4-3 0,0-3-6 0,-1 0 0 15,1-2-4-15,0 1-3 0,0-1-5 16,-1-1-4-16,-3 4-5 0,4-4-15 16,-4 1-19-16,1-3-22 0,3 2-27 0,-4 0-32 15,0-2-33-15,-3 0-30 0,7-2-38 16,-4-3-121-16,4 0-229 0,-4 0-59 0</inkml:trace>
  <inkml:trace contextRef="#ctx0" brushRef="#br0" timeOffset="67903.3881">10982 11200 1458 0,'6'-8'-62'15,"-3"3"7"-15,1-2 9 0,-1 2 8 0,-3-2 10 16,0 2 8-16,0 2 3 0,0 0 6 15,-3 1 2-15,3 2 8 0,-10 2-2 16,4 6 14-16,-2-4 6 0,-2 7 3 0,1-1 11 16,-5 2-2-16,1 3-1 0,-1 0-2 15,-5 5-3-15,2 3-2 0,-7-1 1 16,5 0-4-16,-2 1 1 0,-2-1-3 0,0 4-19 16,3-4-15-16,-4 1-15 0,5-1-15 15,-2-4-14-15,8-3-18 0,0 0-31 0,0-8-82 16,2 1-114-16,1-6 177 0</inkml:trace>
  <inkml:trace contextRef="#ctx0" brushRef="#br0" timeOffset="68293.6082">10522 11200 852 0,'0'-3'-6'0,"0"-2"2"0,3 3 0 16,0 2 3-16,0-3 13 0,1 3 11 15,-4 0 16-15,12 0 9 0,-1 3 7 16,5-1 10-16,-2 3 2 0,2 0 5 16,8 3 4-16,3-1 1 0,-4 2 2 0,4 0 3 15,6 3-3-15,-3 1 2 0,0-4-1 16,0 4-5-16,-3-1-1 0,-1-1-5 15,1-1-3-15,-4 0-2 0,-2 0-6 0,2-3-1 16,-7 3-8-16,2-5-2 0,-2 2-3 16,-2-2-6-16,-2 1 1 0,1-1-5 0,-2 0-3 15,-1 0-4-15,-1-1-1 0,-1-1-1 16,-2 0-2-16,4-1-3 0,-4 1-1 16,-1 2-5-16,1-3-3 0,-3 1-11 0,4-1-15 15,-7 0-21-15,0 1-23 0,3 0-24 16,-3-3-33-16,-3 7-21 0,3-4-30 15,0-1-56-15,0-2-405 0,0 0-126 0</inkml:trace>
  <inkml:trace contextRef="#ctx0" brushRef="#br0" timeOffset="72850.6841">18812 9330 1545 0,'7'-3'-109'15,"-1"0"20"-15,4 1 12 0,-6 2 7 16,3-3 11-16,-1 1 12 0,-3 0 12 0,4-1 17 16,-4 3 5-16,1-2 8 0,-1 2 11 15,-3 0 1-15,7-3 10 0,-1 1 1 16,-3 2 7-16,1 0 9 0,-4-3 0 0,0 3 11 15,7 0 0-15,-7 0 6 0,3-2 0 16,1-1 1-16,-4 0 1 0,3 2 1 0,-3-2-1 16,0 0-1-16,0 3-3 0,0-5 0 15,-3 1 0-15,-1 1-1 0,1 1-3 16,-4-2 2-16,0-1-3 0,1 1-3 0,-1-1-3 16,0 2-2-16,-6-2-1 0,3 0-5 15,-4 0 3-15,5 0-5 0,-4 0-5 16,-1 0 4-16,1 1-5 0,-4-2-4 15,1 1 2-15,-1 1-2 0,0-1-2 0,0-1 1 16,0 0-6-16,1 2 0 0,-4 2 0 16,-1-4 2-16,5 4 0 0,-4-3 1 0,1 3 2 15,1-3 4-15,1 2 2 0,1 1 0 16,-1-1-4-16,-2 1-2 0,2 2-1 0,-3-3-2 16,0 3-1-16,-4 0 1 0,4 0-1 15,1 3-4-15,-5-3 1 0,1 2-1 16,3-2-1-16,-7 3-1 0,1-1-3 0,2 3 2 15,-3-2-1-15,0 1 3 0,5-1-4 16,-5 2-1-16,3-2 1 0,-2 3-2 16,2 0 1-16,-3 0 0 0,5-1 0 0,-2-1-1 15,1 4 1-15,-1-1 2 0,0 1-4 16,2 2 0-16,-2-1 2 0,1 3-2 16,-1 0 0-16,-2 2 0 0,6-4 0 0,-4 5 0 15,4 0 0-15,4 0-2 0,-8-1 2 16,8-1 0-16,-4 5-2 0,6 0 5 0,-2-4-2 15,3 2 2-15,-1-1 0 0,1 2 0 16,2 1 1-16,5 0-2 0,-4-2-1 16,7 0 2-16,-4 1 0 0,7-2 0 0,-4 3 1 15,4-1 0-15,4 0-1 0,-4 1 3 16,7 1 2-16,0 0 4 0,2 0 1 16,-2 1-1-16,7-2 2 0,-5 2 1 0,5 0-2 15,-1 2 3-15,4-3 1 0,-1 3-1 16,5-2 2-16,-2 0-1 0,1 2 2 15,4-2 1-15,-1 0-2 0,4-1 3 0,-1-3-2 16,1 2-2-16,3-3-1 0,-3-1-1 16,6-1-2-16,-3-1-2 0,3-1 3 0,-3-1-4 15,-3-3-1-15,3 1 1 0,3-3 0 16,-3 2-3-16,0-1 2 0,4-3-5 16,-4 2 4-16,0-4-1 0,-4 5-1 0,8-6-1 15,-4 0 0-15,0 0-2 0,0-3 1 16,3 3-2-16,-3-4 3 0,3-1-2 0,2 2-2 15,-5-3 3-15,9-1-4 0,-5-4 0 16,-4 4 0-16,-4-3 5 0,8 0-6 16,-8 1 2-16,1-6 0 0,0 2-4 15,-4 0 3-15,-3-2-5 0,4 2-1 0,-5 0 1 16,4-6-1-16,-2 1-1 0,-5 1-1 16,4 0 0-16,1-6 2 0,-2 3-3 0,1-3 0 15,-3 2-2-15,3-5 2 0,-3 4-1 16,-1-3 2-16,-2-1-2 0,2 2 5 15,-2-3-2-15,-1 1 0 0,-2 4 1 0,-5-3-1 16,4-1 1-16,-4 4 1 0,-3-2-1 16,2 1-1-16,-5-2 3 0,0 2-1 0,-5 1-1 15,-1 2 1-15,3-2 0 0,-7-2 1 16,-1 2-1-16,-5 2 1 0,2 0-1 16,-5-2 4-16,-1-1-6 0,-4 4 2 0,1-1 1 15,0-1-2-15,-4 1 3 0,-3 3-1 16,3 0-1-16,0 4 0 0,1-3-1 15,-1 7 0-15,4-1 1 0,-3 3 0 0,-1-1 2 16,3 1-4-16,1 2-12 0,0 1-14 16,3 2-31-16,-4-1-36 0,8 3-46 15,-4 0-39-15,2 0-85 0,6-3-181 0,2 3-107 16,7 0-61-16</inkml:trace>
  <inkml:trace contextRef="#ctx0" brushRef="#br0" timeOffset="74912.6486">31595 9637 1402 0,'10'-2'-77'0,"-7"2"16"0,-3 0 14 0,3 0 6 16,-3 0 8-16,3-3 6 0,5 6 10 16,-5-6 4-16,0 3 10 0,-3 0 7 0,0 0-1 15,10-2 3-15,-10 2 11 0,0 0 9 16,6 0 5-16,2-3 6 0,-8 3 19 15,3 0-8-15,-3 0 7 0,3-3 6 16,-3 1 1-16,7-1-2 0,-7 1 0 0,3 0-1 16,-3-3-1-16,0 2 1 0,0-2-3 15,0 3-1-15,0-1-4 0,0-1 1 0,0-4-2 16,0 4-6-16,0-2-4 0,-3-2-2 16,-4 3-3-16,4-2-2 0,0 1-3 15,-5-1-3-15,2 2-2 0,3 0-4 0,-7-2-3 16,-1 0 2-16,5 1-4 0,-7 1-1 15,-1 1-4-15,8-5 0 0,-7 4-2 16,-1-2 1-16,1 2 1 0,-1-3-1 0,-2 1-3 16,2 2-1-16,-2 0 1 0,-1 0 0 15,-6 1-1-15,6-2 0 0,0 1-1 16,-6 4-1-16,6-5 3 0,-3 4-5 0,4-4 1 16,-8 3-1-16,8 3 3 0,-1-3-3 15,-7 2-1-15,5 1 0 0,2 0 0 0,-10 1 2 16,11-1 0-16,-14 0-1 0,3 3-2 15,0 2 0-15,-3-1 1 0,0 1 0 16,0-1-1-16,7 1-2 0,-4 1 4 16,-3-5-1-16,3 5 2 0,1-1-4 0,6 5 3 15,-7-6-2-15,7 1 0 0,-7 1 0 16,11-1 1-16,-1 2 0 0,-6-1-1 0,6 2 0 16,-3-2 2-16,-3 4-1 0,6 0 4 15,1 0 0-15,-8 0-3 0,7 2 4 16,1 2 0-16,2-2 2 0,1 3-1 0,-1-1 2 15,8 2 0-15,-7-1 1 0,-1 0-1 16,11 2 1-16,-10-2-1 0,10 0 0 0,-5-1 1 16,5 7 4-16,0-6 2 0,-4 5-6 15,7-2-2-15,0 0 0 0,0 1 4 16,7 1-4-16,-4-1 1 0,8 2 0 16,-8-1-3-16,10 0 6 0,1-1-5 0,-5 0 1 15,4-2-1-15,8 1 0 0,-4-2 1 16,-1 1-1-16,1-3 1 0,2-2-3 15,5 1 2-15,3-1-3 0,-7 0 1 0,6-3-1 16,4 1 1-16,-10-3-3 0,7 1 1 16,0-1 6-16,3-2-9 0,0 0 4 0,0 0 0 15,0 2 0-15,3-3-3 0,-3-1 1 16,10 2 0-16,-10-4 0 0,3 2 2 16,8-3-3-16,-11 0 0 0,10-3 0 15,-7 2-1-15,0-4-2 0,7 4 2 0,-10-5-2 16,4 1 1-16,9-2-4 0,-10-1 0 15,7-1 0-15,-10-1-2 0,11-1 0 0,-8 2 1 16,-3-1-1-16,3-3 2 0,4 3 1 16,-4-5-1-16,-3 3-1 0,0-3 2 0,3-1-2 15,-3 2 3-15,0-1-2 0,-3-6 4 16,0 3-3-16,0 2 3 0,-7-2-1 16,3-2-1-16,-6-1 1 0,-1 2-1 15,1-1 1-15,-4 1 0 0,-6 1 2 0,0-2-2 16,-4-3 5-16,0 6-2 0,-3 0 0 15,0-1-1-15,0 0 2 0,-3 3-1 16,0-4 0-16,-7 3 0 0,-4-2-1 0,1 4 0 16,-4-3-2-16,1 4 2 0,-4-2 0 15,-7-3-2-15,-3 6 0 0,3 1 0 0,-3 2 0 16,0 2-1-16,0-4 0 0,-3 5-2 16,-7 2-2-16,10-1-6 0,-3 0-13 15,-5 2-13-15,8 3-25 0,0-2-30 16,0 0-32-16,8 2-44 0,-15-3-95 0,7-4-412 15,0 2-173-15</inkml:trace>
  <inkml:trace contextRef="#ctx0" brushRef="#br0" timeOffset="76427.4264">16394 7140 1682 0,'0'0'-124'0,"0"0"15"16,0 0 14-16,0 0 17 0,3 7 14 16,-6-2 17-16,3 3 5 0,-3-3 9 0,3 3 10 15,-3-2 9-15,-1 7 3 0,4-3 5 16,-3 3 9-16,0 1 2 0,-1 2 8 16,1-1 10-16,-1 4 2 0,4 4 5 15,-3 0 7-15,0-1 3 0,-4 5 0 0,7 2 4 16,-3 3 3-16,0 3-4 0,-1-1 5 15,0 7 2-15,1-4-2 0,3 6-1 0,-3-3-1 16,3 5 0-16,-3 5-1 0,3 0-5 16,0 0 5-16,0 5 3 0,-3 0-3 15,3 2 5-15,0 1-2 0,-4-1 2 16,4 3-1-16,0 0 0 0,0 0-2 0,-3 0 1 16,3 2 1-16,3-1 0 0,-6 8 4 15,6-8 1-15,-3 1 1 0,4-3 3 16,-4 0 0-16,3-5-5 0,0 2 9 0,0 1-9 15,0-3 1-15,-3 4 0 0,4 0-1 16,0 0-6-16,-4-1 2 0,0 3 5 0,3-2 4 16,-3 4-9-16,0-2 8 0,0 0 11 15,3 10-11-15,-3 0-3 0,0 0 4 16,0 0 1-16,4-2-8 0,-1 2 27 0,-3 0 1 16,3-3-5-16,0 4-7 0,1-1 8 15,-4-1-5-15,3-1-3 0,1-1 0 16,-1 3-7-16,-3-13 2 0,3 1-4 0,1-3-3 15,-1 0-6-15,0 0 4 0,0-4-6 16,-3-2 2-16,4-9 2 0,3 0-2 0,-7-2-2 16,0-6-1-16,3-5-7 0,-3-2-1 15,0-2-4-15,3 0-2 0,-3-6-2 16,0-2-3-16,0 0-6 0,0-5-4 16,0 0-26-16,0 1-17 0,0-4-18 0,0-2-39 15,0-3-28-15,4-2-44 0,-4 0-39 0,0 0-46 16,3-13-40-16,3 7-39 0,-6-6-101 15,4 0-131-15,-4 0 49 0,-4 0-215 16,4-3-210-16</inkml:trace>
  <inkml:trace contextRef="#ctx0" brushRef="#br0" timeOffset="77532.6232">14323 10089 1818 0,'-6'-2'-108'0,"6"2"11"0,-3 0 13 15,3 0 9-15,0 0 17 0,-8 0 9 16,8 0 9-16,0 0 12 0,0 0 9 16,-3-2 2-16,3 2 19 0,0 0 14 0,11-3 7 15,-11 3 7-15,6-2 10 0,1 2 3 16,-4-3 5-16,3 3 5 0,5-3 0 16,-1 3 2-16,-4-2-1 0,8-1-7 0,-1 3-1 15,0-2 2-15,4 4-6 0,0-4-2 16,2 2-4-16,5-2-5 0,-1-1 1 0,7 3-3 15,4-5-1-15,-4 3-5 0,9-1 0 16,-2 1-1-16,7-1-5 0,-1 0 3 16,4-1 0-16,-1 2-1 0,1-1 9 15,-1-1 0-15,2-1 2 0,-2 4-5 0,4-1 5 16,-3-2-8-16,3 2-2 0,0-1 0 16,4 3-1-16,-5-2-4 0,8 0 1 15,-4-1-1-15,4 1-4 0,-3-1-2 0,2-2 0 16,0 5 0-16,-2-3-1 0,0 3 0 15,-1 0-2-15,-3 0 2 0,0 0-1 0,-4-2-1 16,1 4 5-16,0-2-6 0,0 0 0 16,-4 0-1-16,-3 0 1 0,3 0-1 15,-2-2 1-15,2 2 0 0,0 0 1 16,4 0 0-16,-4-2-3 0,4 2 1 0,-1-3 3 16,-5 3-1-16,5-2-3 0,-2 2 1 15,2-3 0-15,-2 3 2 0,2-2 0 0,-2-1-3 16,-4 3-2-16,3-2 5 0,4 2-2 15,-4-3 0-15,4 0-1 0,-1 2 0 16,1-2-1-16,0 1 1 0,3-1 5 0,-3 0-5 16,-1 2-5-16,1-4 6 0,-1 2 0 15,-2-1-2-15,2 2-1 0,-2-1 1 0,-7 1-2 16,-1 2 0-16,1-5 2 0,-4 5-1 16,-3-2 0-16,0-1-1 0,4 0 2 15,-4 1-2-15,-4-1 0 0,4 1 6 16,-3 0-1-16,-7-1 2 0,4 3 2 0,-5-2-3 15,2 2 4-15,-4-3-1 0,-1 3 8 16,1-2 5-16,-4-1 2 0,1 3-1 16,-5 0 5-16,1 0 1 0,1-2 2 0,-5 2-1 15,4 0 1-15,-4-3-7 0,-2 3-1 0,3 0-1 16,0 0-5-16,-1-3 0 0,-3 3-1 16,4 0-10-16,-7 0-18 0,7-1-28 15,-7-2-38-15,3 1-53 0,-3-1-58 16,0-1-112-16,4-2-160 0,-4-5-181 0,3 4-140 15</inkml:trace>
  <inkml:trace contextRef="#ctx0" brushRef="#br0" timeOffset="78730.4972">16401 7185 1605 0,'3'5'-109'16,"1"0"20"-16,-4 0 14 0,3 2 10 16,-3 1 18-16,3 1 6 0,-3 2 18 0,-3-1 6 15,3 2 3-15,-3 1 14 0,3 2 1 16,-7-3 1-16,3 6 17 0,-2-1-2 0,-1-2 12 16,1 3-4-16,-1-1 9 0,0 1 3 15,1-3-2-15,-4 2-3 0,2-4 5 16,2-1 0-16,0 1-7 0,-1-1 0 15,-4-2-2-15,5-2-3 0,-4-1-3 0,4 1 4 16,-2-3-6-16,-1-3 5 0,2-2-9 16,1-2 1-16,-2-1 1 0,2-4-6 0,0-1-2 15,-1-4 1-15,0-3-8 0,3-3 2 16,4-2 0-16,-3-5-2 0,3 3-1 16,0-3 1-16,0 0 1 0,3-4 0 0,5 5-2 15,-5-1 1-15,4-1-1 0,-1 2-7 16,0 4 8-16,-2-2 1 0,3 4 2 15,0 0-1-15,-4 4 2 0,3-2-2 16,1 7 3-16,0 0 1 0,-4 2 7 0,7 5 9 16,-4-1 6-16,5 6 8 0,-4 2 4 15,2-1-1-15,5 8 9 0,-1 2-7 0,1 1 4 16,-1 0-3-16,4 3 2 0,-1 1-5 16,1 4 4-16,3-1 5 0,-3-1 1 0,-4-1-5 15,4 0-1-15,-4-3-1 0,1 4 1 16,-2-4 0-16,2 0-8 0,-4-2-2 15,0-1-3-15,-4-2-3 0,5 0-2 16,-5-2-2-16,4-1-3 0,-3-1-8 16,0 0-8-16,-4-1-24 0,4-2-37 0,-4-1-42 15,-3 0-43-15,3-4-51 0,-3 0-113 0,0 0-139 16,-3-11-118-16,3 6-61 0</inkml:trace>
  <inkml:trace contextRef="#ctx0" brushRef="#br0" timeOffset="82355.8223">13936 9772 670 0,'-6'2'53'0,"3"1"-12"0,-4 2-5 15,-4 2 1-15,5 4-2 0,-1-1-6 16,1 2 10-16,-5 3-8 0,2 5 4 16,2-2-1-16,-3 0 8 0,3 1-5 0,1 4 7 15,-4-2 0-15,3 0-3 0,-3-1 1 16,0 2 0-16,0-1-8 0,0 1 9 15,0-2-9-15,-4-1-5 0,5-1-5 0,-4 0 2 16,2 0-3-16,-2-4-8 0,2 2-6 16,2-7-24-16,-1 2-26 0,-1-1-12 15,5-6-16-15,-4 4-14 0,4 0-21 0,-2-8-64 16,2 2-185-16,-1-2 134 0</inkml:trace>
  <inkml:trace contextRef="#ctx0" brushRef="#br0" timeOffset="82764.2267">13506 9935 912 0,'0'0'-21'0,"10"0"9"15,-4 0 12-15,2 2 13 0,5 3 12 16,1 1 11-16,2-3 7 0,1 6 9 0,5-1 10 16,2-1 11-16,0 3 7 0,2-1 6 15,-2 4-3-15,3-1-2 0,-5 0 0 16,8 1 12-16,-6 0-2 0,-1-1-2 15,-3-1-5-15,3-2-8 0,-6 2-6 0,3-1-6 16,-3-5-7-16,-4 2 0 0,-2 1-10 16,1-3-5-16,2 0 0 0,-4-1-8 15,0 1-7-15,0 1 3 0,0-1-18 0,-4-1-22 16,4 1-23-16,-2-1-29 0,-2-2-25 0,1 4-28 16,-1-2-28-16,1-1-26 0,-3-1-79 15,-4 1-311-15,3 1-60 0</inkml:trace>
  <inkml:trace contextRef="#ctx0" brushRef="#br0" timeOffset="83624.3623">14891 7173 1434 0,'3'-12'-68'16,"-3"5"26"-16,3 0 5 0,-3 2 4 16,0 0 10-16,0 2 16 0,3 1 10 15,-3 2 26-15,0 0 9 0,10 13 4 0,1-6 5 16,-2 6 1-16,4 1 4 0,4 2-6 16,7 4 6-16,-2 0-5 0,8-2-5 0,-3 1-5 15,7 1-1-15,-4-2 1 0,0-3-9 16,0 0 0-16,0-3-5 0,-4-4-4 15,1-1-6-15,-6-4-4 0,-2-3-3 0,-2-3-5 16,-4-2-3-16,1-3-2 0,-4-1 1 16,-1-7-4-16,-1 4 6 0,-5-3-9 0,0 0 10 15,-3 0-1-15,0 3 9 0,-3 2 3 16,3 0-1-16,-3 2 2 0,-5 5 1 16,5 3 10-16,-3 7 2 0,-4 5 7 15,-1 5 7-15,2 5 5 0,-4 8 12 0,2 3 2 16,4 3-1-16,-2 7 4 0,2 3 1 15,0 1 4-15,0 3 3 0,1 1-5 0,3 0-6 16,-4 2-7-16,3-5-7 0,4 1 0 16,-3-5-3-16,3-2-9 0,0 0-5 15,0-4-16-15,0-3-22 0,0-3-33 0,3-4-32 16,-3-1-40-16,0-3-49 0,4 5-31 16,-4-9-94-16,4 0-390 0,2 0-175 15</inkml:trace>
  <inkml:trace contextRef="#ctx0" brushRef="#br0" timeOffset="85084.4645">32725 9675 1732 0,'10'-6'-76'15,"-10"2"16"-15,11 2 13 0,-5-4 17 0,-6 5 18 16,3 1 24-16,4-3 7 0,-4 0 8 16,-3 3 15-16,0 0 5 0,0 6 8 0,0-6 5 15,-10 7 5-15,7-1 3 0,-3 5-1 16,-8 1 4-16,1 1-3 0,-4 1-3 16,-6 7 4-16,6-1-6 0,-10 2-5 15,11-3-4-15,-4 5-7 0,-7-2-2 0,3 0-5 16,8-1-3-16,-1-4-4 0,1 0-5 15,2-2-11-15,-2 2-21 0,2-5-25 0,-2 2-28 16,5-6-31-16,5 1-31 0,-4-1-39 16,7-3-41-16,-11-3-126 0,11-2-248 15,-4 0-75-15</inkml:trace>
  <inkml:trace contextRef="#ctx0" brushRef="#br0" timeOffset="85467.7793">32278 9600 1439 0,'0'-3'-81'0,"0"-1"11"15,3 1 12-15,-3 3 16 0,8 0 13 16,-8 0 6-16,3 0 12 0,7 0 9 15,-10 0 6-15,6 3 15 0,5-2 11 0,-8 2 12 16,7 2 10-16,-4-2 9 0,8 4 11 16,-4 0 10-16,4 1 5 0,-5 2 2 15,12 3 6-15,-5-3 3 0,1 5 3 0,-1 0 5 16,1-3-5-16,10 9-1 0,-11-6-3 16,1-3-14-16,-1 0-3 0,5 3-11 0,-15-5-9 15,11 1-3-15,-7-3-7 0,7-1-4 16,-7-1-2-16,-7 2-8 0,10-3-3 15,-6 3-4-15,3-4-16 0,-7 1-22 16,7 1-15-16,-6-1-23 0,-1-3-26 0,7 0-32 16,-10 1-43-16,3-3-40 0,-3 0-115 15,0 0-132-15,0 0-119 0,0 0-55 16</inkml:trace>
  <inkml:trace contextRef="#ctx0" brushRef="#br0" timeOffset="85960.3188">32828 9813 1463 0,'-3'-3'-42'0,"3"0"19"15,0 2 12-15,-3-4 16 0,3 4 6 16,0 1 7-16,-7-2 14 0,7-2 3 15,0 4 0-15,0-5 0 0,0 5 2 0,0 0 4 16,0-2 1-16,0 2 0 0,0 0 5 16,7-2-4-16,-4 2 3 0,-3 0 0 15,0-3 1-15,0 3-3 0,14 3-3 0,-14-6-4 16,6 3-4-16,4 0 1 0,1 0-5 16,-5 0-4-16,4 0 0 0,-4-2-5 15,5 2-1-15,2 0 1 0,-10 0-2 16,11 0-1-16,-4 0-5 0,-4-3 1 0,5 3-12 15,-5 0-13-15,7 0-11 0,-2 0-17 16,-5-3-15-16,4 3-25 0,4-2-25 0,-8 2-15 16,4 0-20-16,1-3-59 0,-5 1-333 15,4 2-35-15</inkml:trace>
  <inkml:trace contextRef="#ctx0" brushRef="#br0" timeOffset="86324.1285">32615 9990 1381 0,'4'2'-51'0,"-1"0"9"15,7-2 13-15,3 3 17 0,1-1 17 0,-1-2 15 16,4 3-2-16,-1-3 8 0,1 3 3 16,-1-1 7-16,8-2 3 0,-7 0 2 15,-1 0-6-15,1 0 0 0,-1 0-2 0,-2 0-1 16,2 0-7-16,-2 0 1 0,2 0-7 15,-2 0-14-15,-1-2-17 0,1 2-12 16,2-3-33-16,-2 3-27 0,2-5-47 16,-2 2-125-16,-1-1-121 0,4 1 111 0</inkml:trace>
  <inkml:trace contextRef="#ctx0" brushRef="#br0" timeOffset="86753.9674">33329 9767 973 0,'0'-2'-25'16,"0"-1"4"-16,0 3 13 0,0 0 3 15,0 0 10-15,0 0 10 0,3 7-2 0,-3-2 7 16,0 1 2-16,7 1 8 0,-7 0 4 15,3 5 7-15,0-3 1 0,-3 1-2 0,4 2 6 16,6 0-6-16,-10 1-1 0,10-2 4 16,-4 1-5-16,2-3 4 0,-2 2-1 15,7-1 1-15,-2-1 1 0,-2-1 4 16,12-1 1-16,-5-4 1 0,1-1-4 0,-4 2-2 16,4-4 1-16,-4-6-6 0,4-1-2 15,-7-1 0-15,7-7-5 0,-11 0-2 16,4 0 1-16,-4-5-2 0,2 0 0 0,-5 3 6 15,-6-1-3-15,3 0 5 0,-11 1 3 16,8 0-1-16,-10 0-5 0,-1 4-5 16,-2 0-1-16,-11 6-4 0,0 1-6 0,4 4 1 15,-4 2-5-15,0 2-11 0,8 1-14 16,-8 2-23-16,0 0-33 0,11 6-44 16,-4-3-48-16,-4 1-118 0,8 1-320 0,9 0-96 15</inkml:trace>
  <inkml:trace contextRef="#ctx0" brushRef="#br0" timeOffset="120614.9202">12335 8378 1065 0,'0'0'-53'0,"0"0"8"16,0 0 2-16,0 0 4 0,0 0 4 0,0 0 2 15,0 0 9-15,-10 0 5 0,10 0 1 16,0 0 1-16,0 0 2 0,0 0 4 16,0 0 1-16,0 0-3 0,0 0-1 15,-3 3 1-15,3-3 0 0,0 0-8 0,0 0-4 16,0 4-19-16,0-4-44 0,0 0-73 16,3 2 55-16</inkml:trace>
  <inkml:trace contextRef="#ctx0" brushRef="#br0" timeOffset="121219.2638">12412 8480 445 0,'0'-3'-5'16,"0"-2"9"-16,0 3 3 0,0-3 1 15,0 2 3-15,0-2 4 0,0 4 1 0,0 1 0 16,0-3-1-16,0 3 8 0,0 0-1 16,-6 4-4-16,-2 1 3 0,-1 5-2 15,-4 5-5-15,-4 3 9 0,-4 8-3 0,-1 0 5 16,-5 7-3-16,0 2 2 0,-3-3-7 15,-3 6 3-15,3-3-4 0,3 3-2 16,-3-4-5-16,0 1 9 0,3-3-6 0,0 2-9 16,4-7-7-16,4-2-19 0,-2 1-20 15,-2-7-49-15,3-4-150 0,0-6 238 16</inkml:trace>
  <inkml:trace contextRef="#ctx0" brushRef="#br0" timeOffset="121651.0455">11946 8448 686 0,'9'5'-9'16,"1"-1"3"-16,1 1-3 0,5 3 8 15,1 2 8-15,2 0 5 0,5 2 5 0,6 5 2 16,0-1 13-16,7 1 1 0,3 3 0 15,3 2 10-15,3-1-1 0,1 1-7 0,4-2 12 16,1 1 2-16,-1-2 3 0,-4-1-10 16,-4 2-8-16,-7-7 2 0,-2-1-7 15,-8-2-1-15,1 2 6 0,-3-4 5 0,-4-1-5 16,0 1 0-16,-7-3-4 0,0 0-7 16,1-1-17-16,-1 0-20 0,-3 1-27 15,0-2-22-15,3-2-32 0,-6-1-74 0,3-1-195 16,3 1 123-16</inkml:trace>
  <inkml:trace contextRef="#ctx0" brushRef="#br0" timeOffset="123813.1184">19566 5697 941 0,'3'-2'-47'0,"-3"2"13"0,0 0 6 15,7 2 5-15,-7-2 8 0,3-2 9 16,-3 2 8-16,0 0 9 0,0 0 2 15,0 0 5-15,7 0 0 0,-7-3 3 0,0 3-4 16,0-5-4-16,-4 3 6 0,4-4-1 16,0 5 0-16,-3-5 7 0,-3 0 1 0,2-2 3 15,-3 2 0-15,0-1 8 0,1-4-5 16,-7 4-2-16,-1-3 3 0,-2-3-3 16,-4 4-1-16,3-3-2 0,-6-1 0 15,-11 0-2-15,11 1-5 0,-4-4-1 0,-6 4 1 16,3-3-6-16,-3 3 5 0,0-1-5 15,-5 1-1-15,2 1-6 0,-4 2 0 0,-1-3-1 16,-2 3-2-16,4 0 3 0,-5 1 0 16,-2 3 1-16,2 0-2 0,-2 0-12 15,2 0 10-15,-3 3 0 0,0-1-1 0,1 3-2 16,-1-3 1-16,-2 6 0 0,-2 0-6 16,1-1 5-16,-3 3 0 0,3 3-2 15,-4-1 2-15,-3 3-2 0,1 2 6 16,3 4-5-16,-1-1 0 0,1 2-2 0,-1 2 3 15,5 2 4-15,2 2-2 0,-3-1 1 16,6 4 1-16,1 1 4 0,0-2 0 0,3 5-8 16,0 0 4-16,3-1 2 0,3 4 0 15,-2 2 0-15,3 0 1 0,-1 0-8 16,4 13 12-16,0-9-4 0,4 2-1 0,2 0-1 16,5 2 1-16,2 3 9 0,4-1-4 15,-1-3 1-15,7 6-3 0,4-6 1 0,0 1-2 16,6-1 2-16,3 8-5 0,8-2 4 15,-1 1-5-15,11 7 2 0,-2-4 1 16,8-2 2-16,5 0-2 0,1-2 0 16,4-1-3-16,4-2-1 0,5-3 4 0,5-1-3 15,3-4-10-15,3-2 9 0,6-2-1 16,4-3 4-16,1-5-4 0,2-5-1 0,4 0 2 16,-4-6-2-16,-7-3-1 0,8-6 3 15,-4 0-4-15,3-5 4 0,4-5-1 16,2-5 0-16,5-2 0 0,-4-7-5 0,-3-3-2 15,23-15-4-15,-10-8-2 0,-10-3-1 16,-3-6-5-16,-7-7-7 0,-7-6-3 16,-6-8 0-16,-7-3 4 0,-4-2-14 0,-9-3 14 15,-10 14-2-15,-7 6 7 0,-7 0-2 16,-2 6 2-16,-11 5 5 0,-4-3 6 16,-3 5 0-16,-3-3 4 0,-10 6-3 0,-3 1 4 15,-7 1-6-15,-7 3 1 0,-6 3 6 16,0 8-5-16,-14 1-12 0,7 9-5 0,-10 2-16 15,0 6-17-15,-7 4-13 0,4 4-19 16,-11 2-65-16,7 1-209 0,-2 2 127 16</inkml:trace>
  <inkml:trace contextRef="#ctx0" brushRef="#br0" timeOffset="125242.0857">29354 6249 923 0,'0'-9'-30'0,"0"3"9"16,-7-1 11-16,7 0 6 0,-3 2 2 15,3-3 6-15,-3-1 10 0,3-3 4 16,-11 5 2-16,8 0 3 0,0-3 8 16,-4 0-7-16,1 3 7 0,-2-1 2 0,2-1-1 15,-4 1 6-15,4-2-7 0,-8-1 4 16,4 2 0-16,-4 1 0 0,-2-4 4 0,-4 2-1 15,4 0-4-15,-11 1 0 0,3-5-3 16,-9 2-5-16,0 1-2 0,-4 2 2 16,-3-4-2-16,-3 4 0 0,-11-4 2 0,8 2-8 15,-1 4-2-15,0-1-2 0,-9 1 1 16,9 2 0-16,-7 3-2 0,-3-1-1 16,8 1 1-16,-5 2 0 0,1 0-1 15,-1 2 1-15,5 3 1 0,-5 0-6 0,-6 2 1 16,10 6-3-16,-6 0 2 0,2 0-2 15,1 4 1-15,2 0-4 0,2 0 3 0,2 7 4 16,-3 0-5-16,10 3 2 0,-3 2-2 16,-1 0-1-16,1 5 2 0,3 2 1 15,3 7 4-15,0-9-2 0,7 7-4 16,3-4-1-16,5 1 1 0,-2 1 1 0,4 0 2 16,7-5-2-16,-1 1 7 0,8 0-2 15,-4 3-2-15,7-1-2 0,3-3 0 16,3 5 0-16,0-4-1 0,4 2-2 0,2-5 3 15,2 6 0-15,8-1 1 0,-5-4-5 16,2 2 1-16,5 0 3 0,-1-5-1 0,-4 0-1 16,1 0-1-16,3-3 0 0,-3-1 0 15,3 1-1-15,3-2 2 0,-3-2-1 16,4-1-4-16,6 1 4 0,-7-3 0 16,7 0-2-16,0-3 1 0,7-2 0 0,-1 0-2 15,4 1-2-15,1-7 4 0,5 4-2 16,-2-6-1-16,-1 3 2 0,4-5-1 0,-4 2 1 15,7-4-3-15,3-1 4 0,-3 1-3 16,4-6-3-16,-5 3 1 0,5-5-1 16,6-2-3-16,0-3 2 0,0 0 2 0,0-2-5 15,-3-6 3-15,6-4 3 0,0-6-7 16,-3-3 3-16,0-1 2 0,-3-5-7 16,-3-3 4-16,-8-5-4 0,17-20-1 15,-3 1 0-15,-9 6 1 0,-15 5-2 0,5 1 1 16,-11-1 2-16,-4 0 4 0,-9 11-3 15,0-3 8-15,-4 2-3 0,0 4-1 0,-9 3-3 16,-4 2 5-16,-4-1-6 0,-9 4-2 16,-4 2 0-16,-13-4-13 0,-7 6-8 15,-6-2-12-15,-1 8-9 0,-5-2-16 16,-5 9-24-16,1-4-38 0,-1 5-140 0,-2 0-126 16,3 1 93-16</inkml:trace>
  <inkml:trace contextRef="#ctx0" brushRef="#br0" timeOffset="136558.7296">12119 7129 1736 0,'0'0'-80'0,"0"-2"13"0,0 2 5 15,3-2 10-15,-3 2-3 0,0 0 2 16,3 4 11-16,1-1 4 0,-1 5 18 16,-3-1 1-16,4 6 2 0,-1 0 9 0,0-1 4 15,0 5 10-15,-3 1 0 0,4 4 10 16,-1 1 4-16,-3-1 1 0,0 2 7 0,0 5-1 15,0-4 1-15,0 2 2 0,0 1 3 16,0-1-2-16,3 4-4 0,-3-7-1 16,0 3 4-16,4-3-9 0,-1 0 4 0,1-2-2 15,2-1-5-15,1-4 2 0,-1-2 1 16,-2 0 2-16,3-5 0 0,-1-1-1 16,4 0-2-16,0-6-4 0,0-1 2 0,3-4-5 15,1-4 5-15,-1-1 1 0,7-4-2 16,4-3 3-16,3-6-5 0,-2 0-1 15,10-5 4-15,4-3 0 0,4 1 1 0,4-9-3 16,7 2 4-16,2-1 4 0,1 0 3 16,3 0 1-16,3-1-1 0,-3 4 1 15,0-3-3-15,0 2-3 0,0 1-4 0,-6 2-2 16,-4 5-4-16,-7 0 3 0,-3 3-4 16,-6 1 2-16,-4 1-2 0,0 3-4 0,-7 0-3 15,-3 5-5-15,0-4-9 0,-7 3-8 16,4-1-16-16,-4 2-23 0,-3-1-18 15,1 0-34-15,-5 3-25 0,1 0-41 0,-1 0-101 16,-6 0-202-16,3 2 16 0</inkml:trace>
  <inkml:trace contextRef="#ctx0" brushRef="#br0" timeOffset="138693.0225">3461 7857 1194 0,'-3'3'-67'0,"3"-1"7"0,0 1 13 0,-3 0 6 16,6-1 9-16,-6 0 10 0,3-2 9 15,0 3 1-15,0-3 9 0,0 4 7 16,0-4 0-16,3 3 5 0,-3-3 8 0,0 3 4 16,3-1 3-16,-3-2 3 0,3 0 7 15,1 0 6-15,2 0 5 0,2-2 0 16,-2-1 2-16,7 0 7 0,-2-1-4 0,1-3-5 16,6-4-3-16,1-2-4 0,1-1-3 0,4-6-1 15,6 0-6-15,0-9-1 0,3-3-6 16,4 3-1-16,2-9-3 0,5-4-1 15,2 1-5-15,2-3 0 0,-2 1-3 16,-2-2 1-16,-1 5-2 0,-10 3 0 0,4 4 2 16,-3 0-7-16,-8 4 0 0,0 4 3 15,-6-1-2-15,1 4 2 0,-2 2 1 16,-2 3-5-16,-4-1 0 0,4 0 0 0,-4 4 1 16,1-1-4-16,-4 5 0 0,-4-3 2 15,5 3 1-15,-5 0 0 0,4 3-2 16,-3-1 2-16,-3 1 2 0,-1 0-4 0,0-1 1 15,0 3 0-15,-3 0 0 0,-3-1 0 16,0 4-4-16,3 2 2 0,-7-3-3 0,3 1-2 16,-2 2 5-16,6 0-3 0,-10 0 5 15,7 2-3-15,-5-2 0 0,-1 3-2 16,2-1 2-16,-2 2-3 0,-5 3 1 0,1 1 0 16,-1 1 3-16,-5 4 2 0,2 1-3 15,-10 4 5-15,0 5-2 0,-6 4-2 0,-1 0 0 16,-2 6-2-16,3-3 0 0,-4 3 2 15,0-1 3-15,3 1-5 0,-2-3 4 16,3 2-2-16,-1-2 6 0,4 3-5 16,-3-3 0-16,3 0 6 0,-3-3-3 0,3 3-2 15,0-2 1-15,3-6 4 0,0 3-7 16,4-5 4-16,-1-2-4 0,8-2 6 0,-1-2-2 16,1-2-1-16,2-2-1 0,4-3-4 15,1 1 3-15,5-3-3 0,4-2 6 16,0-3-6-16,10-3 1 0,0-4 1 0,7-3 3 15,6-3 0-15,7-7-1 0,7-7-2 16,9-1 5-16,8-7-1 0,2-2-5 0,-2-4 1 16,3 4-2-16,-5-3-7 0,-4 3 0 15,-9 1-5-15,-2 7 3 0,-7 1 3 16,-3 6 0-16,-7-1-2 0,-4 5-5 16,-2 4 7-16,-8 1-6 0,-2 6 4 0,-8 2 2 15,-5 5-2-15,-2 2 3 0,-5 5 0 16,-8 4 2-16,-2 7-1 0,-8-1-4 0,-9 10 6 15,-1-1-2-15,-5 8 5 0,-5 4-4 16,1-4-2-16,3 4 7 0,0-1 1 16,6-6-2-16,8-4 7 0,-1-2-3 0,10-5-2 15,1 1-4-15,10-9 2 0,2 0-4 16,4-4 5-16,4-3-3 0,9-5 2 0,-3 0 3 16,13-13-3-16,1-2 1 0,8-2 2 15,5-8-1-15,6-3 3 0,5 1-4 16,-2-1 8-16,-6-2-3 0,3 5-1 15,-9 3-6-15,-5-1 3 0,-2 6-3 0,-4 1-3 16,-2 7 1-16,-8 1 1 0,-3 3 3 16,-3 5-2-16,-8 3 6 0,-2 4-4 0,-10 5 6 15,-1 1-4-15,-6 5-2 0,0-1 0 16,-3 3-2-16,0 3-2 0,3-3 7 16,-4 0-2-16,8-1-3 0,-1-3 2 0,8-4 2 15,1 1 0-15,12-4 4 0,-1-3-1 16,7-4-5-16,10-4 1 0,0-6 6 0,10-4-3 15,4-3-1-15,6-3 0 0,0-2-6 16,0 0 4-16,0 1 1 0,-8 0-5 16,-1 5 5-16,-1 1 0 0,-4 3-2 0,-5 0 3 15,-5 6 0-15,1-1-4 0,-7 5 2 16,0 0 5-16,-3 12-2 0,-1-2 3 16,-5 5 8-16,-5 2-1 0,4 4 0 15,-4-2 6-15,-2 6-2 0,-1-2 4 0,1 2-6 16,-4 2 1-16,-4 1-5 0,5-1 2 15,-5 0-4-15,0-1-12 0,1-4-27 0,4 3-35 16,-2-11-38-16,-2 6-110 0,3-8-155 16,3-3 117-16</inkml:trace>
  <inkml:trace contextRef="#ctx0" brushRef="#br0" timeOffset="141579.8864">18558 9610 952 0,'0'0'-24'0,"0"0"5"0,-3-5 7 16,3 2 7-16,-3 1-2 0,3-1 3 15,0 3 6-15,-7-3 3 0,7 2 2 0,0 1 5 16,-3-3 0-16,0 1 2 0,3 2 3 16,0-3 1-16,0 3 5 0,0 0-2 0,0 0 3 15,-8 0 1-15,8-3 1 0,0 3-3 16,0 0-1-16,0 0-6 0,-9 0 1 16,5 3-1-16,-2 0-5 0,3-1 2 0,-5 1-4 15,2 1 1-15,3-1 7 0,-4 2-6 16,4-3-7-16,0 3 2 0,0 0-2 0,-2 0-1 15,2-3 8-15,3 6-2 0,3-3-4 16,-3 2 2-16,5-1-2 0,-2 1 3 16,0-1-4-16,0-4-1 0,4 2-3 15,-4-1 5-15,3 0-10 0,2-1 2 0,-5-2-4 16,3 0-6-16,-2-5-1 0,2 2 2 16,-3 2 2-16,2-4 1 0,-5 2-7 0,0-4 5 15,3 4 6-15,-6-3-7 0,-2 1 2 16,5 1 4-16,-6 1 0 0,3 1 3 15,-4 2-1-15,1 0 6 0,-5 2-5 0,1 3 3 16,1-3 2-16,-2 3 7 0,5 1-5 16,-1 0-4-16,1-2 1 0,-1 1-2 15,0-1 0-15,0-1 1 0,4 2 2 16,0-2 6-16,0 2-8 0,3-3-1 0,-4 1-1 16,4-1-6-16,0-2-8 0,0 0-6 15,0 0 1-15,0 0-2 0,0 0 2 0,0 0 2 16,4-10 1-16,-8 8 3 0,4-3 6 15,-3-1 3-15,-1 5 3 0,-2-2-5 16,-1-2-4-16,1 2-5 0,-1-1-13 0,0 4-21 16,-3-5-57-16,4 1-162 0,-1-1 211 15</inkml:trace>
  <inkml:trace contextRef="#ctx0" brushRef="#br0" timeOffset="142362.4124">18449 9692 815 0,'-11'0'24'16,"1"-2"-1"-16,1 2-6 0,2 2-2 0,-3-2 0 15,6 0-5-15,-2 0-1 0,-1 2 0 16,0 1-1-16,4-1-3 0,-4 4-2 16,7-4 4-16,-3 1 1 0,3 1 0 0,0 1-1 15,3-1-3-15,-3-1 8 0,4 2-3 16,-1-1-1-16,4-1-1 0,-4-1 4 0,4-2-2 16,-1 0-3-16,1-2 1 0,-4-1-3 15,4 0-1-15,0-3-1 0,-4-1 8 16,0 2-9-16,1-2 3 0,-4-1 0 0,0-1 1 15,-4 4-5-15,1-3 5 0,0 0 15 16,0 4-7-16,-4 2 3 0,3-1 2 16,-2 0 0-16,-1 3-2 0,1-1-1 15,2 1 1-15,1 1 5 0,-1 2-10 0,4 0 4 16,0-3 1-16,4 5-4 0,-1-4-1 16,1 5 5-16,2-4-3 0,1 1 2 0,3-1-6 15,-3-2 1-15,2 3-2 0,1-3-9 16,1 0-5-16,-2 0 6 0,-5-3-10 15,2 3 1-15,2-2 2 0,-5-1-3 0,0 1 6 16,0 2 2-16,-3 0-1 0,0 0 4 16,0 0 2-16,0 0 4 0,0 0 1 0,0 0-2 15,-14 2-1-15,11 1 3 0,3-3-4 16,-3 2-3-16,0 1 1 0,3-3 0 16,0 5 7-16,0-5-5 0,3 2-2 0,0 0 3 15,0-2-13-15,5 3-4 0,-2-1-8 16,1-2-8-16,-1 0 6 0,2 0-4 15,-2-2 2-15,-3 2 5 0,-3 0 2 16,7-3 8-16,-4 1-4 0,0 2 7 0,-3 0-6 16,0 0 5-16,0 0 2 0,3-2 0 15,-3 2-1-15,0 0-11 0,0 0-22 0,5 2-54 16,-5-2-154-16,6 0-13 0,0-2 221 16</inkml:trace>
  <inkml:trace contextRef="#ctx0" brushRef="#br0" timeOffset="143543.8057">30941 9860 704 0,'0'-11'10'0,"3"4"13"0,-3 0-1 0,3-1 6 16,-3 0-8-16,0 4 1 0,8-1 5 16,-16 1-6-16,5-1 9 0,0 5 3 15,3-1 3-15,0 1-2 0,-10 1 2 0,7 4-2 16,-7-4-5-16,6 5 4 0,1-4-7 16,-4 2-1-16,1-1 2 0,6 0-5 0,-3-3-8 15,-4 2 3-15,3 1-1 0,4-1-3 16,0-2-3-16,0 0-2 0,0 0 1 15,0 0-8-15,14-7 5 0,-8 4-1 0,1 0 2 16,7 2-7-16,-8-4 3 0,4 2 3 16,-4 0 0-16,5 2-5 0,-11 1 9 15,3 0 1-15,4 1 10 0,-7 2 4 16,0 2 7-16,-7-1-3 0,4 2-3 0,0 1 2 16,-8 3-7-16,8-5-4 0,-7 5 2 15,7 0-2-15,0-2-4 0,-8 2-17 0,8-2-25 16,-4-1-40-16,4-2-51 0,0 0-152 15,-7-3-98-15,6 1 116 0</inkml:trace>
  <inkml:trace contextRef="#ctx0" brushRef="#br0" timeOffset="164875.3316">24895 6875 462 0,'0'0'18'0,"0"0"-2"0,0 0-2 15,0 0 2-15,-7 0-6 0,7 0 2 0,0 0-5 16,0 0 4-16,0 0-2 15,0 0-4-15,-3 3 8 0,3-3-10 0,0 1 2 16,0 2 1-16,0-3-6 0,0 0-1 16,0 5-1-16,0-2-5 0,0-3-1 0,0 2-6 15,3 1-5-15,-3-1-2 0,4 1 3 16,-1-3 2-16,0 2 1 0,0 0-1 0,1-2 5 16,-4 3-2-16,4-1 6 0,-4-2 0 15,3 3 7-15,-3-3 5 0,0 3 1 16,0-1 4-16,0 1 4 0,-3-1 5 15,-1 0 2-15,0 1-4 0,1 3-1 0,0-4-1 16,-4 3-2-16,7-3-2 0,-3 1 0 16,0 0 2-16,0-1-6 0,3 1-2 15,0-2-4-15,-8 2-7 0,8 0-5 0,0-3-3 16,-3 2-5-16,6 1-8 0,-3-3-22 16,8 0-74-16,-8 0-2 0,6-3 42 15</inkml:trace>
  <inkml:trace contextRef="#ctx0" brushRef="#br0" timeOffset="185439.5966">17515 11483 373 0,'-13'-12'4'0,"-1"-2"3"0,-2 2-3 16,5-1 1-16,-2-2 1 0,3 3 6 15,-3-3 1-15,6 0 2 0,1 2 2 0,-2 1 2 16,5-1 2-16,-3 3 6 0,2-2-1 16,1-2 0-16,0 5 8 0,0-3-2 15,3 1 4-15,-5 2 1 0,5-1 7 16,-3 3 3-16,0-4 7 0,3 5-10 0,-3-1 1 15,3 5-2-15,0-3-1 0,0 5 5 16,0 0 5-16,0 0 9 0,3 20 5 16,0-8 4-16,5 9-5 0,-2 1-5 0,4 6 0 15,-4 4-2-15,5 3 1 0,2 8-1 16,-3 3 3-16,7-3-3 0,-4 5-2 0,0-3-7 16,4 0-2-16,0 3-4 0,3-6-2 15,-4 1-4-15,-2-3 0 0,-1-5-4 0,4-3-6 16,-7-3 2-16,-1-8-5 0,-2 1 1 15,4-2-1-15,-5-2 0 0,-3-3 1 16,4-2 0-16,-4-4-3 0,1-1-3 16,-4-5-3-16,3-3-1 0,-3 0-2 0,4-11-4 15,-4-1-4-15,3-5-1 0,0 0-3 16,4-9-2-16,-1-4-1 0,5 2-5 16,2-6 1-16,7-3-4 0,3-4-2 0,0-1 3 15,7-5-5-15,8 1 0 0,-5 2 2 16,0 6 1-16,-3 5 0 0,3 3-1 0,-6 7 3 15,3 4 1-15,-3 4-1 0,-8 6 2 16,5 5 1-16,-7 8 3 0,2 8 6 16,-2 2 8-16,0 9 6 0,0 2 1 15,-8 8 1-15,5-4 4 0,-4 6 1 0,0 3 1 16,-3-1 2-16,3 1-3 0,-4-2-1 16,1-2-1-16,0 1-2 0,0-3-3 0,-4-4-3 15,3-3-3-15,1-3 1 0,-4 1-2 16,1-5-2-16,-1-4-13 0,1 1-22 15,-1-5-32-15,-3-2-40 0,6-4-38 0,-2-4-37 16,2-4-83-16,1-4-378 0,3-4-131 16</inkml:trace>
  <inkml:trace contextRef="#ctx0" brushRef="#br0" timeOffset="185854.6231">18918 11587 1639 0,'-6'-2'-73'0,"-4"2"11"16,3 0 14-16,4-3 12 0,-1 3 10 15,-2 0 15-15,3-2 2 0,3 2 17 16,0-3 4-16,0 3 12 0,0 0 10 16,6-5 8-16,1 2 7 0,3 1 3 0,0 0 3 15,7-1 1-15,-1-1 1 0,-2 1-2 16,2 0-8-16,8-3-2 0,3 3-4 0,-4-2-1 15,0-1-7-15,4 0-2 0,-1 2-2 16,1-1-4-16,-3 0-8 0,3 0-17 16,-5 0-20-16,2-3-28 0,-7 6-25 0,-1 0-26 15,1-1-27-15,-1-1-38 0,-5 1-88 16,-1 0-205-16,-4 6 34 0</inkml:trace>
  <inkml:trace contextRef="#ctx0" brushRef="#br0" timeOffset="186078.8205">18915 11834 1200 0,'-3'6'-45'0,"3"-3"17"16,0 0 3-16,0-3 13 0,10 1 8 16,-3-1 10-16,6 0 12 0,0-1 4 15,4-2 10-15,3 3 5 0,0-5 6 0,0 1 0 16,0 2-9-16,0 0 3 0,0-3-2 15,1 0-5-15,1-1-6 0,2 2-3 16,-7-1-21-16,2 0-27 0,2-1-36 16,-4 2-28-16,-1-6-80 0,4 2-209 0,-4-1 108 15</inkml:trace>
  <inkml:trace contextRef="#ctx0" brushRef="#br0" timeOffset="186570.7609">20156 11388 1026 0,'3'-3'-18'0,"-3"0"4"0,0 3 7 15,0 0 6-15,7 0 5 0,-7 6 11 16,0-4 5-16,0 2 11 0,3 4 0 15,-3 0 4-15,4 1 2 0,-4 4-1 0,3-3 0 16,1 5 3-16,2 0-1 0,0 0-3 16,1 3 4-16,4-1-1 0,-2 4-4 15,5-4 1-15,-1 3 1 0,0 0-8 0,4 1-2 16,-1 0 1-16,5-1-7 0,2 0 3 16,-7-2-6-16,8-6-4 0,-4 1 7 0,7-3-5 15,0-3-1-15,0-2 3 0,-2-2-8 16,2-3 2-16,0-5 1 0,0-3-4 15,-4-4 1-15,1-5 1 0,-1-3-3 16,-3-6-2-16,-3-3 2 0,-7-4-2 16,-1-5-4-16,-5-4 1 0,-4-3-2 0,0-3 2 15,-7 1 19-15,-3-1-1 0,-3 3 11 16,-4 2 9-16,-3 6 4 0,-7 5 0 0,5 7 2 16,-13 5-1-16,-1 5 4 0,-10 10-2 15,-1 5-2-15,-10 9 0 0,3 7-5 0,-2 4-3 16,-4 5-6-16,7 7-3 0,2 3-10 15,5 0-19-15,6-2-29 0,6 2-38 16,7 0-48-16,5-1-47 0,5-3-118 16,1-4-333-16,5 1-113 0</inkml:trace>
  <inkml:trace contextRef="#ctx0" brushRef="#br0" timeOffset="187780.866">17311 12612 1543 0,'-3'0'-84'0,"3"0"14"0,-3-3 11 15,3 3 12-15,0 0 9 0,0 0 16 16,-7 0 8-16,7 0 4 0,0 0 21 0,0 0 4 15,0 0 6-15,13-1 3 0,-2-2 9 16,-5-2 2-16,7 2 5 0,4-1 1 16,-1 1-8-16,5-5 7 0,2 2-9 0,4 0 2 15,3 0-10-15,-3-1-2 0,6 2-1 16,-3-2 0-16,7 2 0 0,2-2-3 16,-5 1-3-16,-4 1-9 0,3 1-12 15,-3 1-23-15,-3 1-25 0,-1-4-18 16,-2 4-25-16,-8-3-52 0,4 2-287 0,-7-2 55 15</inkml:trace>
  <inkml:trace contextRef="#ctx0" brushRef="#br0" timeOffset="188224.6772">17347 12807 1176 0,'0'0'-24'16,"5"2"-1"-16,-2-2 7 0,-3 4-6 0,0 1 18 15,0-1-1-15,0 1 9 0,-3 2 5 16,-2 6-3-16,-1-3 9 0,0 5 4 0,-1 1-5 16,1 1 6-16,1 0 9 0,-1 3-3 15,0 3 7-15,2-4-1 0,4 4 5 16,0-1 5-16,4 1 8 0,-1 0 6 0,3-1-1 16,5-1 0-16,2-5-3 0,4 5-7 15,2-1 0-15,8 2 0 0,0-7-6 16,3-2-1-16,3 1-3 0,0-2-5 0,5 2-1 15,-2-4-5-15,1-2 1 0,-1-1-3 16,-2 0-5-16,-1-7 1 0,0 3-21 16,-3-3-18-16,4-3-24 0,-8 3-25 0,4-7-25 15,-3 1-21-15,-3-1-63 0,-4-2-307 16,-4-5 7-16</inkml:trace>
  <inkml:trace contextRef="#ctx0" brushRef="#br0" timeOffset="188454.2291">17485 12965 1323 0,'6'-2'-40'16,"1"-4"1"-16,3 3 9 0,3-1-1 0,4 1 9 15,3-7 3-15,6 3 2 0,-2 2-3 0,3 2 10 16,3-7-11-16,0 6-13 0,3-2-19 16,4 1-73-16,-7-4-167 0,3 0 189 15</inkml:trace>
  <inkml:trace contextRef="#ctx0" brushRef="#br0" timeOffset="188766.2532">18471 12864 867 0,'8'3'3'0,"-5"2"11"0,0 2 7 15,0 7 0-15,1-2 13 0,2 5 17 16,-3 0 11-16,5 7 6 0,-5 0 5 15,3 6 3-15,1 3 3 0,4 4-3 0,-5 1-1 16,4 4 2-16,-4 3-5 0,5 0-7 16,-1 0-6-16,-4-4-8 0,0 3-2 0,2-6-6 15,-2-4-4-15,-2 4-3 0,-1-5-5 16,0-6-15-16,0-1-14 0,-3-4-23 0,0 2-20 16,0-6-31-16,0-6-25 0,0 1-36 15,-3-5-65-15,0-6-312 0,0-2-14 16</inkml:trace>
  <inkml:trace contextRef="#ctx0" brushRef="#br0" timeOffset="189089.284">18392 12787 1296 0,'6'-15'-79'15,"4"-2"9"-15,1 2 10 0,5-3 12 16,4 3 12-16,4 3 17 0,3-6 7 0,6 6 10 16,3 2 12-16,1 0 5 0,-4 4 6 15,4 6 9-15,0-2 0 0,-4 4 10 16,0 4 5-16,-6 4 10 0,0 0-7 0,-8 5 6 16,-1 0 7-16,-9-1 9 0,-2 3 11 15,-14 4 7-15,1-1 5 0,-11-3 3 16,-3 3-1-16,-3 1-3 0,-1-4-7 0,-3 0-7 15,1-1-8-15,0 2-8 0,2-9-8 16,4 4-20-16,-4-6-36 0,5 1-38 16,2-4-58-16,4-1-60 0,2-6-119 15,5 1-336-15,-1-3-112 0</inkml:trace>
  <inkml:trace contextRef="#ctx0" brushRef="#br0" timeOffset="189649.3439">19659 12743 1503 0,'-7'3'-102'0,"4"1"15"0,0-2 17 16,3 1 16-16,-4 0 7 0,4-2 15 16,4 2 6-16,-1 0 6 0,4-3 10 15,3 2 4-15,-4 1 10 0,7-3 2 0,-2 0-2 16,2 0-2-16,4 0-1 0,-1 0 9 16,4-3-6-16,1 3-7 0,-2-5-14 0,5 5-22 15,-4-3-19-15,-4-1-44 0,1-1-191 16,-4 1 189-16</inkml:trace>
  <inkml:trace contextRef="#ctx0" brushRef="#br0" timeOffset="189815.9727">19513 12908 759 0,'-4'4'-10'0,"4"-1"-2"16,0-1 3-16,7 3-2 0,6-5 4 0,1 0-1 15,2-5 0-15,4 5-7 0,4-5-12 16,2 2-18-16,1-1-85 0,-1-4-33 0,1 1 56 16</inkml:trace>
  <inkml:trace contextRef="#ctx0" brushRef="#br0" timeOffset="190411.607">20513 12560 501 0,'0'2'42'0,"0"6"4"15,0-2-4-15,0 6 17 0,0 2 4 0,0 1 9 16,0 2 1-16,0 6 3 0,0 0 6 15,-3-1-4-15,3 2 0 0,3 2-5 16,-3-1-5-16,0-1-4 0,3 0-7 0,-3-2-5 16,0-5-3-16,0-2-5 0,4 3-3 15,-4-7-1-15,0-2-6 0,0-1-5 0,0-3-3 16,-4-3-4-16,4-2-7 0,0 0-2 16,0 0-3-16,4-17-7 0,-4 7 0 15,3-2 0-15,0-5 1 0,0 3-1 0,5-1-6 16,1-2 1-16,1 0-2 0,4 1 0 15,-1 3 4-15,4 1-4 0,-1-1 5 16,1 4 0-16,3 2 1 0,-3-2-1 0,-4 5-1 16,4 0 9-16,-1 4 3 0,-2 4 10 15,-5-4-2-15,5 4 2 0,-4 2 0 16,0-3-3-16,-3 1 0 0,0 1-2 16,2-2 1-16,-2 0-6 0,0 1 0 0,-4-1-2 15,4-3-2-15,-1 0-4 0,4 0-8 16,-3-3 1-16,3-4-2 0,0 2-3 0,7-2 0 15,-4-2 4-15,4 0-3 0,-1 1 2 16,-2 3-3-16,2 0 5 0,-2 3 2 16,2 2 14-16,-2 2 11 0,-4 5 9 0,-4 4 4 15,2 2 7-15,-5 4-3 0,0 0-3 16,-3 3-7-16,0-3-1 0,0 7-3 16,0-5-1-16,0 1-9 0,0-4-13 0,0-2-23 15,0-1-26-15,6-1-37 0,-2-5-48 16,5-4-48-16,2-6-137 0,-1-1-236 15,4-4-53-15</inkml:trace>
  <inkml:trace contextRef="#ctx0" brushRef="#br0" timeOffset="190608.6433">21587 12650 1507 0,'9'-3'-21'0,"2"1"13"16,-1-1 12-16,-4 0 15 0,1 1 12 15,0-1 9-15,-1 3 4 0,1-2-5 0,-4 2-3 16,5-2-4-16,-2-1-3 0,-3 3-1 16,-3 0-9-16,7-2-13 0,-4 4-24 15,0-4-37-15,-3 2-28 0,8 2-28 16,-8-2-63-16,0 0-290 0,3-5 28 0</inkml:trace>
  <inkml:trace contextRef="#ctx0" brushRef="#br0" timeOffset="191143.9944">22194 12707 1238 0,'13'0'-36'0,"0"-2"1"0,0-1 8 15,1 1 12-15,-4-3 5 0,0 0 6 16,0-1 1-16,-3 2 5 0,-4-4 22 15,0 4 7-15,-6-5 5 0,0 5 17 0,-4-1 13 16,-7 5 8-16,-2 0 14 0,-4 1 4 16,-7 3 6-16,0 6 9 0,-6 0-6 15,0 5-3-15,3 0-7 0,0 2-11 0,3 1-5 16,4 0-8-16,3-4-5 0,3 3-6 16,7 1-6-16,4-3-7 0,2-3-2 0,4 1-4 15,7-3-4-15,3-3-2 0,3 1-5 16,7-4-5-16,3 2-4 0,4 0 1 15,-3-6-6-15,-5 2 2 0,5 1-3 16,2-3 0-16,-2 4-1 0,3-4-2 0,0 0-1 16,-1 3-1-16,0 5 0 0,1-4-1 15,6 9 0-15,2 1 3 0,-5 6 5 16,3 4-5-16,0 5-3 0,4 6 4 0,-4 0 2 16,-3 5-4-16,-3 10 1 0,-1 0 1 0,-6-4-1 15,-3 0 1-15,-7-2 0 0,-4-5 3 16,-2 1 0-16,-4-5 5 0,-7-2 2 15,-3-4 7-15,-6 0 3 0,-4-5 0 16,-1-4-2-16,-2-2-2 0,0-5-1 0,0-4-1 16,-7-1-7-16,0-8-2 0,0 0-2 15,-4-5-3-15,-2-5 0 0,-2-1-4 16,2-1-9-16,-4 0-19 0,4-6-22 0,-2 3-40 16,5 0-41-16,3 0-51 0,3 3-49 15,8-6-120-15,2 3-118 0,7 0-127 16,10 0-91-16</inkml:trace>
  <inkml:trace contextRef="#ctx0" brushRef="#br0" timeOffset="191444.0183">22827 12850 1599 0,'-3'-10'-24'0,"3"3"7"15,-3 1 8-15,3 0 19 0,0 3 20 16,0-2 15-16,-3-1 18 0,3 3 9 16,-4-1-5-16,4 1-3 0,0 1-3 0,0 2-5 15,-4-6-2-15,4 1-7 0,0 3-5 16,0 2-4-16,0 0-5 0,0 0-7 0,-6 0-18 15,6 0-26-15,0 0-45 0,0 0-47 16,0 0-50-16,0 0-134 0,0 0-257 16,0-5-54-16</inkml:trace>
  <inkml:trace contextRef="#ctx0" brushRef="#br0" timeOffset="191956.1991">23271 12297 1461 0,'3'-4'-49'0,"1"-1"-5"15,-4 1 19-15,3 2 7 0,3 4 22 0,-2 2 9 16,2 4 16-16,-2 1 19 0,3 6 9 15,-1 2 12-15,1 3 6 0,-4 6 4 16,4-2 5-16,0 3 3 0,-1 6 4 0,-3 1-2 16,7 0 0-16,1-2-3 0,-8 1-2 15,3-1-3-15,-2-1-8 0,2-4 5 16,-2-3-16-16,0 0-5 0,2-4-4 0,-3-1-1 16,0-4-2-16,1 0 1 0,-1-4-6 15,-3-4-6-15,3-5 1 0,5 1-7 16,-2-8-3-16,0 1-2 0,4-8 0 0,7-2-5 15,4-1 2-15,-5-3-6 0,4-1 1 16,-1-4 1-16,2 3-3 0,-1 0-2 0,4-1-2 16,-5 7-2-16,-2 1 1 0,-1 1-3 15,5 4 3-15,-4 5 1 0,-1 3 9 16,-2 6 14-16,2 6 9 0,-2 6 10 16,-4 5 3-16,2 4 4 0,-1 3 6 0,-1 3-5 15,-1 4-1-15,-1 1-6 0,-2 1-4 16,1-3 6-16,3-2-15 0,-4-1-5 15,-2-1 0-15,3-7-12 0,-4 1-22 0,3-7-35 16,-2-4-64-16,-4-3-98 0,-4-3-132 16,8-4-186-16,-4-8 48 0,0 3-147 0,0-14-116 15</inkml:trace>
  <inkml:trace contextRef="#ctx0" brushRef="#br0" timeOffset="192427.1031">17044 13590 1518 0,'-13'-3'-131'15,"7"0"15"-15,-1 3 10 0,4-1 15 0,3 1 9 16,0 0 9-16,0 0 6 0,19-3 4 15,-2 3-7-15,10 0-33 0,6-5-107 16,7 2 71-16</inkml:trace>
  <inkml:trace contextRef="#ctx0" brushRef="#br0" timeOffset="196384.6602">24255 12276 613 0,'-7'-4'6'0,"4"2"2"16,-4-4 1-16,3 4 8 0,1 0 1 15,0-1 3-15,0 1 3 0,-1-3 1 16,1 0 8-16,0 0 3 0,0 0 4 16,3 0 10-16,-8 0 6 0,2-2 3 0,3-2 1 15,-4 0 13-15,-4 1 9 0,5-2-9 16,-4 0 5-16,-4 0-6 0,5-2 0 0,-4 0-1 16,-4 0-1-16,1 0 1 0,2 0-1 15,-2 2-5-15,-2-2-4 0,2 3-5 16,-1-5-5-16,-3 7 0 0,1-4-4 15,1 2-3-15,2 1-3 0,-4 1-3 0,0 0-5 16,3 1-3-16,-6 1-2 0,-1 1-2 16,5-1-5-16,-5 1-1 0,4 2-2 15,-4 0-2-15,5-2 0 0,-5 4-4 0,1 0-2 16,-1-1-1-16,-2 1 2 0,3 0-3 16,-1 0-1-16,4 1 2 0,-7-1-2 0,5 4-3 15,-2-4 0-15,4 4-1 0,-7 0 1 16,4 1-1-16,0-1-1 0,-1 1 2 15,-3 3-2-15,7-1-1 0,-3 3-1 0,0-2 2 16,3 2 2-16,-3 2-2 0,3-1-4 16,-1 1 5-16,2-2-1 0,-1 0-4 15,2 2 1-15,-1-2 1 0,2 2 2 0,1 1-1 16,-1 0-4-16,0 2 5 0,0-3 1 16,0 2 0-16,1 6 0 0,-4-6 1 15,7 6 1-15,-7 0 0 0,7 1-4 16,-1-2 2-16,1 1 1 0,2 2-4 0,2 1 5 15,-1-1-3-15,3 1 5 0,-3 2-5 16,3 0 1-16,4 0-2 0,-3 2 2 0,2-2 2 16,0 3-4-16,4-3 1 0,0 2-1 15,4 0 1-15,-4-2 0 0,4 3 0 16,2 0-2-16,-3 2 3 0,4 0-3 16,-1 0 2-16,5-1-2 0,2 2 2 0,-3 1-1 15,3-4 0-15,5 5 0 0,-2-7 3 16,1 5-2-16,-1 1 1 0,1-4 1 0,6-1-2 15,-6 3 2-15,3 1 1 0,-1-2-1 16,5 1-2-16,-4-2 1 0,4-1 0 16,-2-3-2-16,2 5 4 0,3-4-1 0,-4-5-4 15,4 2 5-15,-1-2-1 0,1 0 0 16,3-3-2-16,-3 1 1 0,6-3-3 16,-3-2 1-16,0 1 0 0,3-3 4 0,0-2-2 15,-3-2 0-15,1 2-2 0,3-4 2 16,-4-1 1-16,6-1 0 0,-2 0-1 15,2-3-1-15,-3-3 1 0,4-1-1 0,3-4 4 16,-3-1-5-16,3 0 2 0,-4-1-2 16,5-7-1-16,-8-1 5 0,10-6-2 15,-7-2-2-15,5-3 2 0,-8-4-2 0,1-2-2 16,2-8 3-16,-3-4-5 0,-6 4 6 16,0-7-1-16,0 1-3 0,-7 0 3 15,-7 3-1-15,4-5-2 0,-10 6 0 0,2 0-1 16,-6 0 1-16,1 6-1 0,-8-2 0 15,4 1 4-15,-6 0 1 0,-4 3-4 16,-4-6-1-16,-2 6 2 0,-4-1 0 16,-4 1-3-16,-2 4 1 0,-4 0-1 0,0 4-1 15,4 4 0-15,-4 4-2 0,0-1-12 16,0 5-18-16,0-1-22 0,3 4-32 16,7 1-41-16,-1 0-43 0,5 1-66 0,2-1-159 15,1 3-149-15,7 4-51 0</inkml:trace>
  <inkml:trace contextRef="#ctx0" brushRef="#br0" timeOffset="197957.7846">19459 14040 1394 0,'0'0'-74'0,"-7"-6"12"0,7 6 8 15,-6 0 11-15,6 0 9 0,-7 0 10 0,7 0 13 16,0 0 7-16,-7 0-3 0,7-1 21 16,0 1 8-16,0 0 2 0,0 0 5 0,0 0 6 15,0 0 1-15,0 0 16 0,14 0 3 16,-4 0-2-16,-1-3-3 0,9 3 0 16,-6-5-8-16,9 2 5 0,2 3-9 15,0-7-2-15,4 7-3 0,3-8-7 0,-3 5-1 16,3-1 0-16,0 1-6 0,0 3-1 15,0-8-3-15,0 8 0 0,0-7-8 16,-3 5-11-16,-4 2-21 0,-4-5-33 0,-1 2-16 16,2 3-32-16,-10-5-60 0,-1 3-315 15,-1 2 12-15</inkml:trace>
  <inkml:trace contextRef="#ctx0" brushRef="#br0" timeOffset="198160.7981">19626 14207 1259 0,'-7'10'-43'16,"7"-5"3"-16,3 2 7 0,-3 4 12 15,11-10 18-15,-2 5 8 0,5-3 13 0,2 2-1 16,5-2 5-16,1 4 2 0,5-7-3 16,3 2-5-16,3-2 0 0,2 5 4 0,-2-5-11 15,0 0-2-15,0 0-32 0,1 0-22 16,-4 0-36-16,-4 0-88 0,-2-7-159 0,-8 7 156 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48:51.127"/>
    </inkml:context>
    <inkml:brush xml:id="br0">
      <inkml:brushProperty name="width" value="0.05292" units="cm"/>
      <inkml:brushProperty name="height" value="0.05292" units="cm"/>
      <inkml:brushProperty name="color" value="#FF0000"/>
    </inkml:brush>
  </inkml:definitions>
  <inkml:trace contextRef="#ctx0" brushRef="#br0">16464 6467 649 0,'0'0'13'0,"0"-2"-5"16,0-1 8-16,0 3-8 0,0-3-5 16,0 3 3-16,0 0-4 0,0 0 1 0,0 0 3 15,0 0 5-15,0 0 5 0,-7 6-3 16,4-1 4-16,3-1-1 0,-3 5 7 15,0-2-7-15,-1 3-1 0,1 0 7 0,3 0-7 16,-7 2 2-16,4 1-3 0,-1 0 0 16,1 2 2-16,0-1-3 0,0-1 3 15,-1-1-1-15,1 3-8 0,3-6 6 0,-3 5-4 16,-1-2-3-16,4-2 1 0,0 0 2 16,0-2-4-16,0-1-1 0,0 0-2 0,4-1 9 15,2 1 1-15,1-4 3 0,3-3-1 16,3 0 2-16,4-5 1 0,6 0-1 15,1-6 3-15,3 2-1 0,3-6 4 16,6 0-4-16,-3-5-3 0,4-3 1 0,2 1 5 16,2 0-6-16,-1-4 0 0,0-1-2 15,-3 5 6-15,0-2-4 0,-4 0-4 0,-3 3 7 16,0 3-7-16,-3 2 3 0,-1 0-4 16,-6 4 3-16,0-2-1 0,0 3-5 15,-7 2 3-15,5-2 4 0,-9 4-5 0,4-1-5 16,1 1 3-16,-4 2-1 0,0-3 0 15,0 3 4-15,-4 1-5 0,4 1-4 0,-2-2 2 16,-2 1 0-16,0-1 8 0,-2 2-5 16,2-1-11-16,-2 2 11 0,0 2-4 15,-1-3-2-15,0 1 2 0,4 2 0 16,-4-2-3-16,0 2 1 0,3 0-2 0,-6 0 4 16,11 0-5-16,-8 0-16 0,4 2-1 15,-1-2-21-15,2 2-19 0,-2 1-9 16,4-1-23-16,-1-4-48 0,5 2-236 0,-1-3 111 15</inkml:trace>
  <inkml:trace contextRef="#ctx0" brushRef="#br0" timeOffset="9730.3999">20783 6079 1344 0,'-3'-2'-76'16,"3"2"19"-16,0 0 9 0,0 0 10 0,-4-2 9 16,4 2 7-16,0 0-1 0,0 0 17 15,0 0 4-15,0 0 3 0,-3 9 11 0,3-6-2 16,3 5 7-16,-3 1-1 0,4 4 9 16,-1 2 7-16,1 5-1 0,-1 5 4 15,6 5 1-15,-2 5-4 0,4 1 4 16,1 6 0-16,2 0-3 0,-1 4-5 0,4-4 1 15,-4 0-2-15,4-2 1 0,-4 3-1 16,0-9 2-16,-2-1-6 0,-1 0-4 0,-1-4 3 16,-1-4-4-16,-2-4 0 0,1 1-2 15,-4-4 3-15,3-4-3 0,2-1 4 16,-8-3-6-16,3-3-4 0,0-4 4 0,-3-3-5 16,0 0-1-16,0 0-1 0,0-12-3 15,-3 4-2-15,3-5-5 0,-3 1 0 16,3-3-1-16,3 0-6 0,-3-2 2 15,3 0-4-15,0-7 3 0,-3 4-5 0,7-2-2 16,-4 0 4-16,5-1-3 0,1 1 5 16,1-3-4-16,-4 4-1 0,5-1 8 0,-5 2-2 15,4 3-2-15,-2 1 4 0,-2 1-2 16,0 6 0-16,1-4 3 0,-1 8 1 16,5 2 9-16,-1 3 3 0,-1 6 1 0,2 1 3 15,2 5 1-15,1 4 8 0,2 4-7 16,1 0 3-16,-1 2 2 0,1 4 2 15,0-2 2-15,-4-2-1 0,0 3 5 16,1-1-1-16,-1 0 2 0,-3-2 3 0,0-4-2 16,0 0-3-16,-3-1-3 0,0-2 2 0,-1-3-6 15,1 1 0-15,-1-2 0 0,-2-2-6 16,3-1-9-16,-4-1-12 0,1-2-27 16,-1-3-31-16,0 1-31 0,-3-3-33 0,0 0-99 15,3-8-271-15,-6 4-5 0</inkml:trace>
  <inkml:trace contextRef="#ctx0" brushRef="#br0" timeOffset="10190.928">21577 6645 1303 0,'0'0'-45'0,"0"0"13"0,-3 5 9 16,3-1 7-16,0 4 6 0,6 0 4 0,-3 1 14 16,4 4 4-16,3-1-3 0,0 1 9 15,0-1-2-15,7 1 5 0,-4-1-5 0,1-1 7 16,2-2-3-16,1 0 1 0,-4-6-5 15,4 1 0-15,-1-8-3 0,1 3-8 16,-4-7 0-16,1-2-3 0,2 0-8 0,-5-2 4 16,-1-1 3-16,-4 1-6 0,0 2 12 15,2-3 3-15,-2 3 2 0,1 2 4 0,-4 1-3 16,0 5 14-16,4 4 14 0,-3 8 11 16,-1 3 15-16,4 9 7 0,-4 8 6 15,3 6 1-15,-3 3-1 0,1 4 3 0,6 7-2 16,-6 0-2-16,2 0-8 0,-3-3-8 15,8 3-5-15,-5-2-6 0,1-11-3 16,-1 2-8-16,1-3-9 0,0-1-21 16,-4-7-30-16,4-3-36 0,-4-3-42 0,4 3-43 15,0-12-58-15,-1-4-166 0,1-1-210 16,-1-5-75-16</inkml:trace>
  <inkml:trace contextRef="#ctx0" brushRef="#br0" timeOffset="11140.8669">25456 6200 1509 0,'0'-2'-66'0,"0"-1"10"0,0 3 7 15,0 0 10-15,0 12 10 0,0-2 11 0,3 5 18 16,0 5 11-16,0 6 13 0,1 3 10 16,2 9 3-16,0-1 10 0,-1 9 4 0,1 0 2 15,4 5 3-15,-4-1 2 0,5-1 0 16,-5 2-2-16,4-3 3 0,1-4-6 15,-5-7-4-15,1-1-7 0,-1-3 0 0,-3-6-6 16,5-5-4-16,-5 1 0 0,0-3-1 16,4-6 4-16,-4-3-5 0,-3-4-6 15,3-2 2-15,-3-5-5 0,0 0-1 16,3-15-3-16,1 3-1 0,3-6-7 0,-4-4 3 16,7-4-4-16,-4-4-1 0,15 0-3 15,-15 1 2-15,11-1 0 0,-1 2-5 16,5 3 2-16,-5-1-3 0,7 7 4 0,-2-3-2 15,-5 6-2-15,1 2 1 0,0 3 0 16,-4 4 4-16,4 2 6 0,-7 5 7 0,3 5 8 16,1 2 6-16,-5 4 4 0,1 2 1 15,1 1 3-15,-8 3-3 0,7 1 1 16,-4 3-2-16,-3-4-1 0,5 2 0 0,-2-1-10 16,-3 0-3-16,1-3-8 0,-1-3-5 15,0 0-18-15,0-1-21 0,5-2-26 16,-8-2-36-16,6 2-48 0,-3-4-36 0,1-7-67 15,-4 2-146-15,6-12-185 0,5 5-75 16</inkml:trace>
  <inkml:trace contextRef="#ctx0" brushRef="#br0" timeOffset="11378.6781">26629 6377 1561 0,'0'-2'-32'0,"0"-1"22"0,0 3 3 0,0 0 11 16,-16 10 18-16,5 0 10 0,-5 2 9 16,2 7 5-16,-5 5 4 0,-2-1 0 0,4 5-7 15,-2-1-3-15,5 2-5 0,-2 2-5 16,2-1-2-16,1 0-6 0,3 0-6 16,0-3-7-16,0-4-15 0,0-1-14 0,3-4-12 15,-3 2-34-15,4-2-25 0,-1-6-24 16,-3-2-42-16,0-6-95 0,0-1-170 15,0-3 67-15</inkml:trace>
  <inkml:trace contextRef="#ctx0" brushRef="#br0" timeOffset="11613.8577">26302 6602 1101 0,'0'-7'-22'0,"0"-1"19"16,-3 0 8-16,3 7 8 0,0-2 5 15,0 3 20-15,0 0 6 0,0 0 14 0,7 12 15 16,-4-4 10-16,4 1 7 0,-1 7 1 15,4-1 3-15,4 3 1 0,2 1-1 16,1 1-1-16,0-1 2 0,6 2-8 0,-6 1-7 16,-1-4-7-16,1 0-5 0,-4-4-7 15,4 4-9-15,-4-6-2 0,1 1-10 16,-1-2-6-16,-7 1-15 0,5-4-14 0,-1 1-25 16,-1-1-30-16,2-3-45 0,-5-3-49 15,7-2-42-15,-2 0-139 0,2-5-291 16,4 0-113-16</inkml:trace>
  <inkml:trace contextRef="#ctx0" brushRef="#br0" timeOffset="16384.4954">19566 11222 1527 0,'-4'-3'-90'0,"4"3"19"15,-7-2 12-15,7 2 12 0,-3-3 5 16,3 1 12-16,0 2 5 0,0 0 1 16,0-2 12-16,0 2 8 0,3-3-5 0,-3 3 7 15,4-2 10-15,-1 2-3 0,1-3 6 16,6 1 2-16,-4-1 1 0,1 3 11 0,7-3 1 16,-5-1-3-16,1 4 11 0,4-3-8 15,-1 1 5-15,1-1 0 0,-1-2-5 16,4 5-2-16,-1-5 3 0,1 2-1 0,2 3-2 15,5-4 3-15,-1-1-4 0,4 2 6 16,7-3-1-16,-4 2-5 0,3-1 2 16,0 0-1-16,4 3-4 0,3-3-7 0,0 0 2 15,-7-1-3-15,4 4 0 0,0 0 6 16,6-3-6-16,-3 0-1 0,-4 2 0 0,8-2 2 16,-4 1-3-16,4 1 1 0,-8-2-2 15,1 2 0-15,-1-3 1 0,2 5 1 16,-5-2 3-16,3-2-7 0,1 2-1 15,-1 1 3-15,-2 0-4 0,-1-1 1 0,1-2 1 16,-1 3-5-16,1-4 2 0,-1 4 0 16,0 0-3-16,-3-3 1 0,3 2-1 0,-6 1 0 15,3-1 1-15,0 1 3 0,0-1 2 16,-3 0-6-16,3-1 3 0,0 2 2 16,-3-1-2-16,-1 0-4 0,4 1 3 0,-3-2 1 15,-1 3 0-15,1-2-2 0,3 0-2 0,-6 1 1 16,3-1-1-16,-5 1 2 0,5 0-1 15,0-1 0-15,-7 3 3 0,4-2-1 16,-5 2-1-16,5-3-4 0,-1 1 0 16,-2 2 0-16,1 0 3 0,2 0-1 0,-1-3 2 15,1 3-1-15,-2-3-1 0,2 6-3 16,0-6 1-16,2 3 2 0,-2 0 1 16,6 0 2-16,0 3-5 0,0-6 3 0,3 3 2 15,1 3-2-15,-4-3 2 0,3 0-4 16,0 0 0-16,-3 0 0 0,3 0 2 15,1 3-3-15,-4-3 3 0,3 0 0 0,0 0 0 16,-3 2 1-16,3-2 0 0,-3 0-3 16,4 0 2-16,0 0 0 0,-1 3 4 0,0-3-4 15,1-3-1-15,-1 6 2 0,0-6-1 16,4 3-2-16,-7 0 1 0,3 0 3 16,0 0-1-16,-3-2-2 0,0 4 2 15,-3-2-1-15,3 0 2 0,0 0 3 0,0 0-1 16,0 0 1-16,-3 0 0 0,0 0 0 15,0 3 3-15,3-3-5 0,-7 0 2 0,4 2 0 16,-1-2-2-16,-6 0 1 0,7 3-2 16,0-3 0-16,-1 2 4 0,1-2-5 15,-4 2 1-15,4 1-1 0,-4-3-2 0,4 2 6 16,-3-2-1-16,6 3-5 0,-8-3 3 16,2 3 1-16,3-3 1 0,-1 1 0 0,1-1-1 15,3 0 0-15,-3 0 4 0,0 4-3 16,3-4 0-16,0 0 0 0,-4 0 0 15,4 0 0-15,0 0 1 0,0 0 1 0,-3 0-5 16,3 0 2-16,3 0 2 0,-3 0 0 16,-3 0 1-16,6 0-4 0,0-4 3 15,-3 4 0-15,3 0-2 0,-3 0 5 0,5 0-2 16,-2-1-1-16,0 1 5 0,-3 0-1 16,7 0-1-16,-4-3 3 0,0 3-3 15,0-3-2-15,1 3 2 0,3 0-2 0,-4 0 1 16,4 0-1-16,-4 0 0 0,4 0-1 15,-4 0-2-15,3 0-2 0,2 0 2 0,-2 0 2 16,1 0-3-16,-1 0 1 0,2 0 0 16,-2 0-2-16,1 0 2 0,2 0-3 15,-1 0 3-15,2-2-3 0,-1 2 3 0,5 0 0 16,-4 0-1-16,0-3 1 0,7 3-1 16,-11 0 0-16,4 0-2 0,4-2 5 15,2 0-1-15,-10-1 0 0,12 3 3 0,-1-2-1 16,-11 2 1-16,7-5 1 0,-3 5-4 15,4-3 0-15,2 3 0 0,-5-3-1 16,5 1 1-16,-2 0 0 0,-1-1-3 0,4 1 1 16,-4-1-1-16,-4 1-2 0,5-1 4 15,-1 3-1-15,1-2-1 0,2-1 0 0,-2 0 1 16,-1 2 1-16,-3 1 1 0,7-3-1 16,-7 3-2-16,-4 0 2 0,5 0 1 15,-5 0-1-15,4-2-2 0,1-1 0 0,-5 3 1 16,1-3 0-16,7 3-1 0,-5-2 2 15,4-2-2-15,-2 4 1 0,-1-1-2 16,3-2 1-16,-6 3 4 0,6-3-2 16,-3 1-3-16,4-1 4 0,-8 1-2 0,4 2 0 15,-4 0 2-15,15-2-1 0,-15-1 1 16,11 3 5-16,3 0-1 0,-3-2-1 0,-4-1 0 16,7 3 1-16,4-3-2 0,-11 1 4 15,10 2-3-15,1-3 2 0,-8 3 1 0,11-2-2 16,-10 0 2-16,-1 2 7 0,8-3-3 15,-7 3 1-15,-1-2 1 0,1 2 3 16,-4-3 2-16,1 3 4 0,-4-2-2 0,-4 2 2 16,1-5 3-16,-7 5-4 0,3-3 2 15,-3 3 4-15,-3-3-1 0,-4 3-7 0,1-1 6 16,3 1-7-16,-11-3 0 0,1 3-3 16,-1 0 2-16,-2-2-10 0,-1 2-16 15,1-3-31-15,-1 0-37 0,-4 1-48 16,2-3-53-16,2-1-46 0,-7-1-113 0,2 0-121 15,-2-6-145-15,1 1-99 0</inkml:trace>
  <inkml:trace contextRef="#ctx0" brushRef="#br0" timeOffset="18219.5671">27636 5252 1509 0,'0'-2'-95'16,"0"2"19"-16,0-3 3 0,4 1 11 15,-1 2 13-15,-3 0 6 0,7-3 2 16,-7 3 1-16,3-2 3 0,-3 2 11 0,3-3 2 15,0 3 5-15,-3 0 5 0,7-2 0 16,-7 2 0-16,4 0 10 0,-4 0 0 0,0 0 3 16,0 0 2-16,3-3-1 0,4 3 4 15,-7 0 1-15,0 0-2 0,0 0 5 16,0 0 6-16,3 3 1 0,-3-3 3 0,0 2-1 16,3 1 10-16,0-1-3 0,1 3 8 15,-1 0-5-15,0 0 0 0,1 0-3 16,3 3 6-16,-7-1 6 0,0 4-10 0,0-2 0 15,0 4-2-15,0 2 6 0,0 0-1 16,0 3-1-16,0 2 1 0,0 2 1 16,0-1-3-16,0 5 0 0,-7 2-1 0,3-1 1 15,4 0-6-15,-3 1-7 0,0 3 7 16,-1 1-4-16,-2 0 5 0,3 1-2 0,-4-3 2 16,4 3-6-16,-1 1 8 0,-6 0 0 15,7 0 0-15,3-5-5 0,-3 7 4 16,-4 1-3-16,4 1 0 0,-1-4 2 15,-3 7-8-15,4-4 3 0,0 3 0 0,0 1 0 16,-4 5-6-16,4-2 6 0,3-2-5 16,-4 0 0-16,4 0 2 0,4 9-1 0,-4-9-4 15,3 0 2-15,-3-1 0 0,7 8-1 16,-7-6-2-16,6 5 2 0,-6-6-2 16,10 5 3-16,-6-6-1 0,6 4 3 0,-10-6 0 15,6 2-1-15,-3-3 1 0,4 1 1 16,0 0-1-16,0 2 3 0,-1-3-4 15,-3-1 2-15,4 1-1 0,0 1-1 0,0-1 1 16,-1-1 3-16,1 4 1 0,-7-1-1 16,0 0 2-16,6 0-2 0,5-1-1 15,-11 2 0-15,3-1 1 0,7-1-4 16,-10-1 4-16,6-1-3 0,-2 1 3 0,3-1-2 16,-1 1 3-16,1-3 2 0,-4 3-1 0,0-1 6 15,8 1-4-15,-8-1 1 0,0 1 0 16,4-1 0-16,-4-2 2 0,0 5-1 15,-3-2-2-15,4-3 1 0,0 2-4 0,-1-2 0 16,0 1 4-16,-3-2-5 0,0-2-1 16,3 4-4-16,-3-6 0 0,7 3 2 15,-7 1 1-15,3 1 2 0,-3-2-1 16,3-3 0-16,5 2 1 0,-8-3 2 0,0 3-1 16,0 2 8-16,0 1-5 0,3-3-2 15,-3 5 3-15,3-6-2 0,-3 5-4 16,0-2 0-16,0-5 2 0,3 7-4 0,4-6 2 15,-7 3-1-15,0-3-3 0,0-1 3 16,0 4-1-16,3 1-3 0,0 2 16 0,-3 2-5 16,0-4-1-16,0 7-2 0,0-7 2 15,8 4-2-15,-8-1-2 0,-8 4 3 16,8-4-6-16,0 3-1 0,-3 0 3 16,6 0-3-16,-6 0-2 0,3 1 1 0,0-2-3 15,-3 0 2-15,3 4 1 0,0-2-2 16,0 1 1-16,0-1 1 0,3 1-3 0,-3 0 0 15,3 4 2-15,-3 3 9 0,8 1-8 16,-8-5 3-16,0 5-8 0,0-4 2 0,0 3-2 16,0 1 1-16,3 1 6 0,-3 0-5 15,3 4 0-15,-3 1 28 0,3-5-12 16,4 3 5-16,-7-4-1 0,0 2-7 0,3 1 9 16,-3-3-3-16,3 3 3 0,5-2-11 15,-8 0 3-15,3 2-6 0,0-4 1 16,7 3 0-16,-10 1 6 0,3 1 4 0,0 0-2 15,5 1-1-15,-8-2 1 0,3 4 8 16,7-5-2-16,-10 3-4 0,6 0 3 16,5-2 0-16,-11-1-2 0,6 1 3 0,1-1 7 15,-4-2-4-15,0 1 1 0,0-2 0 16,5 1 3-16,-8 1 2 0,3 1 8 16,0-5 0-16,4 4-2 0,-7 1 9 0,0-5-3 15,3 4-1-15,-3-7 3 0,0 2-4 16,0-3 1-16,0 1-6 0,-3-1-1 0,3-4-4 15,0 2-5-15,-10-4-3 0,7-4-1 16,3 1-2-16,-8-9-5 0,5 0-5 16,0-5-5-16,0 0-13 0,-4-6-27 0,4 0-29 15,0-7-49-15,-5-4-50 0,5-6-69 16,-3-10-79-16,6-12-85 0,-7-9-212 16,4-16 37-16,0-20 62 0,-11-38-281 15,-2-14-269-15</inkml:trace>
  <inkml:trace contextRef="#ctx0" brushRef="#br0" timeOffset="19211.637">27629 5228 1987 0,'-3'17'-117'0,"-3"0"15"0,6 4 19 0,-14 0 14 16,14 2 5-16,-10-1 12 0,4 4 17 15,-4-1 1-15,6-4 7 0,-6 5 9 16,4-1 4-16,-1-2 15 0,0-2-1 0,-3-2 9 16,7-2 3-16,-7 1 13 0,7-3 5 15,-1-3 9-15,-6 1-2 0,7-6-2 16,-7 1-4-16,3-4 2 0,0 1-7 0,4-5 1 16,0 0-8-16,-10-5 1 0,9-2 1 15,4-3-7-15,-7-2 0 0,7-5-4 0,7-4-2 16,-7-1-1-16,7-1-1 0,-4 1 1 15,4-3 1-15,-1 2-1 0,1 3 2 16,0 0-7-16,3-2 4 0,-4 4 6 16,1 3-1-16,0 0 0 0,-4 5 2 0,4-2-5 15,-4 1 0-15,7 4 5 0,-6 2 5 16,2 5 13-16,-2 3 9 0,2 2 9 0,4 5 0 16,-10 2 3-16,4 0 2 0,6 6-2 15,-7 2 0-15,3 0 4 0,1 0 2 16,0 3-6-16,0-1-3 0,-1 0-2 0,4-2-4 15,-6 1-5-15,6-1-3 0,-4-3-1 16,4 0-5-16,-6 0-2 0,-1-5-4 16,4 0-8-16,-7 0-10 0,6-2-10 15,-6-1-22-15,3 3-26 0,1-4-34 0,-1-4-51 16,0 1-49-16,1-5-112 0,-4 0-134 16,7 0-108-16,-4-3-44 0</inkml:trace>
  <inkml:trace contextRef="#ctx0" brushRef="#br0" timeOffset="19950.4759">28247 5358 1511 0,'-4'-13'-22'0,"4"2"24"16,-7 4 5-16,4-3 9 0,0 5 13 15,3-3 9-15,0 1 4 0,-3 2 0 0,3 4 0 16,0-2 12-16,-7 3 3 0,7 0 1 16,7 7 2-16,-4 1-5 0,3-4-4 15,1 4-2-15,0 2-5 0,6-3 1 0,-3 1-1 16,4-2-1-16,2 2-3 0,-2-2 0 15,-5 0-5-15,5-5 0 0,6-1-1 16,-3 0-5-16,-4-4-2 0,7-1-3 0,0-1-4 16,-7-1 0-16,4-1 0 0,-4 0-5 15,0 4 0-15,-2-1-3 0,2 0 3 0,-10 2-2 16,8 6 10-16,-8 4 2 0,-3 5 11 16,-3 12 9-16,3 3 9 0,-11 9 5 15,8 3 7-15,-10 9 6 0,10-4 5 16,-8 4-6-16,8 1-2 0,-7-1-2 0,7-4-32 15,-4-3 1-15,7 0-6 0,-4-2-5 16,-2-1-3-16,6-9-9 0,0 2-22 0,0-9-16 16,-7 0-30-16,4 1-34 0,0-5-44 15,3-1-56-15,0-7-64 0,-11 0-155 16,5 0-48-16,-1-3-180 0,1 2-133 0</inkml:trace>
  <inkml:trace contextRef="#ctx0" brushRef="#br0" timeOffset="20893.553">26943 6729 1623 0,'0'3'-67'0,"0"0"23"0,0-1 15 15,0 1 15-15,0-1 15 0,0 1 12 16,0-1 14-16,0-2 12 0,3 3 6 16,-3-1-3-16,0-2 3 0,7 0 1 0,-7 0-4 15,0 2 1-15,0-2-1 0,0 0-6 16,3 0-4-16,-3 3-1 0,0-3-2 16,6 0-1-16,1 0-5 0,-3 0-6 15,6 0-15-15,-4 0-19 0,8-3-29 0,-1 1-31 16,4 0-15-16,2-1-13 0,2 1-3 15,9-1-7-15,-7-2-12 0,3 0-11 0,1 2-280 16</inkml:trace>
  <inkml:trace contextRef="#ctx0" brushRef="#br0" timeOffset="21168.4517">27296 6717 1039 0,'44'-6'-37'16,"-14"5"18"-16,-8-1 14 0,-1-2 9 15,-4 2 13-15,-1 2 15 0,-2-3 8 16,-1 3 2-16,0-2 14 0,-6 0-2 0,3 2-3 16,3-3-9-16,4 1 3 0,-4-1-5 15,1 0-16-15,6-2-22 0,-1 3-25 0,8 0-10 16,-3-1-22-16,6-2-5 0,-7 3-1 15,7-1-4-15,0 1 9 0,0 2 6 16,0-3 5-16,4 3 11 0,-12 0 14 0,5 0 9 16,0 0 5-16,0 3 12 0,-7-3 8 15,-1 2 19-15,2-2-4 0,-1 3 9 16,7-1-3-16,-11-2 4 0,4 0 1 0,4 3-6 16,2-3 0-16,4 0 1 0,0 0-9 15,4 2 1-15,-1-2-8 0,4 0-2 16,-4 3 3-16,0-3-7 0,4 2 1 0,-7 0-6 15,0-2-5-15,0 3-10 0,-10-3-12 16,4 0-11-16,-8 2-20 0,1-4-42 0,-1-1-134 16,-2-1-104-16,-1 1 156 0</inkml:trace>
  <inkml:trace contextRef="#ctx0" brushRef="#br0" timeOffset="22156.9675">20026 6860 935 0,'-7'0'10'15,"0"1"13"-15,4 3 14 0,0-4 0 16,3 2 3-16,0-2 16 0,-10 3 4 16,10-3 2-16,-3 3 3 0,3-3-5 0,-3 0-1 15,3 0-9-15,0 2-8 0,0-2-6 16,0 0-2-16,9 0-7 0,-2 0-17 15,-1-2-24-15,8 2-37 0,2 0-27 0,1-3-39 16,3-2-108-16,3 1-169 0,4 1 94 16</inkml:trace>
  <inkml:trace contextRef="#ctx0" brushRef="#br0" timeOffset="22299.9305">20746 6861 1116 0,'20'0'-6'0,"-6"4"16"0,-1-2-2 0,-3 1 1 16,-3-3 5-16,3 0 4 0,3 0-2 15,-3 0 11-15,3-3-18 0,0-3-7 0,8 5-19 16,2-5-10-16,7 4-13 0,0-3-22 16,3 0-11-16,1 3-38 0,10-4-193 15,-8 1 179-15</inkml:trace>
  <inkml:trace contextRef="#ctx0" brushRef="#br0" timeOffset="22404.9746">21514 6825 786 0,'19'2'-12'0,"-2"0"4"15,-4 1 15-15,1-3 4 0,-4 2-1 16,3-2 4-16,-3 3 1 0,0-3-10 0,4 3 1 15,-1-6-7-15,4 3-29 0,-1-3-48 16,1 1-126-16,2-1 26 0,2 1 61 16</inkml:trace>
  <inkml:trace contextRef="#ctx0" brushRef="#br0" timeOffset="22543.3297">22254 6827 548 0,'17'2'54'0,"-4"-2"1"0,-4 0 5 0,2 3-3 16,-1-6-4-16,-1 6-9 0,2-3-3 0,-1-3-1 15,4 1-8-15,-5 0-15 0,7 2-9 16,5-3-23-16,-1 1-21 0,10-1-20 16,-3-2-61-16,3 3-150 0,3-4 213 15</inkml:trace>
  <inkml:trace contextRef="#ctx0" brushRef="#br0" timeOffset="22752.0441">23174 6786 723 0,'17'4'-20'0,"0"-2"1"15,-1 1 5-15,1-3-1 0,3 3 3 16,6-1 1-16,1 2 1 0,3-1-1 16,0 0-6-16,0 2-7 0,3 0-3 0,4-3-3 15,4 3-7-15,2 2-4 0,4-1 1 16,-4-1 1-16,7-1 5 0,-4 1 7 0,1 1 13 16,3-1 23-16,-3 0 5 0,-1 0-2 15,-2-1-2-15,2 2-4 0,-2-4-8 16,-1 3-31-16,-2-5-55 0,-5 3 16 0,-3-3 25 15</inkml:trace>
  <inkml:trace contextRef="#ctx0" brushRef="#br0" timeOffset="23142.0359">26145 6967 253 0,'14'3'24'0,"-1"-3"3"0,4 2-3 16,-4-2 1-16,4 0-3 0,-1-2-4 0,1 2 1 16,7 0 6-16,-1-3-2 0,0 3-1 15,4 0-3-15,3 0-3 0,-3-2-5 16,-7 2-2-16,3-3-8 0,-3 3-5 0,-3-2-9 15,-1-1-44-15,1 0-101 0,-4 2 53 16</inkml:trace>
  <inkml:trace contextRef="#ctx0" brushRef="#br0" timeOffset="24125.3516">29287 10626 493 0,'10'-7'58'0,"-4"0"10"0,5-3 12 15,-1 2 2-15,-7 1 0 0,11 0 9 16,-11 2 9-16,7-2 5 0,-7-1 3 15,0 3 6-15,0 0 3 0,5 5 5 16,-5-2 12-16,-3 2 4 0,3 9-6 0,-3-3 2 16,0 0-13-16,-3 5-8 0,0 1-12 15,-5 1-12-15,5-1-8 0,-3 3-4 0,-1-3-12 16,1 1-10-16,-2-1-17 0,2 4-21 16,-4-3-26-16,4-1-31 0,-8-3-38 15,11 2-35-15,-10 1-34 0,5-5-32 16,2 1-34-16,-4-5-89 0,4 1-322 0,-5-4-122 15</inkml:trace>
  <inkml:trace contextRef="#ctx0" brushRef="#br0" timeOffset="24444.9128">29224 10485 1642 0,'0'0'-63'0,"0"0"16"16,3-3 22-16,-3 3 12 0,0 0 15 16,10 6 18-16,-10-6 12 0,6 5 10 15,2 2 17-15,-2-2 6 0,4 5 10 0,4 2 10 16,2 0 4-16,1 0 4 0,10 5 6 16,-8 2 9-16,8-1 0 0,0 0-8 15,-4-1-2-15,1 0-4 0,-5-2-6 0,5-2-8 16,-8 0-5-16,1-1-8 0,0-3-9 15,-4 2-8-15,-3-1 2 0,7-3-9 16,-11 1-6-16,4-3-11 0,4-1-26 0,-11 5-29 16,7-7-44-16,-7-1-51 0,1 3-44 15,3-2-41-15,-7-2-70 0,6-2-122 16,-6 2-265-16,0 0-160 0</inkml:trace>
  <inkml:trace contextRef="#ctx0" brushRef="#br0" timeOffset="24981.2386">28850 10530 1724 0,'-7'-6'-52'0,"1"4"20"0,6-1 19 15,-7 1 12-15,4 0 13 0,0-1 16 0,-1 1 8 16,4-1 5-16,0 1 3 0,-7-1 3 15,7 3 7-15,0 0 3 0,0 0 4 16,11 5 1-16,-5-2-3 0,1-1 1 16,-1 1-3-16,5 1 0 0,-1 1-5 0,-1 1 0 15,1-4 0-15,4 5-2 0,-1-2-2 16,-6 1-3-16,3 1 1 0,3 1-1 16,-6-1 0-16,0 3 3 0,2 0 5 0,-2 3 5 15,-7 1 0-15,3 2 2 0,-3 1 0 16,0 0 8-16,0 3 4 0,-3 4-15 0,3-5 5 15,-7 4-4-15,4-5-7 16,0 2 4-16,0-3-39 0,3 3-3 0,-7-8 5 16,3 3-1-16,1-3-7 0,3 4 1 0,-7-7-7 15,4 2-7-15,3-2-14 0,-3 3-16 16,3-3-30-16,-3-1-34 0,-4-1-46 16,3 0-51-16,1-2-45 0,3-2-104 0,-7-1-119 15,1-2-215-15,6 2-173 0</inkml:trace>
  <inkml:trace contextRef="#ctx0" brushRef="#br0" timeOffset="47526.1347">15804 5387 412 0,'0'-5'97'0,"0"2"-47"0,0 3-12 16,0-1-3-16,0 1-5 0,3-3 4 15,-3 3-5-15,0-3 0 0,0 3 7 16,0 0-4-16,0 0 16 0,0 0-9 0,0 0 0 16,0 0 9-16,0 0 1 0,0 0 2 15,4 6 0-15,-4-5 4 0,0 5 4 0,0-4 3 16,0 1-4-16,0 4 5 0,0 0-5 15,0-2-1-15,0 6-3 0,0-4-4 0,0 4-2 16,-4-2-5-16,8 1 1 0,-4 3-8 16,-4-4 2-16,8 4-5 0,-4-1-4 15,3 1 2-15,0-1-8 0,-3 1-1 16,3 2-1-16,1-5-3 0,-1 2 0 0,4 0-3 16,-4-3-1-16,1 1-1 0,-1-3 0 15,3 3-4-15,-2-3 2 0,2 1 2 16,5-4 7-16,-5 2 0 0,7 0 0 0,1-6 0 15,2 0 1-15,4-4-2 0,10-1-1 16,1-4 1-16,5-6-3 0,11-3-2 16,4-4 0-16,4-9-1 0,5-1-2 0,0 0 0 15,1-4-2-15,2 3 0 0,-6-1-3 16,-4 1 4-16,-10 8-1 0,1 0-4 16,-7 0 0-16,-4 8-1 0,-10-3 0 0,4 6 2 15,-3-1-3-15,-8 1-2 0,4 5-5 16,-4 1-10-16,-2 1-19 0,-1-3-22 15,1 2-35-15,-1 4-37 0,4-4-34 0,-7 1-95 16,-1-4-330-16,9 1-86 0</inkml:trace>
  <inkml:trace contextRef="#ctx0" brushRef="#br0" timeOffset="69595.3073">17438 5066 535 0,'0'0'55'0,"-7"0"-15"16,4-3-9-16,3 3 14 0,-7 0-10 16,7 0-8-16,-6 0 8 0,6 0 3 0,0 0 10 15,-7 0-2-15,7 0 7 0,-7 0 4 16,7-3 3-16,0 3 0 0,0 0-2 15,-6 3-3-15,6-3-6 0,0 0 2 0,-4-3 1 16,4 3-2-16,0 0 2 0,0 0-10 16,0 0-4-16,0 0-2 0,0 0-1 0,0 0-6 15,0 0-2-15,-3-2-2 0,3 2-5 16,7-4 4-16,-1 2-7 0,1 0-1 16,6-2-1-16,0 0 0 0,1-1-5 0,-1 0 2 15,7 0 0-15,4 0-2 0,-5-2-1 16,-1 2-1-16,-2-1-2 0,1 5-2 15,-4-5 1-15,1 1-3 0,-2 4 2 16,-1-2-1-16,2 0-1 0,-3 1 4 0,0-2-3 16,-3 4-2-16,3 0 2 0,-4 0 3 15,1 4 6-15,0-2-8 0,-4 4 0 0,4-2 0 16,-1 4 1-16,-2 1-2 0,3 1 4 16,-4 2-2-16,0 0-1 0,0 5 4 0,4 2-2 15,-4 1-3-15,1-1 2 0,-1 2 1 16,-3 2 1-16,4-1-1 0,-1 4 1 15,-3-4-1-15,0 2 4 0,3 2-2 0,-3-1 2 16,0-1-4-16,0 2 1 0,0-4 0 16,0 0-3-16,-3 1 3 0,3-3-3 15,0 0 3-15,0-5-4 0,0 2 3 16,0 0-2-16,0-4 0 0,0 0 1 0,3-1 1 16,-6 1-3-16,3-3 1 0,0 4 0 15,-3-5 3-15,3 3-4 0,0-2 6 0,0 0-5 16,-4 0 1-16,4 2 0 0,-3 0 1 15,3-3-3-15,0-2 1 0,-4 3 0 16,4-2-4-16,-3-1 0 0,3 1-3 0,0-1 4 16,0-2-3-16,0 1 3 0,-3 2-1 15,6-7-2-15,-3 5 2 0,0-4-4 0,0 2 4 16,3-1-2-16,1-3 3 0,3 3 1 16,-1-6-3-16,1 0 0 0,6 2 1 15,0-2 2-15,1-2-6 0,-1 2 0 16,4-1 6-16,-4-1-4 0,0 1 2 0,1 2-4 15,-4 2 6-15,-1-3-5 0,5 3 2 16,-4 0-1-16,-4 0 2 0,5 5-1 0,-4-1 1 16,2 1 2-16,-1-1-2 0,-2 4 0 15,1-1 3-15,2 1-4 0,-1 2 2 16,-2 2-5-16,1 0 5 0,-1-1 0 0,5 4 0 16,-5 0 2-16,1-1-1 0,2 4 2 15,-1 1-3-15,-2-3 1 0,4 4 2 0,0-2-1 16,-3 3 0-16,-4-5-4 0,0 2 7 15,4-1-2-15,-4 1-1 0,4 1 2 16,-3-6 1-16,-4 2 1 0,3 0-1 16,-3-1 0-16,0-2-3 0,0 0 4 0,0-5-2 15,-3 5 3-15,3-1-3 0,0-2-2 16,-8 0 0-16,5-1 0 0,0 1 1 0,-4-5-2 16,1 4 6-16,-5 0 2 0,2-1 1 15,-1 0-1-15,-4 1 2 0,1-3-4 16,-1 6 0-16,-2-2 4 0,2-1-2 0,1 4-1 15,-4-4 3-15,4-1 2 0,-1 6-2 16,-2-1 0-16,-1-3 0 0,1 5-3 0,2-4 4 16,-2 5 2-16,-1-3-3 0,4 0 2 15,-4 0 1-15,4 2 0 0,-1 1-1 16,-2-3-1-16,2 1 1 0,1-1-2 0,-4 1 2 16,7-5-1-16,1 4 0 0,-5-5 0 15,7-2 2-15,-2 2-1 0,-2 1-1 16,4-3 1-16,1 0 0 0,3 0 1 15,-4 1-3-15,0-3 1 0,4 1-3 0,-1 1-2 16,-2-2-1-16,6-1 0 0,-3 2-3 16,0-1 0-16,-1 0-2 0,1-1-5 0,3-2-6 15,-3 3-16-15,3-3-13 0,-4 2-27 16,4-2-30-16,0 0-38 0,0 0-32 16,7-7-70-16,0 0-163 0,-1-1-170 0,0-2-69 15</inkml:trace>
  <inkml:trace contextRef="#ctx0" brushRef="#br0" timeOffset="71837.4906">18112 6858 1473 0,'0'-4'-60'0,"3"2"8"0,0-1 15 15,-3 1 10-15,4 0 13 0,-1-1 12 16,-3 1 8-16,3-1 17 0,0 0 8 0,-3 1 7 16,0-1 10-16,4 1 0 0,0 2 3 15,-4 0 1-15,0 0-1 0,0-5-2 16,0 5 0-16,3-2 0 0,-3 2-3 0,0 0-6 15,3-3 0-15,-3 3-2 0,0 0-1 16,0 0 3-16,0 10 0 0,0-5 1 0,0 3-5 16,0-1 1-16,-3 4-1 0,3-2-5 15,-3 3 2-15,-1 1-2 0,-3-1-1 16,1 6 0-16,-1-4-2 0,-3 4-1 16,3 3-4-16,-3-4 3 0,-3 2-7 0,3 2-1 15,-3-1-1-15,-4 0 0 0,4 0-2 16,-7 0-1-16,-4 2 0 0,0-2-1 15,2 1-2-15,-5-4 0 0,-3 3-2 0,0-3 0 16,-3 2-2-16,-1-5 4 0,-6 1-4 16,3 3-1-16,-2-6-2 0,-5 4 1 0,4-4-2 15,-3 0-1-15,-1 1 1 0,1-3 2 16,-4-1-1-16,-10 2-2 0,14-1-1 16,0-3-1-16,-4 1 0 0,0 2-1 15,4-3 3-15,-4 1-3 0,4-1-1 0,0 0-1 16,6 0 2-16,-3-1-2 0,7 2 1 15,-1-4 0-15,8 2-1 0,-4-1 1 0,3 0-1 16,3 0 2-16,2-1-2 0,-2 4 1 16,4-5 1-16,7-1-2 0,-4 3-2 15,4-3 4-15,-4 1-1 0,7-1 0 0,-4 1 0 16,4 0 0-16,4-2 3 0,-4-1-1 16,3 4-1-16,0-2 3 0,1-2-4 0,0 3 0 15,-2-3 0-15,2 0 3 0,2 3-3 16,1-3 2-16,-3 0 0 0,6 0 2 15,-3 2-3-15,-1-2 8 0,0 3-7 16,4-3-2-16,-6 0-4 0,6 0 2 0,0 0-2 16,-4-3-7-16,4 3-10 0,-3 3-10 15,3-3-18-15,0 0-22 0,0-8-27 16,3 5-24-16,-3-3-21 0,4-1-19 0,-4 0-96 16,0 0-300-16,0-1-63 0</inkml:trace>
  <inkml:trace contextRef="#ctx0" brushRef="#br0" timeOffset="72443.4037">16731 7227 1468 0,'6'-3'-56'0,"5"1"15"0,-8 0 6 0,4-1-3 16,-4 3 14-16,3-2 5 0,-2 2 9 0,0-3 3 16,2 3 12-16,-3-2 4 0,1 4 13 15,-4-2 3-15,0 0 3 0,6 0 7 16,-6 3-5-16,0 2 3 0,0-1-4 0,-3 4 8 15,0 0-3-15,-4 2 5 0,1 0-2 16,-2 0-4-16,-1-1 3 0,2 4-1 16,-4-1-6-16,2 7 3 0,2-7-6 15,-2 3 1-15,-2 0-1 0,5 2-5 0,-1-4 2 16,1 2-2-16,-2-3 1 0,5 3-5 16,0-3 1-16,0 0-2 0,-1 2-3 0,1-2-2 15,3-2 0-15,0 3 1 0,0-1-3 16,3-5 2-16,1 4-2 0,-1-1 3 0,3-3 0 15,2 1 0-15,5-1 2 0,-4 0-3 16,8 1 4-16,4 0 0 0,1-4 2 16,2 4 0-16,3 0 12 0,-1-3-2 15,4 3-1-15,-3-1-1 0,0-2-1 0,0 0-4 16,-1 0 1-16,1-1-3 0,-4 2-2 16,1-4 3-16,2 3-4 0,-9-2 4 15,3 1-1-15,-4-1 2 0,1-3 0 0,0 3 2 16,-1-1-1-16,-6 1 3 0,4-2-1 15,-4-1-3-15,4 4-1 0,-8-4 0 0,0 0-5 16,4 0-6-16,-2-4-19 0,-2 4-24 16,1-1-30-16,-4-2-34 0,3 1-29 0,2 2-29 15,-2-6-34-15,-3 2-98 0,4 1-288 16,-4-2-78-16</inkml:trace>
  <inkml:trace contextRef="#ctx0" brushRef="#br0" timeOffset="75754.9206">5359 13077 1444 0,'0'-2'-82'0,"0"2"7"0,7-3 5 0,-4 3 6 15,-3 0 15-15,0 0 11 0,6-5 1 16,-2 5 16-16,-4-2 9 0,0 2 10 0,3-3 9 16,-3 3 12-16,0 0 17 0,7 0 4 15,-7 0 0-15,3 3 9 0,-3-3 8 0,0 0 4 16,0 0-1-16,0 0 4 0,4 0-1 15,-4 0 1-15,0 0 0 0,0 0-1 16,0 0 0-16,3-3 0 0,-3 3-5 16,0 0-2-16,0 0-1 0,0 0-4 0,0 0-9 15,0 0-2-15,0 0-4 0,0 0-3 16,0 0-5-16,0 0-5 0,0 0 0 16,0 0-8-16,0 0 7 0,6 0-4 0,1-3 1 15,-1 3-1-15,2-1-4 0,1-7-1 16,9 1 1-16,-2-10-5 0,7 0-1 15,4-5 1-15,6-6-1 0,1-6 2 0,13-7-3 16,-1-1 0-16,4-3-3 0,-4 0 1 16,2 2 1-16,1 2-2 0,-5-5 3 0,2 6-5 15,-12 5 0-15,-1 3 0 0,1 4 1 16,-7 3-1-16,-5 6 2 0,-2-2 0 16,1 4-2-16,-8 4 1 0,4-2 1 15,-7 6 1-15,-1-2-3 0,2 1 0 0,-1 2 2 16,-1-1-1-16,-1 4-1 0,-2-3-3 15,1 3 2-15,-1-2-3 0,0 2 2 0,2 1-1 16,-5-2 0-16,0 0-1 0,4 4 0 16,-4 0-1-16,0-3 1 0,5 2-3 15,-5-2-4-15,0 2 1 0,0 1-3 0,1 2-4 16,-1-2-4-16,0-1-7 0,-3 1-1 16,0 2-9-16,7-3-7 0,-7 3-16 15,0 0-15-15,7 3-17 0,-4-3-18 0,-3 0-19 16,7-3-38-16,-4 3-125 0,3-5-180 15,-2 3 21-15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5T23:56:39.699"/>
    </inkml:context>
    <inkml:brush xml:id="br0">
      <inkml:brushProperty name="width" value="0.05292" units="cm"/>
      <inkml:brushProperty name="height" value="0.05292" units="cm"/>
      <inkml:brushProperty name="color" value="#FF0000"/>
    </inkml:brush>
  </inkml:definitions>
  <inkml:trace contextRef="#ctx0" brushRef="#br0">20726 5604 608 0,'-26'-1'35'0,"-1"1"-19"0,10-3-18 0,1 3-3 16,2-3-8-16,4 3 4 0,4 0 4 15,2 0 6-15,4 0 2 0,0 0 0 16,0 0 0-16,20 0 4 0,-10 0-3 0,3 3-3 16,1-3 1-16,-1 3 1 0,1-3-6 15,-1 0-14-15,-3 0-29 0,-3-3-81 16,-1 0-30-16,1 1 54 0</inkml:trace>
  <inkml:trace contextRef="#ctx0" brushRef="#br0" timeOffset="789.514">19810 4962 469 0,'0'-3'48'0,"-5"1"10"15,5-1 14-15,-3 1 9 0,3 0 12 0,0 2 13 16,-3-3 3-16,3 3 7 0,0 0-9 15,0 0 3-15,-7 0 1 0,7 0-4 0,0 0-3 16,0 0-4-16,-3 3-4 0,3-3-4 16,0 0-4-16,-3 2-7 0,3-2-4 15,0 0-4-15,0 0-5 0,0 0-4 0,0 0-2 16,0 0-1-16,0 0 2 0,13 0-2 16,-2 2-1-16,-2-2-2 0,4 0-5 15,4 3-1-15,-1-6-2 0,8 6-7 0,0-6-3 16,2 3 3-16,8-2-9 0,-4 0-1 15,3-3-4-15,0 0-6 0,0 0 8 16,1 2-9-16,-1-4-6 0,-3 4-1 0,0-2 2 16,-3 1-5-16,0-1 0 0,-7-1-6 15,-1 4-5-15,-2-3-13 0,1 0-12 16,-2 5-19-16,-2-6-16 0,-5 4-24 0,1 0-34 16,1-1-33-16,-5 1-37 0,0-1-20 15,-6 1-57-15,0-1-92 0,0 3-265 0,-12 3-119 16</inkml:trace>
  <inkml:trace contextRef="#ctx0" brushRef="#br0" timeOffset="1257.9746">19616 4975 1557 0,'0'-4'-77'0,"0"4"14"0,0 0 15 0,0 0 15 15,0 0 18-15,0 0 20 0,0 0 14 16,0 0 8-16,0 0 16 0,0 0 2 16,0 0 2-16,0 8 2 0,-4-2 2 0,1 1-1 15,-3 4-4-15,2 1-2 0,-3 0-6 16,1 3-5-16,-1 3-3 0,4 1-2 15,-4 2-2-15,4 0-1 0,-1 0 1 0,4 4-1 16,0-2 5-16,0 3 0 0,0-5 4 16,4 4 3-16,-1-2-1 0,4 2 7 15,-1-1 1-15,4 2-1 0,4 1 2 0,-4-2 1 16,3 4 1-16,4-3 2 0,3-3 3 16,-1 0-2-16,5 1-7 0,-4-4 2 0,4 0-3 15,-5-5-5-15,5-3 1 0,-4 1-6 16,4-1-5-16,-5-4 0 0,1 0-3 15,4-4-1-15,-8 1-6 0,4-1 0 16,1-4-8-16,-2-4-6 0,1 4-12 0,0-2-11 16,0-4-9-16,0 2-15 0,4-1-25 15,-5-3-25-15,2-1-31 0,-5 1-31 16,1 0-19-16,-4-1-59 0,-2 2-444 0,-2-4-173 16</inkml:trace>
  <inkml:trace contextRef="#ctx0" brushRef="#br0" timeOffset="1527.9926">19606 5402 1723 0,'-3'-2'-75'16,"-4"-1"20"-16,7 1 20 0,0-1 32 15,0 3 15-15,3-2 29 0,1-1 10 0,5 1 8 16,5-1 9-16,2 0 0 0,5 3 5 16,9-1 0-16,0 1-3 0,3-3-5 0,0 0-10 15,4 1-4-15,-4-1-7 0,3 3-17 16,-1-1-24-16,-2-5-35 0,0 4-40 16,-6-2-39-16,3 2-37 0,-7-4-78 0,3 2-361 15,-5 2-88-15</inkml:trace>
  <inkml:trace contextRef="#ctx0" brushRef="#br0" timeOffset="2093.015">20829 5385 1528 0,'4'-3'-54'0,"-1"-1"15"0,1 1 13 0,-4 3 20 16,3-5 18-16,1 2 16 0,-4 2 9 15,3-2 11-15,-3 0 2 0,0 3 1 16,-3-6 2-16,-1 1-6 0,4 2-4 0,-7 2-6 15,4 1-6-15,-7-3 1 0,4 3-5 16,-5 0-5-16,-2 3 2 0,3-2-4 16,-4 2-2-16,-2 2 0 0,2 4-1 0,-5-2-4 15,-1 2 2-15,3 4-2 0,-3-3 2 16,3 3-2-16,-3 1 2 0,7-1 2 0,-3 2 6 16,2-2 4-16,4 4 2 0,-1-2 6 15,5 0 2-15,0 0 2 0,2-2 5 16,1 4 10-16,3-5-3 0,0 6 11 15,7-3 7-15,-1 0 8 0,5 3-5 0,-5-4-2 16,7 4 1-16,-7-3 0 0,8 0 2 16,3 0-4-16,0-3-2 0,3 1 3 0,-1-2 13 15,2-2 0-15,2-1-6 0,0-3-6 16,4-1-9-16,-4-4-1 0,1 3-8 16,-1-3-1-16,3 0-9 0,-2-3-7 0,-4 1 4 15,4-3-10-15,-5 3 0 0,-2-1-15 16,3-2-29-16,0 3-25 0,-3-4-27 0,-1 2-37 15,4-4-46-15,-2 1-52 0,-2 1-53 16,-2 1-114-16,-2-2-141 0,1 5 44 16,1-4-146-16,2 4-111 0</inkml:trace>
  <inkml:trace contextRef="#ctx0" brushRef="#br0" timeOffset="2845.0877">21533 5175 1580 0,'0'-5'-42'0,"-3"0"21"16,3 0 26-16,0 2 22 0,0 0 26 0,0-1 20 15,0 1 11-15,0-2 5 0,0 4 2 16,-3-2 4-16,3 0 1 0,0 3-3 15,0 0-2-15,0 0-3 0,0-6-1 0,0 4-4 16,0 2 5-16,6 0 4 0,1 0 0 16,0-2 1-16,3 4 0 0,-4-2-2 0,5 0 1 15,-2 0-5-15,4 0-9 0,1-2 6 16,-1-2-16-16,7 4-6 0,1-1-6 16,-5 1-3-16,4-3-9 0,4 3-3 0,-5-2-4 15,1-1-23-15,1 3-12 0,-5-3-22 16,1 3-16-16,-1-2-22 0,-2 2-19 0,-4-3-32 15,-4 3-42-15,-3 0-47 0,1 3-40 16,-4-3-64-16,-13 2-108 0,3 4-52 16,-1-1-143-16,-5 0-104 0</inkml:trace>
  <inkml:trace contextRef="#ctx0" brushRef="#br0" timeOffset="3113.4858">21433 5337 1575 0,'-6'5'-75'0,"-1"-2"20"0,4-2 24 16,-4 2 17-16,7 2 26 0,-4-1 29 16,4-2 23-16,4 1 17 0,-1-3 6 15,4 3 8-15,0-3 11 0,-4 0 5 0,7 1 4 16,4-1 3-16,-2 0 5 0,2 0-8 16,-1-1-6-16,4 1 0 0,0 0-3 15,3 0-12-15,-4-3-6 0,1 3-9 0,3 0-6 16,0-3 2-16,0 3-20 0,-4-2-5 15,1 2-14-15,1-4-12 0,-6 4-24 16,6-2-27-16,-6 2-35 0,-2-3-34 0,4 0-48 16,-4 3-41-16,-1 0-39 0,2-1-70 15,-1 1-114-15,-1-3-247 0,-1 3-152 16</inkml:trace>
  <inkml:trace contextRef="#ctx0" brushRef="#br0" timeOffset="3783.389">22443 5232 1640 0,'4'-4'-72'15,"0"1"20"-15,-1-2 21 0,-3 2 13 16,7 3 10-16,-7-1 14 0,3-2 3 0,-3 3 4 15,0 0-2-15,0 0 8 0,0 0-1 16,0 0 0-16,-7 7 9 0,7-5 4 16,0 4 1-16,-3-5 7 0,3 5 6 0,0-1 4 15,0 2 0-15,-3 0 4 0,3-2 2 16,3 3 1-16,-3-1 1 0,3 4-4 16,1-4-3-16,-1 4-1 0,3-4-6 0,5 3-3 15,-5-1-4-15,4 4-4 0,4-1-1 16,-1 1-4-16,0-1-1 0,4 1 3 15,0 2 3-15,2-2-2 0,-2 0 1 0,0-4-3 16,6 2-2-16,-6-2-2 0,6-1-2 16,-3-3-1-16,-3-3-2 0,6 0-3 0,0 1-1 15,1-6-2-15,0 3 0 0,-2-2 2 16,-1-3-2-16,2 0 3 0,1 0 1 16,-5-4-2-16,1-2 7 0,-2 2 3 15,-2-4 2-15,1-3 1 0,2-1 5 0,-5 0 0 16,-1-4 4-16,1 1 5 0,2-6 3 15,-6 0-4-15,4-4 4 0,-8 0-1 16,0 3 0-16,-2-1 21 0,-4 1-9 0,0-1 4 16,0 0 2-16,-7 1-1 0,1 2-7 15,-1 1-5-15,-3 0-3 0,-3 2-9 0,0 5-2 16,-1-1-9-16,-6 4 5 0,3 1-8 16,-6 2 5-16,4 2-12 0,-5 4 4 0,0 0-7 15,-2 5-1-15,-1 2 5 0,-3-2-8 16,0 5 2-16,3 3 0 0,-3 2 4 15,-3 0 3-15,3 6 0 0,0-2-2 16,3-2 8-16,-3 5 6 0,4 1-7 0,-1 0 2 16,4-1-7-16,-1 0-4 0,0 0 2 15,8 3-1-15,-1-7-13 0,1 5-11 16,5 0-31-16,2-4-49 0,-1 2-47 0,4-4-59 16,6 3-70-16,-8-5-98 0,8 3-182 15,0-4 59-15,3 4-243 0,-3-2-220 0</inkml:trace>
  <inkml:trace contextRef="#ctx0" brushRef="#br0" timeOffset="23496.617">19723 6082 622 0,'0'0'149'0,"-8"0"-60"0,8 2-66 16,0-2 70-16,-6 0-8 0,6 0 10 0,-7 0-1 15,7 0-12-15,0 0 4 0,0 0 1 16,-3-2 4-16,0-1 1 0,3 3 1 16,0 0 4-16,0 0-4 0,0 0 3 15,-7 3-1-15,7-3-1 0,0 0-4 0,0 0 1 16,0 0-5-16,-4-3-5 0,4 3-4 15,0 0-4-15,0 0-5 0,0 0 3 16,0 0-7-16,0 0-6 0,0 0-3 0,0 0-1 16,11-2-8-16,-5 2-4 0,1-2-4 15,4 2-1-15,1-3-5 0,-2 1-3 0,7-1 0 16,-1 3-3-16,1-5-4 0,7 3-2 16,3-4-3-16,0 2-2 0,3 2-3 0,0-4 0 15,0 5 5-15,0-5-7 0,3 4-1 16,0-2 2-16,-3-1-6 0,-3 3-1 15,-1-3-6-15,1 3-12 0,-4-1-10 0,-2 0-20 16,-5 1-17-16,1-1-25 0,-4-1-32 16,1 1-39-16,-1-2-30 0,-4 3-31 15,2-3-39-15,-8 2-96 0,-3-1-84 16,0 4-107-16,0 0-47 0</inkml:trace>
  <inkml:trace contextRef="#ctx0" brushRef="#br0" timeOffset="24026.713">19375 6212 1415 0,'4'0'-39'0,"3"-2"5"16,-4 2 10-16,-3 0 17 0,7 2 13 0,-1-2 9 16,-3 3 4-16,4-1 8 0,-3 3 4 15,-4 2 1-15,3 1-3 0,-3 0 4 16,3 1-2-16,-3-2-2 0,0 10 2 0,0-5 4 15,0 0-3-15,0 3 2 0,0 1 2 16,0-1 3-16,0-1 0 0,0 3 3 0,4 1 1 16,-4 2 3-16,6 3-1 0,-3-4-3 15,4 1 0-15,0 4-1 0,3-5 0 16,3 1-5-16,-2-1 0 0,5 2-2 0,4-1-3 16,-3-2 0-16,-1-2-6 0,1 1 5 15,3-3 0-15,0 1-2 0,4-2-3 16,-5-4 0-16,1 2-2 0,4-3-5 15,0-2-1-15,-5 0-1 0,1-1-1 0,1-3-2 16,-2 1-3-16,-2-1-4 0,2-2-6 16,2-2-7-16,-1-1-13 0,-1-2-15 0,2 3-14 15,-4-4-8-15,2 5-12 0,2-4-12 16,-1-1-13-16,-4 4-11 0,1-5-21 16,-1 1-9-16,-2 1-27 0,-4-2-57 0,3 1-271 15,-3-1 3-15</inkml:trace>
  <inkml:trace contextRef="#ctx0" brushRef="#br0" timeOffset="24334.7496">19559 6392 1298 0,'-4'-2'-33'0,"8"-1"15"16,-4 3 21-16,0 0 21 0,10 0 17 15,-3 0 19-15,3 0 12 0,0-3 10 0,0 3 6 16,6 0 0-16,4-2 8 0,1-1 0 16,-2 3-6-16,5-2-4 0,-4 2-6 15,-1-2-11-15,2-1-3 0,-4 3-13 0,2 0-8 16,-2-2-12-16,-4 2-24 0,4 0-23 15,-4 0-34-15,-2-3-35 0,2 3-46 0,1 0-49 16,-5-2-113-16,1-1-282 0,1 3-75 16</inkml:trace>
  <inkml:trace contextRef="#ctx0" brushRef="#br0" timeOffset="25209.6166">20516 6397 1447 0,'10'-5'-48'0,"-4"3"18"16,5-4 21-16,-4 4 12 0,-1-1 22 15,0 1 15-15,2-3 11 0,-5 3 1 0,4-3 1 16,-4 2-4-16,0 1 1 0,0-1 0 16,0 3-3-16,2-3-1 0,-2-1 0 15,-3 4 0-15,0 0-9 0,0 0-3 16,-14 3-3-16,4-2-2 0,1 2-5 0,-2 0-3 16,-2 2 1-16,-1 0-4 0,5 0-1 15,-4 2-1-15,-4 3-5 0,7 0 0 0,-4 4 2 16,4-5 2-16,1 3-1 0,4 3 5 15,-1-2 6-15,6 1 9 0,0 2 7 16,3-1 6-16,5 0 2 0,4 0 3 0,-2-1-1 16,7 2 4-16,-1-4-2 0,5 1 5 15,6-4-1-15,-1-1-1 0,1 0-5 0,3-4-3 16,-3 1-2-16,-1-1-1 0,1-2-7 16,-4-1-4-16,-2 3-3 0,-2-4 5 15,-2-4-10-15,0 8-9 0,-1-4-8 0,-2 0-19 16,-1 0-21-16,0-4-30 0,-2 4-42 15,-2 0-44-15,1 0-48 0,-3-1-58 16,3 1-128-16,-3-2-55 0,-1 2-106 0,1-4-44 16</inkml:trace>
  <inkml:trace contextRef="#ctx0" brushRef="#br0" timeOffset="27147.2906">21617 6159 1434 0,'0'-5'-41'0,"0"1"20"15,0 1 21-15,-4-2 15 0,4 3 14 16,-3-1 13-16,3-2 13 0,-3 1 6 0,3 1 5 16,0 1 2-16,0 2 2 0,-3-6 3 15,-1 5-3-15,4 1 2 0,4-5 0 16,-4 4-1-16,-4-1-4 0,4 2 3 0,0 0 4 16,7 0 5-16,-7 0-2 0,6 0-3 15,1 2-3-15,3-1 0 0,0 5-4 0,3-3-1 16,7 2-5-16,4-1 2 0,3 4-5 15,3-3-4-15,6 3-3 0,4-1-1 0,0 1-2 16,4-1-6-16,-1 4-2 0,4-3-4 16,-4-4-7-16,-3 5-1 0,3-1-2 15,-6 0-5-15,-7-1 0 0,0 0 2 16,-3-1-6-16,-4-1-1 0,1 2-4 16,-5 1 3-16,-2-2-3 0,-4 3 1 0,-2-2 6 15,-5 3-9-15,1 0 0 0,-7 3 8 16,-4 1-9-16,1-1 3 0,-6 7-2 0,-5-3 3 15,-7 6-1-15,2 3 1 0,-1-4 5 16,-7 0-1-16,0 6 8 0,0-6-1 0,-3 8-1 16,0-7 3-16,4-1 6 0,0 3-1 15,2-5-2-15,0 3 2 0,1-6-1 16,7 0 4-16,-1-1-6 0,0-3-1 0,7-1 2 16,-3-2 5-16,3-1-9 0,0-1 9 15,3 2 4-15,-3-2-2 0,4-3-2 0,-2 3 2 16,2-3-5-16,0-1-3 0,2-1 3 15,-2 2-5-15,2 0-6 0,0-3-2 16,1 1-11-16,3-3-9 0,-3 0-14 16,3 0-28-16,0 0-23 0,0 0-35 0,0 0-32 15,14-8-36-15,-8 3-36 0,1 0-40 16,2 2-28-16,5-3-43 0,-4-2-106 0,0 3-63 16,7-3 64-16,0 3-125 0,-4 0-49 15</inkml:trace>
  <inkml:trace contextRef="#ctx0" brushRef="#br0" timeOffset="27887.7378">22891 6353 1386 0,'0'-5'-43'0,"0"2"14"0,-4 0 9 16,4-3 12-16,0 6 23 0,-3-1 7 16,3 1 11-16,-3 0 10 0,3 0 4 0,-7 1 5 15,0 5 6-15,4 0 0 0,0-1 1 16,-1 2 6-16,-2-2-3 0,3 2 1 15,-1 0-2-15,0 4-2 0,1-2 0 0,3 0 5 16,-3 3-8-16,3-3-3 0,0 4-3 16,0-3-3-16,3 3-2 0,0-1-5 0,1 1-1 15,3 0-5-15,3-1-1 0,-4 0-3 16,5-2-1-16,-2 5-5 0,1-6-3 16,4 5-4-16,-1-2 3 0,4-2-4 15,-1-3-5-15,4 1-6 0,1 0-4 0,-5-4 0 16,4 5-6-16,0-7-5 0,0-1-2 15,0 3-4-15,4-2-1 0,-8-2 1 0,4 0 3 16,0 0 1-16,-3-2 1 0,3-2-2 16,0 1 7-16,-3-3-1 0,6-1 4 15,-3-1-3-15,0-2 0 0,0-2 4 0,3 0-1 16,-6-5 0-16,7 1 2 0,-2-2 2 16,-2-2-1-16,1-1 4 0,-2-3-1 15,2 2 4-15,-9-1 3 0,6 1 6 0,-1-1 3 16,-4 1 2-16,-4 1 6 0,2-1 1 15,-5 2 3-15,-2-1 4 0,-1 0 0 16,0-2-3-16,-6 4 2 0,3-5-1 0,-3 4 4 16,-4-2-3-16,-4 2-2 0,2 2-1 15,2-2 3-15,-7 3-3 0,2 3-1 16,-6 1-1-16,2 0-6 0,-7 6 0 0,3-1-2 16,-3 3-1-16,-4 3-2 0,3 2-3 15,-2 0-6-15,-1 2 2 0,-3 3 1 0,7 3-3 16,-7-1 2-16,7 4-4 0,-4-2-3 15,3 3 6-15,-3 6-5 0,5 0 1 16,-2 2 0-16,4 2-2 0,0 0 0 0,0 3-4 16,0-1-10-16,7 0-13 0,-4 1-32 15,1 1-40-15,2-4-51 0,1 5-60 16,-1-6-117-16,4-2-136 0,1 1 44 0,5-3-128 16,-3 4-46-16</inkml:trace>
  <inkml:trace contextRef="#ctx0" brushRef="#br0" timeOffset="30945.1071">13119 6198 996 0,'0'0'60'0,"-3"-3"-16"0,3 0 6 15,0 3 1-15,-3-1 10 0,3-4-6 16,0 5-8-16,0 0-8 0,0 0-5 0,0 0-2 16,0 0 5-16,0 0 4 0,6 0 8 15,-6 0 7-15,11 5 3 0,-5-4 6 0,1 2 4 16,2-3-3-16,-1 3 3 0,1 2 2 15,1-4 0-15,0 2 2 0,4 0-1 16,-5 2-1-16,5-3-3 0,2 3-6 0,1 0-1 16,3-3-3-16,0 3-2 0,7-2-2 15,3 0-3-15,0 2-6 0,7-3-1 0,-1 0-2 16,8 3 0-16,2-1-1 0,1-1 1 16,4 3-1-16,-2 0-5 0,1-1-2 15,7 2 1-15,-7 0-1 0,3 1-9 0,-2-4 3 16,5 7-2-16,-3-6-5 0,1-1 3 15,2 5-3-15,4-6-6 0,-6 3 0 16,-5 0 1-16,8-6-3 0,-6 5 2 0,5-4-1 16,1-1-1-16,-4 3-2 0,0-3 1 15,4 3-2-15,-3-3 1 0,3 0-3 16,-5 0 0-16,2 0 3 0,0 0-2 16,-1 0-3-16,4 0 3 0,-4-3 0 0,0 3-3 15,4-3 0-15,0 2 2 0,0 1-3 16,-1-3 0-16,-3 3-4 0,4 0 5 0,-3-2-3 15,-4 2-2-15,-1 0 2 0,-2 0 0 16,-4-3-1-16,1 0-4 0,-4 3 3 0,0-1-1 16,4-4-1-16,-8 5 4 0,4 0-4 15,-4 0 5-15,5-1-2 0,-1 1-2 0,3-2 1 16,-3 2-1-16,3-4-4 0,1-1 3 16,-4 3 0-16,3-3 1 0,-3 0 1 15,0 0 3-15,-7 0-5 0,4 0 1 0,4 0 1 16,-8 0 0-16,0-3 1 0,0 4-2 15,4-4 0-15,3 1 2 0,0-1 0 16,-7 3 3-16,7 0-3 0,4-3-3 0,-1 1 4 16,4 2-3-16,-4-2 3 0,0-1 1 15,4 1-5-15,-4-1-1 0,1 2 3 16,-1-1 1-16,1 0-6 0,-4 0 8 16,-1-1-8-16,-5 1 6 0,0-1-3 0,-1 1 2 15,-3 0-2-15,3-1 0 0,7-1-2 16,-4 0 5-16,5 2-1 0,-4-4-4 0,2 4 3 15,5 0 3-15,-4-3-1 0,0 3-1 16,-1-1-4-16,5-2 0 0,-7 2-1 0,-1 3 2 16,-2-2 0-16,-4 1-1 0,0 1 1 15,-4 1 0-15,1-4 0 0,0 3 2 16,3-4 3-16,-3 4 0 0,3-2-5 0,0-1 1 16,3 2 2-16,0-1-2 0,4-1-2 15,-1 0 1-15,5 4-1 0,-1-4 3 0,-7 3 2 16,0 3-5-16,-3-4 2 0,0 2 2 15,0 2-3-15,-6-4 0 0,3 5 0 16,-7-4 5-16,-4 4-4 0,1-1 0 0,-1-2 2 16,2 2 4-16,-6-1-7 0,6 1 0 15,-6-3 2-15,6 3-1 0,-2-1 15 16,-6 3-18-16,3-3 6 0,1 1-2 16,-1-1 2-16,0 3-3 0,-2-2 2 0,2 0 0 15,0 2 5-15,-3 0-11 0,0-3 8 16,-3 3-2-16,0-2 9 0,2-1-11 0,-5 3 0 15,2 0 5-15,2-2-3 0,-5 2-1 16,3 0 0-16,-6 0 1 0,7-3-1 0,-1 3 2 16,-6 0 4-16,3 0 8 0,-3 0 2 15,8-2-6-15,-8 2 1 0,3 0 6 16,-3 0-2-16,0 0 6 0,0 0-6 0,6 0 0 16,-6 0-6-16,4-3 2 0,-4 3 4 15,0 0-6-15,0 0 9 0,3 0-7 0,-3 0-6 16,0 0 2-16,0 0-3 0,0 0 3 15,0 0-3-15,0 0 2 0,0 0 3 16,0 0-6-16,0 0-3 0,0 0 8 0,0 0-5 16,0 0 0-16,0 0 6 0,-13-3-6 15,10 3 0-15,-5 0 1 0,5-1-4 16,-3-2 5-16,-1 1-5 0,1-4 2 0,-5 2-3 16,5-1-2-16,-1-1 2 0,-3-1-1 15,0-1 1-15,0 3-3 0,0-2 3 16,-3-3-3-16,3 2 3 0,-4 1 3 0,1-1-2 15,0 1-8-15,-1-1 3 0,1 3 1 16,-1-2 2-16,2-1 0 0,-2 1-4 0,1 2 0 16,-1-3 2-16,1 3-1 0,3 1 3 15,-4-4-2-15,8 5-3 0,-4-1 3 16,0 1 7-16,3 1-7 0,1-2 1 0,-1-1-5 16,1 2 8-16,-2 3 0 0,2 0-7 15,3 0 10-15,3 0-5 0,-10 0 0 0,10 0-2 16,-3 0 5-16,-1 3 0 0,0-3 7 15,4 3-7-15,0-3-4 0,4 6 1 16,0-1 3-16,-1-2-3 0,3 1 2 0,-2-2 1 16,5 4 2-16,-1-2-2 0,5 4-2 15,0-3-2-15,1 0 0 0,2 2 9 16,4-2-7-16,0 3 4 0,0-4-3 0,0 5-3 16,-3-4-1-16,-1-1 10 0,1 2-6 15,-4-1 0-15,1-1-1 0,-1 1 5 16,0-2-5-16,-2 2 3 0,-2-3-4 0,1 1 3 15,-3 1-1-15,0-1-2 0,-1 2 8 16,1 0-5-16,-7-2 2 0,3 4 3 0,-3-1-5 16,3-1 5-16,-3 2-3 0,-3 1-3 15,3 1 1-15,-3 1 3 0,0 0-4 16,-4 0 1-16,4 2-2 0,0 1 11 0,-8-1-5 16,5 4-5-16,-7-2 6 0,2 1 7 15,1 2-4-15,1-4-25 0,2-2 14 0,-3 6 5 16,0-4 4-16,-4 2 15 0,4-2-6 15,1-4 3-15,2 4 0 0,-4-4 7 0,5 4 5 16,-4-3 4-16,0-1 0 0,0 5 3 16,0-7-6-16,3 1-6 0,0 2 1 15,1-3-3-15,3-2-1 0,-4 3-7 16,4-4 2-16,-1 1 1 0,-3 1-6 0,4-5 1 16,3 5-4-16,-3-3-2 0,0 0-6 15,3-1-20-15,0 1-28 0,0-3-30 16,-3 1-40-16,3-1-66 0,0 0-78 0,0 0-135 15,-4-6-149-15,4 6 59 0,-10-6-277 16,3 5-253-16</inkml:trace>
  <inkml:trace contextRef="#ctx0" brushRef="#br0" timeOffset="47410.9372">20173 1668 712 0,'3'-6'72'0,"1"3"-17"15,-1 0-1-15,0-1 8 0,0 2 6 0,-3-1 8 16,3 0-14-16,1 1 0 0,-4-3-1 15,3 3 1-15,-3-1 1 0,4 1 0 0,-1-1-1 16,-3 1 1-16,4 2 0 0,-1-3 0 16,-3 1-1-16,0 2-3 0,0 0-3 15,3-3-4-15,-3 3 1 0,0-3 0 0,0 3 0 16,0 0-1-16,0 0-3 0,0 0-3 16,-6-4-6-16,2 1-4 0,-3 1-4 15,0-1-1-15,1 2-5 0,-4-2-3 0,3 0-3 16,-3 1-1-16,1-2-1 0,-2-1-3 15,-2 2-2-15,3 2 0 0,0-2-1 16,0-2-3-16,-3 2 2 0,2 1-1 0,-2-1-5 16,3-1 2-16,-3 1 1 0,0 1-2 15,-1-1-2-15,1 1 2 0,-4-1 4 16,4 3-11-16,-4-2 3 0,1-1 0 0,2 0-2 16,-2 2 0-16,-1-2 0 0,1 0 0 15,2 1 2-15,-2 2-2 0,-2-3 3 0,1 2-1 16,1-2-2-16,-1 3-3 0,1-3 2 15,2 1 1-15,-2 2-1 0,-4-4 1 16,3 8-2-16,-3-4 2 0,3 0-2 0,-2 0 0 16,-2 0 2-16,5 2 2 0,-1-2-4 15,-3 3 2-15,4-3 2 0,-2 3-4 16,-1-3 1-16,2 1 2 0,0-1-3 0,-3 3-1 16,3-1-1-16,-2 1 5 0,-1 0-2 15,-1-2-1-15,-1 5 1 0,-2-4 2 0,1 3-1 16,-1 0 0-16,0 0-2 0,5-3-2 15,2 3 4-15,-2 1-1 0,1-1-1 16,1-1-1-16,1 1 3 0,-1-1-1 0,4 1-1 16,-1-1 1-16,1 1 3 0,1-2-3 15,-2 4 1-15,1-2-1 0,-1 0 1 16,4 0 0-16,-3 2 0 0,3-2 1 0,0 3-2 16,0-4 0-16,0 4 1 0,0-2-1 15,0 0 1-15,0 0 0 0,0 0 1 16,0 1-4-16,3-2 3 0,-3 2 2 0,0-2 0 15,3 0 0-15,-3 0-4 0,1 0 2 16,-5 2-2-16,4-2 3 0,4 1-2 16,-5 1 0-16,1-2 1 0,4 2 2 0,-4-1-3 15,-1 1 2-15,5 1-3 0,-4-4 3 16,0 4-3-16,3-3 4 0,1-1-4 16,-4 4 2-16,3-2-1 0,0 0 1 0,1 0 1 15,-1 0-1-15,1 1 1 0,-2 0-2 16,2-2 1-16,3 2 0 0,-4 1-2 15,1-3 3-15,2 5-1 0,-3-2 0 0,4-1 3 16,-4 1-2-16,4 2-2 0,0-3 0 16,0 1 0-16,-2-1 2 0,2 1-2 15,0 1 1-15,0 0 0 0,0-1-2 0,-1 1 1 16,4-2 1-16,-3 1 0 0,3-1-1 16,-3 0 0-16,3-2-1 0,0 3 2 0,-3-1 2 15,3 2-3-15,0-1-2 0,-5-1 5 16,5 2-4-16,0-1 7 0,0-1-4 15,5 0-1-15,-5 4 2 0,3-4-5 0,-3 4 3 16,0-3-1-16,3-1 1 0,0 2 0 16,-3-1 0-16,4-1-1 0,-4 0 0 15,3 1 1-15,-3 0 1 0,3-1 0 0,0 1 1 16,-3-2-2-16,3 1 0 0,5-2 1 16,-8 2-2-16,3 0 2 0,0 1 0 15,1-1 0-15,-4 1-1 0,3-3 4 0,0 2-4 16,0 2 2-16,-3 0-2 0,4-1 1 15,0-1-1-15,-1 0-2 0,0 1 0 0,0-1 3 16,-3 3-3-16,4-3 2 0,-1-2 3 16,0 7-2-16,0-5 0 0,-3-2 0 15,4 2-3-15,-4 3 2 0,4-5 0 0,-4 2 1 16,3 1-2-16,-3-3 4 0,3 2-4 16,-3-1 4-16,3 2-3 0,1-4 4 15,-4 4-4-15,3-1 0 0,0 0 1 0,-3 1 0 16,3-1-2-16,1 3 2 0,0-3-1 15,-4 2-1-15,3-1 1 0,-3-1 1 16,3-1 1-16,0 2 0 0,-3 0-3 0,4-3 2 16,-4 2 2-16,3-2-3 0,0 3 2 15,-3-4 0-15,3 1 4 0,-3 1-6 0,4 1 1 16,0-1-3-16,-1-1 3 0,0-1-1 16,-3 4 0-16,3-3 3 0,4 0-2 15,-7-1 1-15,3 4 0 0,0 0-1 0,5-4-1 16,-5 5 1-16,0-7-1 0,1 5 2 15,-4 1-2-15,3-4 2 0,0 2-2 16,3-1 0-16,-2 2 3 0,-1-2-5 0,1 0 4 16,-4 0-5-16,3 0 6 0,1 0-2 15,-1 0 0-15,0-3 1 0,3 4-2 16,-2-1 2-16,-1 0 0 0,4 0-4 0,-3 2 4 16,-1-4-2-16,3 2 2 0,-3 2-1 15,8-2-1-15,-8 2 0 0,7-1 0 0,-4-1 0 16,1 2-1-16,4-1 2 0,-2 1 0 15,1-2 0-15,1 0-1 0,-5 2 2 16,4-2 0-16,0 0-2 0,0 0-2 16,3 0 5-16,-2 0 1 0,2 0-6 0,0-2 0 15,0-1 3-15,5 3 0 0,-2-3-4 16,-2 1 4-16,2 3-1 0,1-4 0 16,-1-1 0-16,4 3 2 0,-4-4-1 0,2 2-1 15,-1 1 1-15,-1 0-1 0,1-1-1 16,-1 1 3-16,1-3-4 0,-4 1 1 0,4 2 2 15,-1-3-1-15,1 0 1 0,-4 3 0 16,4-3 1-16,-4 2-1 0,4-2 1 0,0 3-1 16,-4-3-1-16,4 2 0 0,0-2 2 15,-1 0 1-15,-2 0-2 0,2 3-1 16,1-6 1-16,-4 6-4 0,4-6 3 16,0 3-2-16,-1 3 2 0,1-3 6 0,0 0-6 15,-4-3 0-15,4 3 2 0,0 0-2 16,2-2 0-16,-2 2 1 0,4-3-1 0,-2 1 2 15,-2-4-2-15,2 5 0 0,-2-2 1 16,4 1 2-16,-5-1-2 0,1 0-2 16,-1-3 3-16,1 3-2 0,-1-1-1 0,5-3 8 15,-7 2-6-15,5 0 2 0,-2-5-1 16,3 3-1-16,-3-3 4 0,3 0 0 16,-4 0 0-16,4-1 0 0,-3 2 4 0,0-2-2 15,-1-1 1-15,1 0 1 0,0 0 0 16,-1 0 4-16,-2 0 0 0,2 0 8 15,-2 0-9-15,-1-1 2 0,0-1-2 0,-2 1 2 16,2 0-1-16,0-2-2 0,-3 0 0 16,0 1 0-16,4-3-1 0,-5 3 0 0,1-1 1 15,1 0 1-15,-2 2-1 0,-2 1 2 16,-1-3 0-16,2 3-3 0,-2-1 0 16,-3-2 1-16,4 3-1 0,-4-3-1 0,0 2-1 15,5-2 0-15,-5 3 0 0,0-4-2 16,0 4 1-16,1-3-1 0,-4 0-3 15,3 0 2-15,0 0 0 0,0 0-4 0,-3 0 2 16,5 0 0-16,-2 0 6 0,-3 0-4 16,0 0 0-16,3 0 9 0,-3 3-8 15,0-1 2-15,0 1-2 0,0 0 7 0,0 0-9 16,3-2 2-16,-3 4-1 0,0-3-1 16,-3 1-1-16,3-1 0 0,0 1 1 15,3 3-2-15,-3-4 4 0,0 0-5 0,0 1-2 16,3 2 2-16,-3-2-1 0,0 2 0 15,0-4-1-15,4 5 0 0,-4-2 2 0,0 2 0 16,3-1-2-16,-3 0 1 0,0-2 2 16,0 3-2-16,0 0 2 0,0-2-4 15,3 2 2-15,-3-1 0 0,0-1 0 0,0 2 0 16,0-1 1-16,0-4-3 0,3 5 1 16,-3-1 0-16,0 0-1 0,0 0 3 15,-3-2 1-15,3 5-2 0,0-2 0 0,-3 0 0 16,3 1 0-16,-3 0 2 0,3 1-2 15,-4 0-2-15,4-1 8 0,0 4-9 16,-3-2 4-16,3 0-1 0,-3 0-2 0,3 0 2 16,-3-2-1-16,3 4 0 0,-3-1 1 15,-2-3 1-15,5 4-3 0,-3 1 3 0,0-2 3 16,0 0-3-16,-1 0 0 0,1 2 5 16,0-1-2-16,0-1 1 0,0 2 6 15,-2 2-8-15,2-2 1 0,0 0-1 16,0 1-1-16,-1 2 0 0,-2-4 1 0,3 2-3 15,-5-1 8-15,2 0-10 0,-4 2 12 16,4-2-9-16,-5 1 1 0,5-1 0 16,-4 3-4-16,-1 0 2 0,2 0-1 0,-1-3 3 15,3 1 2-15,-3 2-2 0,0-3 3 16,4 1-1-16,-5 2-3 0,5 0 2 0,2 0-2 16,-5 0 2-16,5 0 0 0,-3 0-1 15,4-2-1-15,-4 2 1 0,7 0-2 0,-6 0 0 16,6 0 2-16,-10-3 0 0,6 6-2 15,1-3 0-15,-4 0 0 0,1 2 2 16,-1-4-4-16,4 4 12 0,-1 0-8 16,-3-2-1-16,4 3-3 0,0-3 1 0,3 0-7 15,-6 2-1-15,2-2-11 0,4 0-15 16,-3 3-19-16,3-3-25 0,0 3-28 16,0-3-31-16,7 2-43 0,2-2-40 0,-6 3-120 15,8-3-106-15,-1 0-128 0,3 4-75 16</inkml:trace>
  <inkml:trace contextRef="#ctx0" brushRef="#br0" timeOffset="48637.4773">21144 2133 1467 0,'3'2'-75'0,"0"1"15"0,0-2 16 16,1 2 11-16,-4 0 12 0,3-1 12 0,0-2 9 15,-3 3 7-15,0-3 8 0,0 0 12 16,6 2 13-16,-6 1 5 0,5-3 10 0,-5 2 9 15,0-2 5-15,0 0 9 0,0 0 2 16,0 0-5-16,0 0-4 0,0 0-7 16,-8-7-5-16,2 2-7 0,-1-2-2 15,1-1-5-15,-2-1-4 0,-1 0-3 0,2-1 0 16,-2-3-9-16,1 1 0 0,-2-2-4 16,7 2 0-16,-3-5-5 0,3 5 1 0,-2-3-5 15,2 3-2-15,3-3-2 0,0 3-1 16,3-4-2-16,5 3 0 0,-5-1-2 15,3 2 0-15,4 1-1 0,-2-2-1 0,1 4-4 16,1-2 1-16,1 2-2 0,-2-1 1 16,-2 2-4-16,2 4-1 0,-1-2-1 0,2 1 1 15,-4 5 5-15,0-1-3 0,2 2 1 16,-2 7 0-16,-2-4 2 0,2 7-1 16,0 1-2-16,2 1 4 0,2 1-5 15,-1 7 1-15,-2-4 1 0,7 6 2 0,2 0 0 16,1 1 1-16,3 1-3 0,0 4 3 15,-3-5-1-15,6 1-4 0,-7 1 5 16,5-2-1-16,-5-2 4 0,-2-1-4 0,2-4 0 16,-5-2 2-16,1-1 0 0,-2-1-1 15,1-1 2-15,-5-5-1 0,4-2 1 0,-7-4-2 16,5-2-2-16,-2-7 1 0,1-3-2 16,-4-4-1-16,0 0-1 0,0-4-2 15,1-2 1-15,0-2-2 0,-1 1 3 16,0 1-4-16,-3 2 3 0,3 2 1 0,1-1-2 15,-1 3 1-15,0-3-1 0,-3 6 1 16,3-3 2-16,1 3-3 0,0 2 1 0,2 1 4 16,1-3-3-16,-1 3 2 0,1 1-2 15,3-2 1-15,3 5 0 0,4-2 0 16,-1 2 4-16,5-1-2 0,5 0 4 0,1 0 3 16,3 2 2-16,0-1 4 0,0 1 0 15,4-1 7-15,-1 1 5 0,-3-1 2 0,0 2 1 16,-3-2 3-16,3 0 1 0,-3 3 0 15,-8-1 0-15,1 1-3 0,1-1-4 16,-2 1 0-16,-2-3-1 0,-1 2-5 16,1 0 2-16,-4 2-9 0,1-2-7 0,-1 0-15 15,-2 1-23-15,-2-2-42 0,1 1-67 16,1 0-42-16,-5-3-148 0,-3 1-103 0,1 1-124 16,-4-1-60-16</inkml:trace>
  <inkml:trace contextRef="#ctx0" brushRef="#br0" timeOffset="50625.3382">18398 1887 1443 0,'0'6'-71'0,"0"-4"12"16,0 1 11-16,0-3 6 0,0 3 15 0,0-3 6 16,0 0 10-16,4 4 6 0,-4-1 2 15,0-3 8-15,0 0 4 0,0 2 6 16,0-2 9-16,0 0 5 0,6 3 3 0,-6-3 4 15,0 0 7-15,0 0-3 0,0 0 1 16,4-5 3-16,-4-1-10 0,3 2-1 16,1-1-7-16,-1-1-1 0,3-4-3 0,-2 2-2 15,2-4 2-15,2 2-4 0,1-5 0 16,-2 3 1-16,2-6 2 0,2 1 2 16,-1-1-4-16,-1 3-2 0,2-3-1 15,-1-2-1-15,4 3-1 0,-2-3 0 0,1-1-1 16,1 2-1-16,2-4-2 0,5 2-2 15,-1 0-1-15,-1-1 0 0,5 2-3 0,0-1 2 16,2 1-2-16,1 1 6 0,0 1-12 16,3-3 6-16,0 4-1 0,-4 3-1 15,11-1-2-15,-7 3 2 0,4-5 3 0,-1 5-3 16,0-2 1-16,-3 4-1 0,3 0 0 16,4 1-2-16,-10 1 1 0,3 0-2 0,-3 0 4 15,-4 3 0-15,1 0-4 0,-5-2 3 16,-2 4-1-16,-4-2 4 0,4 3 6 15,-7-3 4-15,4 2 1 0,-5 0 2 16,1 2 4-16,4-2 0 0,-8 0-2 0,1 1 1 16,3 2-3-16,-3-3-1 0,-1 2-2 15,1-2-2-15,-4 0 1 0,4 1-5 0,-4 2-3 16,1-4 1-16,-1 4 1 0,0-2 1 16,4 2-5-16,-7 0 0 0,6 0-3 15,-2-2 6-15,-4 2-6 0,3 0 2 0,-3 0 2 16,4-4-2-16,-1 4 1 0,-3 0-3 15,0 0 4-15,0 0-4 0,4 4 3 16,-4-4-4-16,3-4 2 0,-3 4-2 0,0 0 2 16,0 0-1-16,0 0 1 0,0 0 0 15,0 0 1-15,0 0 2 0,0 0-2 16,0 0 0-16,-3-4-1 0,-1 2 1 0,1-1-1 16,3-2-2-16,-7 2 0 0,3-1 0 15,-2-1 0-15,-1 0 3 0,-3-3 0 0,3 1-4 16,-6 2 1-16,3-2-1 0,0-2 0 15,0 1 3-15,-3 4 0 0,3-4-2 16,-3 4-1-16,2-4 0 0,-2 3-1 16,4 0 2-16,1 0-2 0,-1 3-2 0,2-3 3 15,1 2-2-15,-2 1 3 0,2-1-6 16,-1 2 5-16,4-2-3 0,0 0-1 0,0 3 3 16,-2-2 1-16,5 2-5 0,0 0 4 15,0 0-1-15,11 5 3 0,-8-2 1 16,4-2-4-16,2 2 1 0,2-1 2 0,2 1 0 15,-2 0-4-15,2-1 7 0,0 0-3 16,0 1 3-16,-3-1-3 0,1 1-3 0,-2-1 4 16,1 1-1-16,-3 2 0 0,0 0 2 15,-4 2 1-15,0 1 1 0,-3-1 1 16,0 4-1-16,-3-2 4 0,3 1-1 16,-3 3 0-16,3-4-1 0,-4 4 2 0,1-1 0 15,-4 0-1-15,4 0 0 0,0-3 1 16,-1 4-1-16,1-4-1 0,0 3-1 0,3-4 2 15,-3 1-7-15,-1-2 2 0,4 1-7 16,-7-4-4-16,7 4-12 0,-3-3-11 16,3 0-12-16,0-3-21 0,0 0-23 0,0-2-21 15,0 0-20-15,0 0-42 0,10-9-115 16,-10 6-195-16,0-2 14 0</inkml:trace>
  <inkml:trace contextRef="#ctx0" brushRef="#br0" timeOffset="51421.3379">19856 940 1275 0,'0'-8'-43'0,"-3"-1"12"15,3 4 13-15,-4-3 21 0,4 0 5 16,-3 3 5-16,0 0-1 0,3 3-2 0,0-3 2 16,0 2-5-16,0 1-2 0,0 2 12 15,0 0 9-15,0 0 14 0,6 5 5 16,-2 0 0-16,-4 2 7 0,3 2 8 0,3 3-2 16,-3 0-3-16,5 0 1 0,-5 3 3 15,4 3-3-15,2 0-3 0,-1 2 2 16,-2-3-6-16,4 3-1 0,-1-2-5 0,-1-1-5 15,2 0-4-15,-7-7-1 0,3 3-6 16,2-1 2-16,-2-4-1 0,-3-1 2 16,1 1-4-16,-1-4 1 0,0-1-7 0,-3 0-2 15,0-3 0-15,3-7-5 0,-3 1-4 16,4-3-4-16,0-2-3 0,-1-1-5 0,3-1 0 16,1 1-5-16,-1 0 1 0,5 1 3 15,-1-2-3-15,-1 4 1 0,5-2 1 16,-1 2 0-16,-3 4 4 0,4-3-4 0,-5 3 1 15,5 3 1-15,-4 2 1 0,3 0 0 16,-6 0 3-16,3 2 5 0,0 3-4 16,0 0 2-16,-3 0 3 0,-1 0-4 0,1 0 3 15,0 0-2-15,0 0 0 0,-4-1 0 16,3 2 2-16,-3-4 0 0,1 4-1 16,3-3-1-16,0 0-3 0,-4-3 1 0,7-3-7 15,-1 0-7-15,2 1 0 0,5-4-8 16,1 0-3-16,3 2-1 0,0-1 2 0,-3 0 2 15,2 0 0-15,5 0 2 0,-7 3 2 16,-4 2 6-16,4 2 12 0,-4 1 10 16,1 4 8-16,-4 3 6 0,-4 2 7 15,-3 4 2-15,0-4 1 0,2 3-3 0,-5 0-4 16,3 0 0-16,-3 0-7 0,3-3-4 16,-3 1-9-16,3-3-21 0,-3-3-25 0,4 1-43 15,-1-4-64-15,0-5-83 0,0-4-191 16,-3-1-130-16,3-3-51 0</inkml:trace>
  <inkml:trace contextRef="#ctx0" brushRef="#br0" timeOffset="75939.8267">22347 1700 524 0,'6'0'58'0,"-1"0"-11"15,1 0-10-15,0-3-7 0,1 3-5 16,-1-2 8-16,2 2 0 0,-2-3 4 0,-3 3 4 16,4 0-1-16,-1-3 5 0,2 6 4 15,-2-6 0-15,-2 3 0 0,2 0 0 0,-6 0 2 16,6 0-3-16,-2 0-1 0,-4 0 3 16,7-1 10-16,-4 1-10 0,1-3 1 15,-1 3 2-15,-3 0 0 0,3-3 3 0,-3 3-3 16,3-2-1-16,-3 2-1 0,0 0-6 15,0 0-4-15,0 0-3 0,0 0-3 0,0 0-4 16,-6-7-5-16,3 4-1 0,-1-3-2 16,-2 4-6-16,-2-5 1 0,2 2 0 15,0-1-3-15,-1-1-2 0,0 2-5 0,-3-2 2 16,0-1 1-16,-4 1-4 0,1-1 1 16,1 1-1-16,-6-7-1 0,1 5-1 15,1-1 0-15,-1 0 0 0,1 0-3 16,-4 3 1-16,-1-2 1 0,5 1 2 0,-4-1-3 15,0 2 1-15,0-1-2 0,3 1-1 16,1 2 0-16,-1 0-2 0,1-2 0 0,-2 4 1 16,2-1 0-16,-1-2 0 0,1 1 0 15,-1 4 0-15,0-5 0 0,-3 4-1 0,0-2 1 16,4 2 2-16,-8-1-2 0,1 3-1 16,-1-4 0-16,-3 1-3 0,5 3 2 15,-8-5 0-15,3 2 2 0,0 1-2 0,0 2 2 16,-3-3-2-16,4 1 1 0,2-3 0 15,-3 5 0-15,5-2 0 0,-5 2 3 16,0-3-4-16,3 6 3 0,1-3-3 0,4 0 0 16,-5 0-2-16,4-3 2 0,0 3 1 15,0 3-1-15,0-3-1 0,0 2 3 16,0 1 3-16,0-3-5 0,-3 2 0 0,3 0 0 16,-4 1 4-16,-3 2-2 0,5-2 0 15,-2 2 1-15,-3-4-3 0,4 7 2 16,-1-2-1-16,-3 0 0 0,5-2 0 0,-2 1 1 15,4-1 0-15,0 4-1 0,-3 0-1 16,3-1 0-16,3-2 0 0,-3 3 2 0,0-2 0 16,4 2-3-16,-2 4 4 0,2-3-1 15,-1 3-3-15,-3 1 5 0,4-1-4 16,2 0 0-16,-2 2 0 0,2 1 3 0,-2-1-1 16,2 1-1-16,1-1 1 0,0 6 0 15,-1-4-4-15,4 2 3 0,0-3-1 16,0 3 1-16,4 2 5 0,-4-3-6 0,2 3-1 15,2 3 3-15,0-4-2 0,2 3 2 16,1-2-4-16,0 4 5 0,0-2-2 16,-2 0 3-16,5 2-1 0,0 0-3 0,5-2 2 15,-2 1-1-15,0-1 0 0,4 0-1 16,-1 3 3-16,5-1 0 0,-2-2-1 0,4-2 0 16,-2 2 2-16,2-2 0 0,7 5-1 15,-7-2 1-15,4-1-2 0,3 0 2 0,3 1-6 16,-2 0 5-16,-2-1 0 0,4-2 0 15,4-1-1-15,-3 2 0 0,3-1 1 16,3-2 1-16,-4 3-3 0,4-8 4 0,4 5-2 16,-4-3-1-16,3-3 0 0,0 0 2 15,0 2-2-15,1-4 2 0,-1 0-1 16,3-3 0-16,-5 0-1 0,6 1 2 16,-1-1-2-16,1-2 0 0,-4 1-2 0,0-5 4 15,1 5-1-15,-1-3-3 0,0 0-1 16,5-1-1-16,-5-2 1 0,3 0 2 0,1 0 0 15,-4-2-1-15,5 2-1 0,-2-3 3 16,4-1 1-16,-1-2-1 0,2 0 0 16,-1-1-2-16,-4 2 2 0,1-3 1 0,0-1-1 15,0 1-2-15,-1-2 2 0,-2 1-2 16,-1-4 3-16,0 2 0 0,-3-1-1 0,0 0-1 16,-6-1 0-16,2 4 3 0,1-8-2 15,0 5 0-15,-4 0 2 0,0-3 1 16,4 0-3-16,-7 0 3 0,4-3-2 0,-2-2-1 15,2 3-2-15,0-3 1 0,-4 0 3 16,-1 0-1-16,2-3-2 0,-5 2 2 16,-2 3 0-16,2-2-1 0,-2 0 2 0,-1 3-1 15,4-7 2-15,-8 5 5 0,5-4-7 16,-4 5 1-16,0-4 2 0,-4 5 1 16,2-2 3-16,-2-2 0 0,0 1 3 0,-6-1 2 15,4 5-2-15,-1-7 4 0,-3 5 1 16,-3-1-4-16,-1-5 3 0,-2 4 2 0,0 1-4 15,-2-1-1-15,2-4-3 0,-4 5 0 16,4-4 3-16,-5 4 1 0,4-1-3 16,-2-3 1-16,-2 3 3 0,1 2-1 0,1 1 0 15,-2 2 2-15,1 3 0 0,1-3 0 16,-2 3-2-16,5 0 0 0,-4 3-1 16,3-1-6-16,1 0-1 0,-1 0-10 0,0 3-7 15,1-1-18-15,-1 1-18 0,-3 5-22 16,0-4-35-16,3 0-27 0,1 5-41 15,-5-2-103-15,2 1-312 0,5-1-89 0</inkml:trace>
  <inkml:trace contextRef="#ctx0" brushRef="#br0" timeOffset="76525.876">23071 2087 1513 0,'0'-12'-37'16,"-3"0"10"-16,3 0-4 0,0-2 7 15,-4 4 17-15,8 0 16 0,-8-2 8 0,4 4 17 16,0-1 5-16,-3 1 2 0,3 4 7 16,0-4-9-16,0 2-1 0,0 3 2 0,0 3 8 15,0 0 6-15,-3 14-1 0,-1-4 2 16,0 2-2-16,1 3 3 0,3 2-6 15,-3 2-4-15,-4 5 3 0,4 0-1 0,0 2-5 16,0-1-4-16,-1-1-1 0,0 2-4 16,-2-1-2-16,3-6-8 0,-1 4 3 15,1-2-9-15,3-2-13 0,-3-4-18 16,3 0-28-16,-3-1-25 0,-1-2-35 0,4-3-32 16,0-1-28-16,-4-6-77 0,4-2-344 15,-3 0-83-15</inkml:trace>
  <inkml:trace contextRef="#ctx0" brushRef="#br0" timeOffset="77142.5289">22837 1942 1506 0,'-3'-10'-61'0,"3"0"12"0,0 2 8 0,0 2 21 16,0-1 17-16,0-5 16 0,3 4 9 15,0-1 12-15,5 1 4 0,-2 1 0 16,7 0 5-16,1-1 2 0,2 4 1 0,4-2-3 16,4 0 1-16,6 3 1 0,-3 0-3 15,6 3-1-15,0 0-3 0,-3 6-4 16,0-5-5-16,4 7-2 0,-11-1-1 0,0 3-6 16,-3 0 5-16,-6 5-4 0,-4 1-6 15,-7-1-3-15,-3-1 2 0,-3 6-3 16,-4 0-3-16,-3-2 1 0,0 2-2 0,0-1-2 15,3 1 6-15,-3-1-5 0,0 0-2 16,0-2-1-16,3 1 4 0,4 3-2 16,0-7 2-16,3 3 5 0,0 1-3 0,3-4-1 15,7 4 0-15,0 0 4 0,3-3 1 16,4 0 3-16,0-1-2 0,0-2-1 0,2-3 1 16,1-1-2-16,1-3 4 0,-2-1-7 15,1-1 1-15,1-6 0 0,-2 1-2 16,1-3-1-16,1-5-1 0,-2-4-1 15,2-5-3-15,2-1-1 0,-4-2-3 0,2-4 4 16,-1 2-2-16,-4-1 0 0,5 4 1 16,-1-5 1-16,-4 6 1 0,-2 0-2 0,-4 3-1 15,3 1 1-15,-3 3 0 0,0 1 2 16,0 2 0-16,-3 1-2 0,3 2 3 0,-1 1 3 16,2 4-1-16,-1 2 0 0,-1 0 4 15,-1 5-1-15,2 2 3 0,-1 1 3 16,-2 4 2-16,7 0 1 0,-5 6 3 15,2-2 2-15,2 5 0 0,-3-1-4 16,3 0-1-16,0 3-1 0,1-3-1 0,-4 2-3 16,3-1-2-16,-3-4-7 0,3 0-17 0,-6 0-17 15,3-4-21-15,-6 0-25 0,2-6-30 16,-3 1-20-16,-3-1-19 0,-3-4-26 16,-3-3-66-16,-1-3-343 0,-7-1-81 0</inkml:trace>
  <inkml:trace contextRef="#ctx0" brushRef="#br0" timeOffset="77470.05">23651 2201 1476 0,'-10'-6'-48'0,"0"4"16"16,3-2 4-16,1 2 14 0,-1-1-1 16,4 1 14-16,0 2 12 0,3-2 10 15,0 2 7-15,9-3-3 0,-2-2 3 0,7 2-4 16,-5-2-1-16,4 3 4 0,4-3-1 16,0-2-7-16,3-1 5 0,0-1 2 15,4-3-4-15,2 3 4 0,-3 2 0 0,4-4-2 16,-3 4-2-16,-1 0 4 0,-3-1-3 15,3 0 2-15,-6 4 1 0,-1-1 2 0,2 2-2 16,-2 2 2-16,-2 1-1 0,2 1 9 16,-2 7 3-16,2 2 1 0,-2 5 3 15,2 5 0-15,4 1 2 0,-4 5 0 16,5 4 0-16,-4 1 1 0,2 6-4 0,1 2-4 16,-4 2-3-16,5 1-3 0,-7-2-2 15,-1 0-6-15,0-5-6 0,-3 0-5 0,-7-2-8 16,4 0-13-16,-7-9-10 0,0-2-13 15,0 2-17-15,-3-5-19 0,-4-2-27 16,1-4-15-16,-2-2-22 0,-1-4-29 0,-1-2-77 16,-1-5-330-16,2-5-67 0</inkml:trace>
  <inkml:trace contextRef="#ctx0" brushRef="#br0" timeOffset="77771.4835">24048 2247 1434 0,'-10'-30'-47'0,"0"8"11"0,3 2 17 0,4 0-1 16,-4 4 14-16,7 3 18 0,0-4 1 16,7 5 7-16,-4 0 5 0,4-1 0 0,6 1 8 15,0-2 5-15,7 7 2 0,1-2 0 16,1 4 0-16,-1 2 5 0,2 3 1 0,1 0-1 16,3 5-4-16,-1 0 1 0,-3 2-2 15,4 0-2-15,-7 5 2 0,-4 0-7 16,1 0 5-16,-4 0 1 0,-9 1 2 15,0 0-1-15,-8 0 2 0,-3-1-3 0,-6 3 2 16,-1-3-2-16,-2 0 0 0,2 0 1 16,-2 2-9-16,-4-4-2 0,7-3-6 0,-1 3-6 15,1-5-17-15,-1-3-30 0,1 1-31 16,4 0-34-16,1-3-40 0,2-3-35 16,-1-2-79-16,7 0-336 0,-3 0-86 0</inkml:trace>
  <inkml:trace contextRef="#ctx0" brushRef="#br0" timeOffset="77964.4961">24648 2094 1526 0,'13'-5'-28'0,"1"3"29"16,-8 0 14-16,1 4 26 0,-1-2 15 16,-1 2 11-16,-2 1 2 0,0 2-6 15,-3 0-4-15,3 5-6 0,-3-1-6 0,3 3-4 16,1 2-8-16,2-1-2 0,-3 2-6 15,5 3-12-15,-5-3-24 0,0-1-31 16,4 1-40-16,-1-2-44 0,-6-1-95 0,0-3-342 16,-3-3-64-16</inkml:trace>
  <inkml:trace contextRef="#ctx0" brushRef="#br0" timeOffset="78120.5096">24605 2000 1523 0,'-7'-12'-36'16,"0"0"10"-16,1 4 21 0,3-3-1 0,-1 4 8 16,-3-1-5-16,4 1-10 0,3-1-29 15,-3 3-29-15,-1-4-79 0,4 4-249 16,-3-1 89-16</inkml:trace>
  <inkml:trace contextRef="#ctx0" brushRef="#br0" timeOffset="78774.2627">25078 1944 1025 0,'7'0'-26'0,"-4"0"12"0,4 3 11 15,-3 0 11-15,2-1 7 0,-3 3 4 16,4 0 5-16,0 3 9 0,0-2 7 16,-4 3 1-16,0 3 14 0,0-2 0 0,4 2 1 15,-7 3 3-15,0 2 4 0,0-4-1 16,0 5-4-16,0-3-4 0,0 2-8 15,0 2-1-15,0-2-4 0,0 0-6 0,-7-2-4 16,7 4 2-16,0-7-10 0,-3 0-3 16,3-2-4-16,-3-1-3 0,3 2-7 0,0-4-3 15,-3-5-7-15,3 2-1 0,0-4-4 16,0 0-4-16,-7-16 3 0,3 6-3 16,1-2 3-16,-1-4-1 0,-2-2 6 0,0-1 1 15,-1-1 1-15,0 2 4 0,-3-3-1 16,4 0 4-16,-5 4 7 0,4-3-2 15,4 5-1-15,-3 2-2 0,3 0 0 0,-4 1-6 16,7 0 3-16,3 2-1 0,1 2-3 16,5 1 0-16,5 1 0 0,-1 1-2 15,7 5 2-15,0-2-3 0,10 4 1 0,-7 3 0 16,1 4 1-16,3 1 1 0,-4 2 2 16,-3 3-4-16,-3 0 3 0,-1 3 6 0,-2 2 4 15,-11-3 8-15,0 5 3 0,-6-3 5 16,0-1 8-16,-8 3 7 0,-2-4 4 15,-4 1 6-15,1-3 2 0,-1 0-1 16,-3-3-5-16,3 3-4 0,1-5-1 0,-1 4-6 16,0-5-5-16,4-2-7 0,0 1-7 15,2-1-16-15,2 0-17 0,-1-2-25 16,-1 1-27-16,8-4-24 0,-3 1-22 0,3-1-19 16,3-2-27-16,0 0-89 0,-4-7-296 15,8 1-48-15</inkml:trace>
  <inkml:trace contextRef="#ctx0" brushRef="#br0" timeOffset="78979.6101">25292 2205 1422 0,'3'-3'-41'16,"0"2"14"-16,0 1 8 0,-3 0 9 0,8 4 20 16,-8 1 0-16,0-1 8 0,0 2 8 15,0-1 16-15,3 5-12 0,0-3-2 16,4 6 0-16,2-4 4 0,2 3-6 0,5 0-2 15,-2-3-5-15,-1 1-8 0,4-3-3 16,-4 1-16-16,1-3-24 0,2 0-11 0,-2-3-26 16,-4 1-20-16,2-3-64 0,-7-3-270 15,-2-1 67-15</inkml:trace>
  <inkml:trace contextRef="#ctx0" brushRef="#br0" timeOffset="79139.1613">25418 2255 1156 0,'-6'-3'-25'0,"-4"-2"8"16,4 2 5-16,1 1 11 0,-1-1 7 0,3 1 6 15,-1 0 6-15,4 2-3 0,0 0 11 16,7-3 3-16,-7 3-2 0,14 0 5 0,-1-2 0 16,-4 2-6-16,5-3-3 0,7 3 2 15,-8-2-20-15,4-1-23 0,-1 1-21 16,-2-1-20-16,2-1-39 0,-2-1-97 16,-5-1-135-16,-5 0 156 0</inkml:trace>
  <inkml:trace contextRef="#ctx0" brushRef="#br0" timeOffset="79313.4044">25435 2109 874 0,'-9'-4'0'16,"-2"-1"13"-16,8-1 0 0,-10 4 5 15,10-3 12-15,-5 3-1 0,5-3 0 16,0 0 2-16,-1 0-6 0,4 2-3 0,4-1 1 16,-1-1 2-16,3 2-5 0,5-6-5 15,-1 8-1-15,4-5 3 0,2 1-23 0,-2 1-14 16,2-1-30-16,-2-1-44 0,5-1-123 15,-5 0-59-15,-1-3 205 0</inkml:trace>
  <inkml:trace contextRef="#ctx0" brushRef="#br0" timeOffset="79692.5664">25725 1914 775 0,'14'-1'14'0,"-1"1"8"0,4-3 7 0,3 1 11 16,3 2 1-16,-3-3 16 0,7 3-1 15,0-3 10-15,3 3-6 0,-8 0 1 16,8 0-4-16,-3 0-1 0,-3 0-10 0,-1 0-1 16,1 3-5-16,-8-3-2 0,1 3-7 15,-1 2 2-15,-5-4-3 0,-5 7-1 16,1 0 1-16,-7 1-7 0,0 2-1 0,-7 3-5 15,1 2 2-15,-2 1-1 0,-1 5 4 16,-1-2 8-16,-1 4 3 0,2-2-5 16,2 2 2-16,-2 0-2 0,4 0-1 0,-1 1-4 15,3-2 1-15,3 2-4 0,0-3-4 16,0-3-1-16,3 2-4 0,0-3 3 0,0-3-5 16,5-3 2-16,-2 3-5 0,1-4-2 15,-1-2-14-15,5-1-21 0,2-3-21 0,-10-1-10 16,8-1-26-16,5-3-32 0,-13-3-47 15,3-1-86-15,2-1-197 0,-5-3 41 16</inkml:trace>
  <inkml:trace contextRef="#ctx0" brushRef="#br0" timeOffset="79871.5814">25922 2227 1239 0,'-3'-5'-25'16,"0"0"13"-16,3 2 15 0,3-1 18 15,3 2 12-15,4-4 7 0,4 5 4 0,2-4 2 16,4 4-3-16,7-1 1 0,-3-2-10 16,3 2-4-16,3-3-23 0,-5 3-32 15,5-3-38-15,5-6-53 0,-16 7-159 0,5-4-89 16,-8-2 124-16</inkml:trace>
  <inkml:trace contextRef="#ctx0" brushRef="#br0" timeOffset="82051.5889">23537 2864 996 0,'3'-5'8'16,"2"3"10"-16,-2 0 3 0,-3 2 11 16,3-3 14-16,0 1 10 0,-3 2 10 0,0 0 1 15,7 5 4-15,-7-3 2 0,3 3 3 16,0 1-1-16,0-3 5 0,5 9 6 15,-5-6 3-15,0 7 2 0,1-1 1 0,-1 1 0 16,3 3 2-16,-2-1-5 0,0-1-1 16,-1 1-5-16,0 0-8 0,0 4-4 0,-3-2-7 15,4-3-8-15,-1 1-1 0,0 0-8 16,-3-1-4-16,3-2-3 0,-3 0-1 16,0 0-4-16,4-2 0 0,-4-2-5 0,4-1-3 15,-8 0-3-15,4-3-4 0,-4-2-4 16,-2-4-4-16,-1-7-6 0,1 2-2 0,-5-6-8 15,5-4-8-15,-7-3-3 0,2-2-5 16,-2-6 0-16,-1 3 2 0,2-2 2 16,-1 2 3-16,2 0-1 0,1 5 1 15,4 0 0-15,-1 2 3 0,0 3 0 0,4 2 0 16,0 1 1-16,3 2 3 0,0 3-2 16,3-1 4-16,3 3 1 0,2-3 3 0,5 7-3 15,-1-4 1-15,9-1-1 0,-1 4 1 16,4-2 3-16,2 3-1 0,0-1 0 15,4-4 1-15,-3 6-2 0,0-3 1 0,-3 1 2 16,-1 2-1-16,-4 0 5 0,2 0 6 16,-4 2 7-16,-1 3 3 0,-3 2 8 0,-2 5-5 15,2 2 8-15,-3-1 0 0,0 4 3 16,0 1-3-16,0 0-2 0,3-1-8 16,0 3-2-16,1-6-3 0,2 5-1 0,1-5 0 15,4 1-3-15,1-5 3 0,2 0-5 16,-1-5 4-16,4 1-7 0,-3-6 6 15,6 0-4-15,-8-4-2 0,2 2-2 16,3 2 0-16,-1-3 2 0,-5 1-4 0,-2 0-4 16,-2-1 6-16,3 3-7 0,-3-2 2 15,-4 2-2-15,4 0 5 0,0 2-3 0,-1 3-2 16,4 0 2-16,0 1 1 0,0 3-2 16,4-1-1-16,2 2 5 0,-3 0-3 15,4-3-2-15,0 3 0 0,-1-2 4 0,1-4-4 16,-3 1 2-16,3-1 1 0,-5-4 5 15,2-4-6-15,-4 2 3 0,-4-3-5 0,1-2 3 16,-4-1 6-16,-2-2-9 0,-5 0 2 16,-2-2-3-16,-4 2 2 0,0-1 1 15,-4-1-2-15,1 4 1 0,-3 1-3 0,-2 0-4 16,-1 4-3-16,-4 1-10 0,-1-1-21 16,1 3-27-16,-1 0-34 0,4 3-36 15,-4-1-41-15,8 3-40 0,-4-5-50 0,4 0-95 16,3 3-79-16,-2-1-134 0,5-2-76 15</inkml:trace>
  <inkml:trace contextRef="#ctx0" brushRef="#br0" timeOffset="82497.6375">25025 2925 1475 0,'10'0'-39'15,"-3"0"12"-15,2 0 14 0,2 2 20 0,-4 3 16 16,-1 0 16-16,0 4 5 0,1 3 8 15,4-3 10-15,-2 6-7 0,1 0 3 16,1 0 0-16,-5 0-5 0,4 0-6 0,-3-2-5 16,0-1-2-16,-1-2-1 0,1-3-7 15,-4 2-4-15,0-7 0 0,4-2-5 16,-7 0-8-16,4-6 0 0,-4-3-9 0,0-2-6 16,0-1-2-16,-4-3-3 0,1-2 5 15,-7-3-2-15,3 2 2 0,-3-5 5 0,0 4 1 16,0-1 5-16,0 0 0 0,0 3-3 15,3 0-7-15,1 5 4 0,6 0-1 16,-3 2-6-16,6 3 3 0,0-1 0 16,3 3 3-16,5 2-2 0,-1-1 1 0,3 4-1 15,1 3-2-15,-1 1 3 0,0 1 3 16,0 0 1-16,1 5 2 0,-1 3 9 0,0 1 8 16,-2-1 14-16,-5 2 5 0,-3 0 7 15,-3-3 4-15,0 3 3 0,0-3 3 16,-6 5 3-16,-1-5-2 0,-3-2-1 0,-3 2-7 15,3 0-6-15,0-1 1 0,0-1-11 16,0-2-7-16,0-4-18 0,0 1-18 0,0 0-33 16,3-2-44-16,0-3-45 0,4 0-40 15,-3-3-54-15,2-2-112 0,4 0-101 16,0 1-121-16,4-4-56 0</inkml:trace>
  <inkml:trace contextRef="#ctx0" brushRef="#br0" timeOffset="82776.6994">25279 2987 1494 0,'9'-2'-20'15,"1"2"23"-15,1 0 10 0,-5-3 17 16,1 3 15-16,-1 0 9 0,5 3 3 16,-5-3-2-16,4 4-5 0,-4 1-4 0,5 1 1 15,2 3-5-15,4 2-9 0,7-4 2 16,-5 5-5-16,5-1-3 0,6 3-2 0,0 2-4 16,3-7 0-16,-6 4-3 0,3-5-2 15,0 2-3-15,-7-8 3 0,4 3-2 0,-4-5 2 16,-3-2 1-16,-3-3 12 0,-1-2 13 15,-6-4 8-15,1-2 4 0,-5-1 2 16,4-1 4-16,-10-3-7 0,0 3 4 16,3 0 0-16,-3 0-7 0,4 0-5 0,-4 0-5 15,0 3-7-15,0 0-11 0,3-1-30 16,-3 2-30-16,0 2-42 0,4-1-45 0,2 2-44 16,-3-4-58-16,4 2-138 0,0-3-266 15,0 3-128-15</inkml:trace>
  <inkml:trace contextRef="#ctx0" brushRef="#br0" timeOffset="83289.4704">26042 2595 1609 0,'7'-10'-62'0,"-7"5"26"0,0-4 19 15,0 6 17-15,3-3 13 0,0 1 5 16,0 3 6-16,2-1 1 0,-5 1 11 15,0 2 3-15,0 0 6 0,9 7 0 0,-2-2-1 16,-4 4 4-16,0 5 3 0,5-2 6 16,-5 5 6-16,3 3 0 0,1 1-1 0,-1 4-1 15,2-3 0-15,1 6-5 0,1 2-4 16,1-3-6-16,2-1-3 0,4-2-4 16,-8-4-5-16,4 0-4 0,1-2 1 15,-1-6-6-15,7 0-2 0,0-4-4 0,-3-3-2 16,3-3-6-16,3-2-2 0,4-2-2 15,-1-5-2-15,1-1 1 0,0 3-4 0,0-2 2 16,0 2-1-16,-5-3-1 0,2 4 2 16,-4-1 0-16,4 5 1 0,-8 0 2 15,4 0-1-15,-4 2 1 0,1 2 1 0,4 2-3 16,-5-1 2-16,1 0 2 0,-1 2 6 16,1 3-10-16,4-2 3 0,-2 1-1 0,1-2 0 15,1-1-1-15,-2 0-1 0,5-1 0 16,-1-4 7-16,0-2-7 0,0-2 1 15,4 1-1-15,-3-6 2 0,6-3 4 16,-14-1-7-16,1-3 1 0,0-2 2 0,-4-3 2 16,-3 2 9-16,-4-4 4 0,-6 1 2 15,0 3 5-15,-3 2-6 0,-7-2-1 16,-3 6-4-16,-7 0-6 0,0 1-16 0,-3 4-33 16,-4 1-44-16,4 4-54 0,-4 2-60 15,-3 2-111-15,-3 2-133 0,6-1-199 0,-10 3-135 16</inkml:trace>
  <inkml:trace contextRef="#ctx0" brushRef="#br0" timeOffset="83934.1765">23540 2514 1709 0,'0'-1'-38'0,"0"-2"14"16,0 1 22-16,0-1 14 0,0 3 17 16,-3-3 13-16,-3 2 1 0,3-4 5 0,-1 5-2 15,-2 0-4-15,-2 5 1 0,2-4 0 16,-4 5-4-16,1 0-2 0,-2 10-2 0,-2-2 4 15,-4 4 3-15,1 8 5 0,-1 0 6 16,-7 11 6-16,5-3 8 0,-5 6 3 16,4-1 2-16,0 7 4 0,3-1 5 15,1-3-4-15,2 4-4 0,1-4 2 0,7 3-9 16,-5-11-4-16,5 2-12 0,3-6-1 16,-1-5-10-16,1 0-5 0,0-5-15 0,3-1-27 15,0-6-40-15,3 0-53 0,0-6-58 16,7-1-68-16,0-4-163 0,0-7-75 15,7 2-167-15,-4-4-128 0</inkml:trace>
  <inkml:trace contextRef="#ctx0" brushRef="#br0" timeOffset="85077.8605">27226 2317 1624 0,'-3'-3'-69'16,"0"-1"21"-16,3 1 21 0,0-2 12 15,0 3 15-15,-8-1 12 0,8 1 5 0,0 2 7 16,-3-6 3-16,3 6 6 0,0-1 0 15,0-2 3-15,0 3 2 0,0 0-2 0,3-2 1 16,-3 2 4-16,8 0 2 0,-5 2 4 16,0 1 2-16,7-2 0 0,4 7 0 15,-11 0-1-15,10 4 0 0,1 1-3 0,2 3 1 16,1 10 3-16,-1-4 0 0,-2 10-7 16,-4-3 0-16,7 5 1 0,-14 2 1 15,7 1-3-15,-10 1 1 0,0 1 2 16,0 2-3-16,0-3 1 0,0 1 7 0,-13 4-1 15,2-6 3-15,5-3 4 0,-7 2 1 16,-1-4-1-16,4-1 1 0,-4-1-6 0,5-9 4 16,-1 3-2-16,7-5-8 0,-11 1 2 15,7-2-5-15,-2 0 14 0,1-3-7 16,5-3-3-16,0-2-4 0,-4 1-4 0,1-2-6 16,3-1-4-16,3 2-2 0,-11-5-5 15,8 5-11-15,3-3-21 0,0-2-25 16,-7 0-36-16,4-2-48 0,0 1-61 15,3 1-68-15,-3-2-151 0,3-3-89 0,-8 3 56 16,5-2-143-16,3-1-79 0</inkml:trace>
  <inkml:trace contextRef="#ctx0" brushRef="#br0" timeOffset="97171.3591">16887 13880 1227 0,'0'-8'199'16,"0"1"-89"-16,0 1-37 0,0 1-8 16,0-2 8-16,4 2 16 0,-4 2 4 15,0-4-2-15,0 5-6 0,0-6-6 0,0 8-9 16,0-5-6-16,4 3-4 0,-4 2 2 16,0 0 6-16,10 0 12 0,-4 0 1 15,-3 2 3-15,8 6 4 0,-5-3-1 0,1 4 7 16,2 2 10-16,-1-2-27 0,-2 7 2 15,1 1 2-15,6 5-2 0,-3-2 2 0,7 11-5 16,-7-12-7-16,3 6-7 0,0 0-5 16,1-2-5-16,-1 2-7 0,-3-2-6 15,3-6-7-15,1 0 14 0,-4-2-20 0,0-3-15 16,0 2-23-16,-3-4-33 0,2-3-29 16,1-7-40-16,-2-7-54 0,1 0-63 0,-2-4-45 15,-4-7-132-15,0 3-91 0,-3-9 68 16,0 0-175-16,0 5-104 0</inkml:trace>
  <inkml:trace contextRef="#ctx0" brushRef="#br0" timeOffset="97693.9213">16451 13587 1623 0,'-10'0'-37'15,"3"0"3"-15,0 0-2 0,1 0 3 16,6 0 12-16,-7 0 13 0,7 0 11 0,-3-3 9 15,3 3 4-15,7-4 8 0,-1-1 3 16,4 2 2-16,0 3 1 0,0-7 4 0,3-1 0 16,7 1-2-16,-2-1 2 0,4-2-2 15,2 0 1-15,6-3 0 0,3 1 0 0,-6 3 2 16,3 0 6-16,-3 2-2 0,6 2 3 16,0 2 2-16,0 3 4 0,1 3 0 15,0 2-3-15,2 2 1 0,1 2-2 16,-10 0 1-16,-1 2 0 0,-2 3 6 0,-8-4 4 15,1 5 1-15,-4-3 3 0,-3 4 3 16,-7-1 4-16,1 0 0 0,-4-3 3 16,-4 0 9-16,-2-1-8 0,-4 4-2 0,-4-5-6 15,1 5 5-15,3-6-9 0,-3 2-10 16,-4-2-2-16,0 4-6 0,4-5-9 16,-1 2-11-16,2 0-13 0,2-3-15 0,-1 0-22 15,2 1-29-15,-5-1-34 0,4 4-42 16,0-4-42-16,7 1-46 0,-4-5-69 0,3-2-120 15,4 5-23-15,4-6-108 0,6 0-47 16</inkml:trace>
  <inkml:trace contextRef="#ctx0" brushRef="#br0" timeOffset="98104.4182">17262 13955 1465 0,'3'3'-32'0,"-3"-2"4"0,3 5 10 16,0 1 13-16,1-7 10 0,-1 3 13 16,-3 2 9-16,3-5 2 0,-3 0 2 15,6 0 1-15,-1-5-2 0,1-3 7 0,1 6-1 16,-4-8 2-16,3-5-2 0,2 4 1 16,-2-4 4-16,1-2 0 0,-1-5-1 0,-3 1 0 15,5 1 4-15,-5 1-1 0,0-6 1 16,0 7 1-16,1-4-5 0,-1 2 2 15,0 5 0-15,0-3 0 0,5 3 7 0,-5 0-8 16,0 3-1-16,-3-3-1 0,3 4-1 16,1 4-5-16,-1-6 2 0,-3 4-5 0,3 1-2 15,-3-1 1-15,3 6 0 0,1-5 1 16,0 8 0-16,-1-6 1 0,0 6 1 16,0 6 0-16,1 2-7 0,2-4 1 15,-3 4-5-15,5 0 0 0,-2 1-2 0,-3 4-6 16,7-3-10-16,-3-1-11 0,3 5-13 15,-3-7-16-15,2 3-24 0,-1 0-20 16,-2-3-15-16,-3 1-21 0,4-5-20 0,-4 1-27 16,0-1-18-16,-3-3-54 0,0 0-368 15,0 0-104-15</inkml:trace>
  <inkml:trace contextRef="#ctx0" brushRef="#br0" timeOffset="98307.4335">17238 13704 1522 0,'-3'3'-50'0,"3"-3"2"0,0 2 18 16,0-2 5-16,0 0 11 0,0 0 18 15,16-5 8-15,-9 5 13 0,0-7 6 16,3 2-2-16,2-3-5 0,2 4 1 0,-4-4-1 16,7-5-4-16,-4 4-9 0,4-1-11 15,2-1-17-15,-5 4-15 0,3-3-18 0,-4 3-26 16,0-6-43-16,1 4-92 0,-4-2-148 15,0 4 127-15</inkml:trace>
  <inkml:trace contextRef="#ctx0" brushRef="#br0" timeOffset="98536.4596">17618 13340 1032 0,'0'-6'22'0,"3"1"8"0,-3 2-4 0,4 2 14 16,-4 1 2-16,3 0 20 0,-3 0 5 16,10 4 2-16,-7 1-2 0,4 4-2 0,0-2-2 15,0 1-10-15,-1 1-4 0,4 4-5 16,-3-6-9-16,3 3-13 0,-4-3-19 16,4 4-20-16,-3-4-23 0,0 1-33 0,-1-5-34 15,-2 1-55-15,-1-4-312 0,-3 0 20 16</inkml:trace>
  <inkml:trace contextRef="#ctx0" brushRef="#br0" timeOffset="99008.0226">17538 13302 1286 0,'-6'-5'-12'0,"-2"5"6"16,5-7-4-16,3 0-1 0,0 1 9 15,0 1-4-15,7-4 5 0,0 0 1 16,3 2 9-16,-1-1-2 0,5-1-8 0,2 1 2 16,2-5-1-16,1 4-1 0,-5 2 2 15,6-2 12-15,0 1 4 0,-3 4 3 0,-4-1 4 16,4 2 9-16,-4 3 0 0,-3 0 12 16,3 0 4-16,-3 8 3 0,0-4 2 15,0 8-5-15,0-3 4 0,1 3-5 0,1 1-2 16,2 2-3-16,-1-2-6 0,0 2-1 15,1-3-4-15,-1 1-3 0,1-3-2 16,-4-1-3-16,2-1 0 0,-1-3-1 0,-1-2-4 16,4-6-3-16,-5 3-5 0,4-10 0 15,4 3-2-15,-4-6-2 0,1-2-5 16,-4-3 2-16,4-2-4 0,-5 3 3 0,1-8 2 16,-3 4-2-16,3 2 2 0,-3 2-3 15,2-1 0-15,-1 3 3 0,-2 0-1 16,1 5-1-16,-1 0 1 0,1 0 0 0,0 3 0 15,-1 4 3-15,4 1-4 0,1 2 0 16,-1 2 1-16,-1 4-2 0,2-5-4 0,2 7-11 16,0-3-8-16,-3 0-16 0,3 2-24 15,-3 1-14-15,1 0-28 0,-2-4-14 16,-2 1-32-16,-4-1-64 0,4-4-269 16,-3 2 12-16</inkml:trace>
  <inkml:trace contextRef="#ctx0" brushRef="#br0" timeOffset="99143.0389">18251 13100 1320 0,'-6'0'-7'0,"0"0"9"0,6 0-13 0,-7 0 17 16,0 0 15-16,7 1 11 0,0-1 3 16,0 0 4-16,0 3 3 0,0-3-3 0,0 0-8 15,20-3-12-15,-10-1-17 0,0-1-27 16,3 2-17-16,1-4-25 0,2-3-39 16,-2 0-92-16,-4-2-187 0,3-4 102 0</inkml:trace>
  <inkml:trace contextRef="#ctx0" brushRef="#br0" timeOffset="99538.539">18425 12615 1070 0,'-3'-7'4'0,"0"1"2"0,-1 1 1 16,1 1 9-16,3 4 25 0,0 0 6 15,0 0 3-15,0 0 4 0,0 0-2 0,7 12 4 16,-4-8-4-16,3 4-7 0,1 2 2 15,-4-3-3-15,5 1-4 0,-5 1-4 0,3-1 1 16,-3 1-6-16,4-2-7 0,-4-2 2 16,0-1 0-16,2-1-6 0,-2-3-4 15,0 0-7-15,3-3-5 0,1-1-8 0,4-4-5 16,-2 4-2-16,4-7 0 0,1-1-2 16,2 1-2-16,1 4 5 0,-4 0 3 15,4-1 1-15,-4 4 5 0,1 1 10 16,-1 3 7-16,-2 4 7 0,-5 4 5 0,1 5 3 15,-4-1 5-15,-3 1 5 0,-3 3 7 16,-4 3 7-16,-4-2 7 0,2 1 9 0,-4 3 3 16,-4-8-1-16,1 3-5 0,2-2-7 15,-2-3-10-15,2-2-7 0,1 0-7 16,-1-5-12-16,-2-1-17 0,2-3-18 0,4-4-21 16,-4-2-31-16,5-5-30 0,-1 4-39 15,4-3-33-15,-5-7-59 0,4 2-431 0,1 3-149 16</inkml:trace>
  <inkml:trace contextRef="#ctx0" brushRef="#br0" timeOffset="99851.346">18626 12593 1713 0,'9'0'-52'0,"1"0"10"16,-4 3 5-16,5-3 2 0,-1 1 20 15,0-1 15-15,0 3 4 0,3-1 5 16,-2 1 4-16,5 0-2 0,-2 1-4 0,2-1 2 15,1-1 0-15,2 1 0 0,2-1 7 16,-1-4-6-16,-1-1-5 0,5 1-3 16,0-5-7-16,-5-4-3 0,1 2-4 0,-3-4-2 15,-4-2 0-15,1 0 0 0,-7-3 1 16,-1 0 2-16,-6 1 9 0,0 0 4 16,-6-3 7-16,-1 3 6 0,-3 1 6 0,-3 4 3 15,-1 2 3-15,-6 0 3 0,3 5-5 16,1 0 1-16,-4 2-5 0,-1 6-3 0,2-3-3 15,2 5-10-15,-7 0-17 0,8 0-19 16,2 2-26-16,1 1-19 0,4-1-25 16,-2-2-42-16,5-1-84 0,6 0-159 15,0-2 102-15</inkml:trace>
  <inkml:trace contextRef="#ctx0" brushRef="#br0" timeOffset="100419.0428">19002 11825 1016 0,'3'-5'-4'0,"1"-1"2"16,-4 2 6-16,3-1 1 0,-3 5 9 16,3-3 5-16,-3 3 3 0,7 8 11 15,0-4 7-15,-4 7 3 0,4 2 1 0,3 4 5 16,-3 3 0-16,6 0 2 0,-4 3 1 16,2 3 5-16,2 2 0 0,1 0 3 15,2-1 2-15,1 1-2 0,-4-3-3 0,4 2-3 16,-1-4-4-16,1-3-4 0,-4-3-4 15,1 1-2-15,-1-3-3 0,-2-8-4 16,2-1-5-16,-1-4-6 0,2-4-4 0,-4-4-7 16,4-1-1-16,-4-8-4 0,-1-3-2 15,-1-6-2-15,-2-7-2 0,4-1-2 16,-4-6 0-16,2 1 0 0,-2-1 4 0,4 1 0 16,-4-4 7-16,5 7 6 0,-5 4-1 15,1 5-2-15,3 2 6 0,-3 3 3 16,3 2 1-16,-1 6 2 0,5 4-4 0,-4 4 0 15,3 1-2-15,4 3-2 0,-4 0-4 16,7 5 0-16,-3 3-3 0,3-1 2 16,0 3-3-16,-3-1-2 0,3 3-2 0,0-3-9 15,-4 2-8-15,1-4-8 0,-4 0-14 16,1-2-10-16,-4 3-18 0,-1-6-17 0,-1 0-30 16,-2-2-12-16,-3 0-9 0,-3 0-2 15,0 0 0-15,0 0-2 0,-9-4-7 16,-2 1 11-16,-2 3-264 0</inkml:trace>
  <inkml:trace contextRef="#ctx0" brushRef="#br0" timeOffset="100551.5614">19696 11805 983 0,'-17'2'-31'0,"1"-4"17"0,-1 2 23 16,4 2 12-16,-4-2 2 0,7 0 12 0,0 0 9 16,0 0 5-16,6 0 6 0,1-2 8 15,6-3 11-15,1-1 9 0,6 4-1 16,0-5 0-16,3 2-1 0,4-4-11 0,3 1-8 16,-4 0-6-16,5-2-13 0,-2 0-24 15,5 0-32-15,-4 0-45 0,4 0-46 16,-5-5-107-16,-2 1-301 0,-1 2-15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5T23:59:30.063"/>
    </inkml:context>
    <inkml:brush xml:id="br0">
      <inkml:brushProperty name="width" value="0.05292" units="cm"/>
      <inkml:brushProperty name="height" value="0.05292" units="cm"/>
      <inkml:brushProperty name="color" value="#FF0000"/>
    </inkml:brush>
  </inkml:definitions>
  <inkml:trace contextRef="#ctx0" brushRef="#br0">9904 5182 461 0,'-3'-7'130'0,"0"-1"-41"15,-1 1-10-15,1 4-13 0,0-1 17 16,3-2-11-16,-3 1 7 0,-2 4-2 16,5-5 3-16,-3 4 2 0,3-2 5 15,-3 2 1-15,3 0 3 0,0 2 10 0,0-4 1 16,0 4-2-16,0 0 4 0,6 6 1 16,2 0 0-16,-5-1-1 0,0 2-2 0,4 1-9 15,-4 4 0-15,3 0-6 0,2 1 0 16,-5 5-3-16,7-1-10 0,0 3-5 15,0 2-8-15,0 2-5 0,7 0-1 0,-4 1 0 16,1 5-6-16,-1-5 3 0,4 4 12 16,-1 0-2-16,1-3-7 0,-1 3 7 0,-2-5-17 15,2 1-3-15,1-3 0 16,-4-1-9-16,1-4 0 0,-1 0-10 0,1-2-3 16,-4 2 0-16,-4-8 1 0,4 1-2 15,-3 0-3-15,0-3 1 0,-1-2 9 0,1-3-14 16,-4-2-1-16,4-2-9 0,-4-3 14 15,1-5-3-15,2 0-2 0,-3-2 3 0,-3 0-5 16,4-4-5-16,-4 1 0 0,3 0 12 16,-3 0-17-16,0 1 4 0,3 1-3 15,-3 2 1-15,4 4-7 0,-1 0 2 0,4 2 6 16,-1 5-4-16,1 0 3 0,4 5-4 16,-2 0 5-16,4 2-3 0,4 3 6 15,0 2-9-15,-1 4 12 0,5-1-10 16,-2 0-5-16,5 0-19 0,-4-1 5 0,-1-1 6 15,2 2 3-15,-1-2 0 0,-4-4 8 16,-2-1 2-16,-1 0 9 0,-2-6-2 0,-2 0-4 16,1-4 10-16,-3-5 7 0,-3-4-13 15,-1-1-2-15,-3-5 4 0,-3-6-4 16,-1-4-9-16,-3-3 3 0,1-3 4 0,6 3 4 16,-7-3-9-16,1 4 9 0,-2 0-4 15,2 0 1-15,3 4-4 0,-4 1 2 0,4 3-1 16,-5-1 8-16,5 2 2 0,0 3-13 15,-3 1-15-15,2 1-7 0,4 3-24 16,-6 0-25-16,6 1-31 0,-3-2-51 0,-2 4-65 16,5-2-45-16,-3 2-159 0,0-1-71 15,0-1 42-15,0 4-118 0,3 2-74 0</inkml:trace>
  <inkml:trace contextRef="#ctx0" brushRef="#br0" timeOffset="689.7631">11012 5634 1468 0,'0'0'-32'0,"-7"3"13"0,3 2 18 16,1 2 18-16,0 2 16 0,-4 0 4 15,4 2 9-15,-3-2 1 0,2 4 1 0,0-4 4 16,1 4-3-16,3 0-5 0,0 0 5 16,0-1-7-16,3-2 0 0,-3-3-2 15,0 3 6-15,0-2 4 0,4-1 8 0,-4-1 10 16,0-4 1-16,0 4 0 0,-4-6 0 16,4 0-5-16,-6-6 0 0,2 0-6 15,1-1-2-15,0-3-6 0,-4 0-7 0,4-2-5 16,3 0 0-16,-4 0-6 0,4-2-7 15,-3-1 2-15,3 3-3 0,3 2-2 16,4-2-3-16,0 1-4 0,-1 4 3 0,4 1-2 16,4 1-1-16,-1 5-2 0,4 0 1 15,-1 3 5-15,1 3 1 0,7 2 7 0,-2-2 4 16,5 1 10-16,-3 4-2 0,3-1 10 16,-4-1-2-16,1 2 2 0,-2-2 0 15,-1 0 0-15,-1-2 1 0,-7 1 10 0,4-1 6 16,-4-5 19-16,-3 3-2 0,0-5 3 15,-3-2-15-15,2-1-9 0,-5-5-5 16,0 2-4-16,2-4-10 0,-6-4 0 0,0-3-6 16,0 0-2-16,-3-3-8 0,-4-4 0 15,3 3-4-15,1-1-1 0,0-2-4 16,-3 2-16-16,-1 2-16 0,4 0-28 0,-1 2-37 16,4 3-37-16,-4 1-47 0,1-2-55 15,3 4-57-15,3-1-51 0,-3 4-131 0,4-2-59 16,0 4 76-16,2 2-161 0,4 3-100 15</inkml:trace>
  <inkml:trace contextRef="#ctx0" brushRef="#br0" timeOffset="963.7841">11676 5475 1655 0,'0'2'12'0,"0"0"22"0,0-2 34 16,6 0 27-16,-3 0 17 0,-3 0 8 15,10-4-2-15,1 1 5 0,-2-2-1 16,1 3-17-16,4-1-5 0,-1-2-7 0,1 1-11 16,2 1-11-16,1-2-8 0,-1 2-11 15,-2 2-18-15,2-2-24 0,-2 0-33 16,-1 3-33-16,1 0-39 0,-8 0-41 0,1 0-32 15,-4 3-27-15,-3 0-41 0,-3 1-80 16,-7 1-311-16,-4 2-126 0</inkml:trace>
  <inkml:trace contextRef="#ctx0" brushRef="#br0" timeOffset="1116.7934">11688 5577 1674 0,'-6'8'-37'0,"6"-2"27"0,0-5 34 16,6-1 31-16,1 0 27 0,4-1 17 0,5-2 10 15,1-2 11-15,2-1 6 0,2-1 0 16,2 2-5-16,1-1-10 0,-2 1-9 0,2 1-13 15,-7-1-9-15,2 2-9 0,-5-2-20 16,2 3-43-16,-2-1-46 0,-4 0-72 16,4 2-79-16,-8-2-104 0,1-2-169 0,-1 2-188 15,1 2-145-15</inkml:trace>
  <inkml:trace contextRef="#ctx0" brushRef="#br0">12609 5322 1689 0,'-4'-5'-35'0,"-2"3"22"0,3-3 25 16,-1-1 27-16,-2 5 30 0,2-5 19 15,-3 1 7-15,1 1 5 0,-1-5 2 16,4 7-4-16,-3-4-2 0,-2 5-3 0,5-2-10 15,0-2-5-15,0 2-4 0,3 1-7 16,-4-1 0-16,4 3-5 0,0-2 2 16,0 2 1-16,4-5 12 0,-1 5 16 0,3-2-5 15,5-1 6-15,-1 1 0 0,6-1-32 16,1 3 3-16,0-2-2 0,9-4 3 0,-3 5-9 16,7-2 1-16,-3 0-16 0,7 1-2 15,-4 2 2-15,0-3-10 0,3 2-5 16,-3-2 4-16,0 3-11 0,-3-3 5 0,3 3-5 15,-10 0-5-15,-1 0 2 0,-1 0-2 16,-1 0-2-16,-4 0-1 0,-1 0 1 0,-1 0-4 16,-1-2-2-16,-4 2-1 0,2 2 5 15,-5-2-4-15,0 0-1 0,4 3-1 16,-7 0-3-16,3 1 3 0,0 1-5 16,-3 2 1-16,3 1 0 0,-3-1 6 0,3 5-3 15,-3-4-2-15,5 4-2 0,-2 0 7 16,-3 0-5-16</inkml:trace>
  <inkml:trace contextRef="#ctx0" brushRef="#br0" timeOffset="3163.3701">12556 5390 1505 0,'-7'-3'-66'16,"7"3"18"-16,-4 3 20 0,4-3 13 0,0 0 16 15,0 0 10-15,0 0 17 0,0 0 11 16,0 0 8-16,0 0 13 0,0 0 1 16,0 0 5-16,11 2 4 0,-11-2 6 0,6 3-1 15,-6-1 3-15,4-2-3 0,-1 3-1 16,0-1 0-16,-3-2-5 0,3 2-3 0,1 1-3 16,-1-1-3-16,4 1-2 0,-4 0-1 15,4 2-1-15,-1-4-3 0,1 7 1 16,3-2-5-16,0 0 5 0,0-2-7 0,1 4 1 15,-2-4 3-15,1 4-4 0,4-3-1 16,-8 2 0-16,4-2-3 0,1 0-3 16,-5 0-4-16,4-1 4 0,-3 2-1 0,0-4-3 15,-1 2 5-15,-3-2 0 0,4 4-3 16,-4-5-1-16,1-1-1 0,-1 3-7 16,-3-1-2-16,0 1-4 0,0 0 5 0,0-3-7 15,-3 1-3-15,3 2-3 0,-4 0 2 16,1-1-4-16,-4 1 11 0,4 2-12 0,0 0-1 15,0-1-2-15,-4 1-3 0,3-2 1 16,-3 2-3-16,4 2 2 0,-3-2-5 16,-1 1 4-16,0 1-2 0,0 4-1 0,-2-4-1 15,2 3 1-15,-3-1 0 0,0 4-1 16,0-1 3-16,-4 4-2 0,5-4-3 16,-1 1 4-16,-1-1-2 0,2 3-1 0,-1-2 7 15,-1 0-8-15,2-1-2 0,-1-2 1 16,3 2 7-16,0 1-2 0,1-4-3 0,-1 4-1 15,1-2 11-15,-2-2-9 0,2-1-4 16,3 1 2-16,-1-1 2 0,1-3 3 16,-3 2-1-16,6-2-3 0,-5 1 1 15,2 0 11-15,0-2-9 0,3 1-5 0,-3-2 9 16,0 1-7-16,3-4-2 0,0 5 5 16,0-2 1-16,0-1 0 0,0-2-4 0,3 3 11 15,0-1-6-15,0 1 10 0,0-1-6 16,5-4-6-16,2 2 7 0,3 0-8 15,0-3 1-15,0 1 1 0,1-1 2 0,6-2-25 16,3 3-2-16,1-4 7 0,3 2 3 16,-1-1 3-16,1 1 8 0,-4-2-11 0,4 4 0 15,-4-4 0-15,4 3 1 0,-7-1 2 16,0 1 6-16,0 1 0 0,4-1 7 0,-8 0-6 16,4-2-5-16,-1 3 1 0,2 0 4 15,-4-1-2-15,-1 3 0 0,1-2 4 16,-1-1-4-16,-2-2 1 0,2 5 2 0,-5-2-4 15,2-1 6-15,-4 0 0 0,2 2 12 16,-1-2 4-16,-4 3 2 0,2-2-4 16,-2-1-2-16,-3 3 1 0,1-3 2 15,-1 3-2-15,0-1 1 0,-3 1-5 0,3-3 1 16,-3 0 0-16,0 3 1 0,0-6 2 16,0 4 1-16,-3-1-1 0,3-1 2 0,-3-1-6 15,0-1 1-15,-1 1 2 0,1-2 0 16,0 2 4-16,0 0-3 0,-2-3 5 15,-1 4 3-15,6-1 1 0,-3 2-1 0,0-1-4 16,-1-1-1-16,1 1 2 0,3-1-8 16,-3 3 0-16,3 0-4 0,-3-1-9 0,3 1-21 15,0-1-29-15,0 3-36 0,0-5-41 16,0 2-58-16,-5 1-66 0,10-3-76 16,-5 3-182-16,3-3-9 0,0 2 62 0,0-2-150 15,1 2-105-15</inkml:trace>
  <inkml:trace contextRef="#ctx0" brushRef="#br0" timeOffset="4455.2683">13399 5395 1606 0,'-3'-8'-53'0,"3"0"15"15,-4 4 19-15,4-4 23 0,0 1 21 16,0-4 19-16,0 4 12 0,4 2 11 0,-4-3 6 16,0 4 2-16,3-1 2 0,-3 2 6 15,7 3 4-15,-3 0 6 0,2 0-1 16,1 3-3-16,-1 4 1 0,1-2-1 0,3 5-4 16,0 0 1-16,-4 4-2 0,8-1-5 15,-4 5 0-15,4 2-4 0,-1 5-6 16,4-2-9-16,-1 2 2 0,1 1-4 0,2-5 15 15,2 7 0-15,2-5 4 0,1 1-17 16,-5-2 2-16,2 2-4 0,-1-4-2 16,-4-3 2-16,1-3-10 0,-4 1 5 0,-2-4-2 15,-2-1 6-15,1-1 2 0,-7-1-4 16,4-3-5-16,-3 0-9 0,-4-5 5 0,0 0-13 16,0 0-2-16,-4-10-7 0,-3 2 2 15,1-4-6-15,3-1-8 0,-1 1 3 16,-2-3-6-16,3 0-2 0,-5 0 2 0,5 3-2 15,3-2-1-15,-3 2-2 0,0 3 0 16,3-4-2-16,0 4 1 0,0-2-3 0,0 4 3 16,0-1-3-16,6 2 2 0,0 2 1 15,-1 2-3-15,4 2 0 0,1 0 3 16,0 2 2-16,4 1-5 0,-1 1 0 16,0 5 2-16,0-1-1 0,4 1 3 0,0 1-4 15,0 2 3-15,-1-2 5 0,1 3-5 16,0 0-10-16,2-4 10 0,-5 2-1 0,2 1 4 15,2-5 1-15,-2 3-5 0,1 0-3 16,-4-3 2-16,1 2-1 0,-1-4 0 16,0 2 0-16,-3-2-3 0,0-1 2 0,0 2 4 15,0-1 0-15,-3-3-1 0,-1 3-3 16,1-2 4-16,0-1 3 0,-4-2 1 0,4 2 0 16,-7-2-5-16,6-2 5 0,-6-3-2 15,0-2-2-15,0 2 0 0,0-5 1 0,-3-5-4 16,0 2-1-16,-1-7 2 0,-2-3-4 15,3 2 3-15,-5-5-3 0,2 4 4 16,3-3 0-16,-1 2-4 0,-2 1 1 0,3-1 0 16,-1 2 3-16,-3 0-6 0,4 3 6 15,0 2-3-15,3-1-5 0,-4 2 4 16,4 3 1-16,-3-3-8 0,3 5-16 16,0-2-16-16,0-2-18 0,0 5-15 0,0-3-27 15,-3 2-29-15,3-2-34 0,-3 1-46 16,3 2-51-16,-4-3-44 0,-3 0-117 15,4 3-91-15,-4 1 62 0,4-2-147 0,-3 0-97 16</inkml:trace>
  <inkml:trace contextRef="#ctx0" brushRef="#br0" timeOffset="7288.0375">14697 5208 1182 0,'0'0'92'0,"0"-4"-28"0,0 4-6 16,3-2 14-16,-3 2 1 0,0-3-9 0,0 3-13 15,3-3-12-15,-3 3 4 0,0 0 1 0,0 0 10 16,3 6 3-16,-3-4 3 0,-3 4 5 15,3 0 1-15,0-2-1 0,-3 4 3 16,3 1 4-16,-3 1-1 0,3 2-2 0,-4 0 3 16,-2 8-2-16,6-1 1 0,-7 0 3 15,3 4-4-15,-2 3-1 0,-1-2 6 16,4 3-1-16,0 1 7 0,0 2-2 16,3-1 12-16,0 0 4 0,0-3 1 0,0 6 3 15,3-6-22-15,0-1 3 0,3 0 5 16,4 0 6-16,-2 0-2 0,-2-4-6 0,7-1 1 15,-6-3 0-15,3 0-8 0,-7-4 0 16,4 2-8-16,-1-5-1 0,-2 0-7 16,3-3-7-16,-4 1-4 0,0-3-13 0,1 0-21 15,-1 1-40-15,3-6-49 0,-6 2-49 16,0-2-62-16,8-2-81 0,-8 2-76 16,3-6-198-16,0 1 1 0,0 3 62 0,1-3-253 15,-1 2-223-15</inkml:trace>
  <inkml:trace contextRef="#ctx0" brushRef="#br0" timeOffset="7987.0966">15283 5303 1841 0,'-6'-3'-112'16,"6"3"13"-16,-4-3 14 0,1 1 18 0,3 2 10 15,-3 0 10-15,3 0 10 0,-3-3 3 16,3 3 4-16,0 0 7 0,0 0 5 16,0 0 1-16,-7 0 5 0,7-1-1 0,0 1-1 15,0 0 3-15,0 0-6 0,0 0 0 16,0 0 0-16,-7 1-9 0,7-1 2 0,0 0 0 15,-7-1 6-15,7 1-4 0,-3 1-2 16,3-1-4-16,0 0-8 0,-6 3-18 16,6-3-38-16,0 0-169 0,-7-3 220 0</inkml:trace>
  <inkml:trace contextRef="#ctx0" brushRef="#br0" timeOffset="8813.078">15330 5417 787 0,'0'-8'26'0,"0"3"4"0,0 3 13 0,0-3 15 16,-3 0 6-16,-3 0 0 0,-2 3-5 15,2-1-2-15,-4 0 5 0,0 3-4 16,3 0 0-16,-6 3 4 0,-1 2 2 15,-2-2 0-15,3 2 1 0,-4 0 1 0,4 2 0 16,-7 3 1-16,3 0-3 0,0 4-8 16,0-5-3-16,8 1-6 0,-5 5-3 0,7-6-3 15,-2 3-1-15,5 0 2 0,4-3-7 16,4 2-2-16,2-2-2 0,4-1-2 16,7 1-4-16,0-4 1 0,2 3 0 0,5-1-5 15,-4 2 0-15,0-1 0 0,0-2-4 16,0 4 1-16,-4-2 5 0,-6 2-3 0,4-3 2 15,-8 3-2-15,-6 2 1 0,0 0-4 16,-6 0-4-16,-8 0 1 0,-2-2 1 0,-1 2-4 16,1 0 1-16,-5-1-2 0,-2-4-1 15,3 4 2-15,0-7-6 0,0 1-2 16,4-2-4-16,-1-1-4 0,4-2-7 16,-1 0-3-16,4-5-13 0,7 3-16 0,3-4-28 15,0 2-35-15,6 2-41 0,1-5-48 16,0-1-118-16,3-1-296 0,0 2-110 15</inkml:trace>
  <inkml:trace contextRef="#ctx0" brushRef="#br0" timeOffset="9104.0994">15360 5646 1655 0,'7'0'-22'0,"-1"0"13"16,-2 0 23-16,0 3 16 0,-1-3 12 0,3 0 8 15,-2 3 0-15,-1-1 6 0,0 4-3 16,0-3 0-16,5 1-1 0,-2 1-3 15,1 2-4-15,2 1-6 0,2 0-5 0,-1 1-2 16,4-1-3-16,-5 2-2 0,4-3-4 16,1 2 0-16,-4-5 0 0,-1 4 0 15,5-5 6-15,-4 1 8 0,-4-4 0 0,5-3 2 16,-5 2-1-16,-2-4 2 0,2-2-5 16,-3-5 2-16,-3 3-3 0,4-4-3 0,-4-2-2 15,0 1-3-15,0-1-3 0,0-2-4 16,-4 0 0-16,4 5-4 0,0-2-4 15,0 3-18-15,0-2-26 0,0 4-38 0,0-2-55 16,0 4-48-16,0 0-92 0,-3-1-147 16,3 3-193-16,-3 2-104 0</inkml:trace>
  <inkml:trace contextRef="#ctx0" brushRef="#br0" timeOffset="9619.2617">15651 5577 1663 0,'0'0'6'0,"0"0"6"0,0 0 11 16,0 0 11-16,3 0 10 0,4 2 12 15,-4 4-3-15,3 0-2 0,5 0-5 0,-5 1-5 16,4 1 0-16,0 2-7 0,-3-3-1 16,3 4-3-16,0-2-6 0,-3 2 0 15,-1-4-4-15,1 1 0 0,-1-1-2 0,-2 1 2 16,-1-3 2-16,-3 0-4 0,4-3 0 15,-4 0-2-15,0-2-4 0,0 0 2 16,0 0 0-16,0-12 0 0,0 7-2 0,3-3-3 16,0 1-3-16,4 1 2 0,-1-2 2 15,5-1-4-15,-1 2 1 0,-1-1 0 0,5 1 2 16,-4 2-2-16,3 0 1 0,1 3-1 16,-1-1-1-16,1 1 2 0,-2 4 0 15,2 1 3-15,-1-1 5 0,0 3 1 0,1 0 2 16,-4 0-1-16,4 3 2 0,-5-2 8 15,4 2 2-15,-2 4 0 0,-1-6-3 0,-1 0 2 16,2 1 0-16,-5-2 0 0,1 0-3 16,-4 0-1-16,4-5-1 0,-3 2-6 15,-4-2-3-15,6-5-1 0,-3-2-3 16,1-1-3-16,2-2 0 0,-3-2-3 0,8-2 2 16,-5 2-3-16,1 3-1 0,4-4-2 15,-2 4 3-15,1 1 1 0,0 4-1 0,3-2 5 16,0 6-5-16,1 3 3 0,-1 1-2 15,1 1 1-15,2 2-6 0,1 4 2 16,-1-1-19-16,2-3-25 0,-6 3-36 0,2-3-59 16,-1 4-46-16,-2-5-67 0,2-2-140 15,-10 1-277-15,0-1-162 0</inkml:trace>
  <inkml:trace contextRef="#ctx0" brushRef="#br0" timeOffset="9992.7344">16277 5658 1712 0,'0'0'-91'0,"0"0"15"0,7-6 7 16,-3 0 16-16,-1 2 9 0,4-4 8 0,2 1 18 15,-2-3 8-15,7-3 4 0,-5-3 13 16,5-1 4-16,-4 3 16 0,3-3 6 0,-3-1 0 16,0 4 8-16,0-4 7 0,0 0 6 15,-3 0 4-15,-4 6 2 0,4-3 0 16,-4 5-1-16,0-3-3 0,4 6-8 0,-7 0-5 15,4-1-3-15,-1 4-4 0,3 1-3 16,-2 6-6-16,2-2-1 0,1 5-2 16,0 1-2-16,-1 3 1 0,8 5-1 0,-4 1 8 15,3 4 7-15,-2-3 2 0,1 5 10 16,-2-1 9-16,1-2 6 0,-5 1 4 16,1-2 5-16,-4 0 7 0,-3-3 8 0,0-1-3 15,-7 1-5-15,4-2 2 0,-3 2-10 16,-1-5-1-16,0-1-9 0,0-3-10 0,-2-1-8 15,2 0-12-15,0-5-19 0,0 0-25 16,1-3-31-16,3-2-49 0,-4 0-63 16,3-5-83-16,1 4-172 0,-4-6-70 0,1 3-183 15,-1 1-159-15</inkml:trace>
  <inkml:trace contextRef="#ctx0" brushRef="#br0" timeOffset="11161.8366">17034 5499 1749 0,'0'-3'-32'16,"0"2"20"-16,0 1 8 0,0 0 11 15,4-3 18-15,-4 3 15 0,6 4 3 0,1-1 6 16,0 6-1-16,3-1 3 0,3-2-4 16,0 1 0-16,4 4-7 0,3-1-3 15,0-1-3-15,-3 2-4 0,3-4-5 0,0 1 0 16,-4-1-3-16,1-2-7 0,-4-2-18 15,4 0-18-15,-4-3-23 0,1-3-24 16,-4-5-18-16,-1 4 2 0,2-7-8 0,-4 1 0 16,-1-3 6-16,-3 1 21 0,0-2 7 15,2 2 8-15,-5-5 11 0,0 2 17 16,0 6 8-16,3-4 26 0,-3 4 6 0,0 1 6 16,0 1 6-16,-3 2 5 0,3 1 4 15,0 4 12-15,0 0 0 0,0 12 7 0,-5-8 4 16,5 4 14-16,0 1 7 0,-3 4 7 15,3 2 6-15,0-3 3 0,-3 6 2 16,3-1-2-16,0 5 1 0,0 2 1 0,0 0-6 16,-3-2-8-16,3 7 0 0,-3-5-10 15,3 1 2-15,-4-3-17 0,4 2-7 0,-3-2-1 16,3 0-11-16,-3-3-5 0,0-6 3 16,3 3-12-16,-5-2-7 0,2-1-9 15,3 0-4-15,0-3-4 0,-3-1-16 0,0-1-9 16,3-3-9-16,0 0-4 0,-3 0-7 15,3-3-7-15,-4 1-4 0,1-3-5 16,3 0-4-16,0 0-6 0,0 0 4 0,-6-3 0 16,6 3-4-16,3-4-11 0,-6 1-8 15,6 1-4-15,-3-3-9 0,0 5-4 16,0-5-13-16,3 5-6 0,-3 0-2 0,0-7-16 16,3 4-23-16,-6 1-58 0,6-4-307 15,-6 0-31-15</inkml:trace>
  <inkml:trace contextRef="#ctx0" brushRef="#br0" timeOffset="11739.8859">17912 5192 1452 0,'3'-5'8'0,"0"0"15"15,0 2 21-15,-6 1 14 0,3 2 10 0,0 0 4 16,0 0 4-16,-13 7 3 0,10 1-3 15,-5-1-3-15,2 7 3 0,-4 1 1 16,4 2 3-16,-1 5 4 0,0 2 2 0,0 2 5 16,4 3 2-16,-3 4 10 0,3-3-5 15,-1 6 4-15,0-4 4 0,1 1-7 0,0-1 3 16,-1 0-7-16,1-3-1 0,0-3-2 16,0-1-7-16,0-1-5 0,-5-2-6 15,5-2-8-15,-4 1-8 0,4-5-3 16,0-3-10-16,-4 1-14 0,4-1-11 0,-1-6-33 15,-2 5-25-15,2-8-38 0,1-1-48 16,0-3-60-16,3 0-58 0,-3-7-87 16,3-1-153-16,0-3-10 0,0 1 58 0,3 0-113 15,0 0-49-15</inkml:trace>
  <inkml:trace contextRef="#ctx0" brushRef="#br0" timeOffset="12076.207">17945 5629 1445 0,'3'-2'-31'0,"3"0"10"0,2 2 13 0,-5 0 13 16,4 0 7-16,2 2 0 0,-1 0 14 15,1 1 0-15,4-1 6 0,-2 4 5 16,2-1-1-16,4 2 2 0,-4-1 3 16,7 2 4-16,0-2 0 0,0 1 2 0,0-1 2 15,0 1 2-15,3-2 11 0,-2 0-6 16,-2-3-6-16,1 1-1 0,-3-3-2 0,-1 0-3 15,2-5-6-15,-2 0-2 0,-6-2 1 16,3-4-1-16,-6-1-3 0,-4-1 1 16,1-1-3-16,-4-1 2 0,-4-3 10 0,1 3 6 15,-4 2 1-15,-2 1-1 0,-2 2 1 16,-2 5-2-16,0 0-3 0,-4 5-3 0,-3 3-5 16,4 1-7-16,-5 1-8 0,5 6-17 15,-1-2-29-15,-3 3-33 0,3-3-45 16,4 1-43-16,3 0-43 0,0-3-69 0,4 0-125 15,-2 1-226-15,5-4-108 0</inkml:trace>
  <inkml:trace contextRef="#ctx0" brushRef="#br0" timeOffset="12420.238">18929 5390 1614 0,'-4'5'-32'0,"4"0"11"0,0 2 12 0,0 3 22 16,0-3 11-16,0 7 7 0,4 1 3 15,-1-3 3-15,1 5-3 0,-1-3-6 0,0 6-3 16,0-7-1-16,-3 5-4 0,7-3-18 16,-4 0-22-16,1 0-39 0,-1-4-43 15,-3-2-78-15,0-1-318 0,0-3-3 0</inkml:trace>
  <inkml:trace contextRef="#ctx0" brushRef="#br0" timeOffset="12727.2597">18809 5442 1370 0,'-3'-7'11'0,"-1"1"12"0,4 1 14 15,4-2 18-15,2-1 22 0,1 1 13 0,2 2 2 16,5-2 2-16,-1 2-5 0,1-1-7 15,5 2-8-15,-5-1-8 0,2 5-4 16,2-3-6-16,-5 3-6 0,4 5-3 16,-4 1-5-16,-3 1-2 0,0 3-1 0,-4 2 0 15,-2 2 5-15,-1 3 2 0,0-2 2 16,1 2 6-16,-1 3-1 0,1 0 7 16,5-2-2-16,-5-1 3 0,6 0-5 0,0 0-3 15,3-1-2-15,1-1-1 0,2-3-10 16,1-2-17-16,-1 0-38 0,1-6-52 0,-4 2-64 15,4-6-71-15,-4-3-101 0,4-1-155 16,-7-1 13-16,4-3-103 0,-4 1-51 16</inkml:trace>
  <inkml:trace contextRef="#ctx0" brushRef="#br0" timeOffset="12904.222">19312 5535 1552 0,'-3'-3'18'15,"3"3"17"-15,3-3 7 0,-3 3 21 16,0 0 18-16,0 0 12 0,0 11 0 15,3-6 1-15,0 0-5 0,2 2-7 0,1-2-4 16,1 3-7-16,2-1-7 0,-1 1-5 16,1-1-7-16,4 1-4 0,-2-4-6 0,2 4-7 15,-3-3-16-15,3 0-29 0,-3-2-36 16,-3-1-51-16,3 0-55 0,0-4-58 16,-7 0-120-16,4-3-305 0,-4 0-131 0</inkml:trace>
  <inkml:trace contextRef="#ctx0" brushRef="#br0" timeOffset="13040.1385">19396 5542 1643 0,'-7'-2'-33'16,"4"-1"28"-16,0 3 5 0,-1-2 11 15,0-1 2-15,4 0-1 0,4 2 5 0,3-2-6 16,-1 0-4-16,4 1-6 0,4-2-31 16,-1 1-37-16,0-2-46 0,1-1-93 0,-1 0-223 15,1 2 61-15</inkml:trace>
  <inkml:trace contextRef="#ctx0" brushRef="#br0" timeOffset="13410.1723">19342 5447 1136 0,'-6'-2'-6'0,"6"-1"4"0,0-1 1 16,3-1 9-16,3-1 16 0,2 0-10 15,1 0 13-15,4-2-3 0,1 1-4 0,-4-1 5 16,3 1-9-16,1 1 2 0,-1-1 2 15,0 1 4-15,0 0 2 0,-2-2 2 0,-1 2 5 16,-1 2 3-16,-2 2 9 0,4-1 5 16,-5 0 5-16,-3 1 1 0,4 2-5 15,3 2-2-15,-3 1-6 0,2 2-2 0,-2 2-6 16,4 4-2-16,5 1 0 0,1 3 6 16,3 0 3-16,0 0 3 0,3 6 6 15,1-2 3-15,-5 3 4 0,-2-5 4 0,-1 3-1 16,1-4 4-16,-4-1 10 0,-2 0 2 15,-8 0 2-15,0-1-2 0,-3-2-6 16,0-3-2-16,-6 1-5 0,3 0-2 0,-5-2-6 16,-1-2 0-16,-1 2-19 0,-1-2-6 15,-2 0-13-15,4-5-24 0,-2 2-28 0,1-1-36 16,1-2-45-16,-2 3-51 0,5-3-46 16,-4-3-80-16,3 3-126 0,4-5-227 15,3 4-143-15</inkml:trace>
  <inkml:trace contextRef="#ctx0" brushRef="#br0" timeOffset="13598.1993">19936 5495 1651 0,'10'-11'-40'0,"-4"4"18"15,2 2 26-15,-2-2 22 0,1 2 24 16,-4-2 12-16,3 1 2 0,-2 4-5 0,3-1 3 16,-1 6-4-16,-2-1 0 0,2 4-8 15,1 3-3-15,-4 1-4 0,4 2-4 0,0 0-3 16,-1 8-8-16,4-4-14 0,-3 2-24 15,0-1-29-15,-1 4-41 0,4-5-32 16,-3 2-31-16,0-8-63 0,-4 0-372 0,0 0-79 16</inkml:trace>
  <inkml:trace contextRef="#ctx0" brushRef="#br0" timeOffset="14049.5047">19753 5453 1540 0,'-8'0'-35'16,"5"-3"7"-16,0 3 22 0,3 0 13 0,-3-3 16 15,3 3 10-15,9-2 0 0,-1-1 3 16,5 2-1-16,1-2 3 0,2-2-4 16,1 5 3-16,5-6 5 0,2 6 3 0,6-3-1 15,-3 0 1-15,3 6 0 0,-3-3-2 16,-1 5 6-16,1 1 7 0,3 1 2 15,-3 4-5-15,-4 3 2 0,0-2 5 0,-2 4-2 16,2 5 0-16,-4-5-1 0,-5 2-4 16,2-1 3-16,-2-1-12 0,-1-2-2 0,-3-1-1 15,-3-3 1-15,0-3 3 0,3 3 1 16,-4-5-6-16,1-2-3 0,0-3-1 16,-1 0-7-16,1-3 0 0,-1-5-3 0,2 1-5 15,1 0 1-15,-2-6-5 0,4 3 3 16,-5 1-1-16,4-2-1 0,-4 1 1 15,2 2-2-15,1 3 10 0,1 3 14 0,1 0 0 16,-2 4 10-16,1 0 16 0,4 6 7 16,-1 0 5-16,1 5-8 0,5 1 5 15,-2 1-15-15,-1 0-3 0,1 0-15 0,-1 1-14 16,2-2-36-16,-1-1-44 0,-8 2-60 16,4-8-79-16,-2-2-99 0,-8-2-191 0,-3-3-40 15,0 0 60-15,0 0-167 0,-7-13-126 16</inkml:trace>
  <inkml:trace contextRef="#ctx0" brushRef="#br0" timeOffset="14448.9113">20429 5550 1638 0,'4'-3'-70'16,"-1"-2"16"-16,0-2 10 0,8 1 20 0,-2 2 13 15,1-4 9-15,7 1 8 0,7-4 14 16,-2-1 4-16,8-3 1 0,0 0-1 15,8-4 0-15,-5 1-2 0,7-5-5 16,0 4 0-16,-3-1-2 0,-4 2 3 0,-6 3 0 16,2 0 8-16,-8 5 4 0,-1 1 10 15,-1-3 3-15,-2 3 2 0,-4 1-1 16,1 3 3-16,-1 0-4 0,-6 0-5 0,3 5 1 16,-3-2-10-16,-1 7-2 0,-3-1-5 15,5 4 2-15,-2 1-6 0,-3 8 4 0,7-1 0 16,1 2 3-16,2 5 3 0,1 2 1 15,-2 2 4-15,6-3 1 0,-6 5 4 16,1-2 3-16,1 0 3 0,-4-3 2 0,-4-2 6 16,5-2 4-16,-8 1 6 0,-3-8 19 15,0 5-5-15,-6-6-2 0,3 0-2 0,-8 2-18 16,5-4-4-16,-4-1-1 0,-4 2-11 16,4-6-11-16,-7 0-13 0,4-3-29 15,-4-2-27-15,1 0-40 0,-1-2-45 16,4-1-53-16,2-2-57 0,2-2-122 0,2 0-98 15,4-4-137-15,0 2-94 0</inkml:trace>
  <inkml:trace contextRef="#ctx0" brushRef="#br0" timeOffset="14795.5335">21447 5196 1512 0,'7'-1'-32'16,"-1"1"8"-16,0 0 30 0,4 0 19 0,1 1 31 16,2 7 23-16,1 1 24 0,-1 6 16 15,4-1 5-15,2 9 7 0,-2 3 1 16,-1 0 7-16,-2 3 6 0,2 7 11 0,-5-1-1 15,-1 1 0-15,-1 1 0 0,-1-2-1 16,-2-1-31-16,-3 2-8 0,-3-6-11 16,4-1-8-16,-4-1-14 0,-4-1-7 0,4-3-10 15,-6 0-34-15,3-6-36 0,0-1-50 16,-5-1-59-16,2-4-81 0,2-3-80 16,-2 2-187-16,-1-6-42 0,0 0 58 0,4-3-209 15,-4 0-151-15</inkml:trace>
  <inkml:trace contextRef="#ctx0" brushRef="#br0" timeOffset="93902.6753">19715 11522 563 0,'5'-10'183'0,"-2"3"-66"0,0 2-40 15,3-1-11-15,-2 2 18 0,-4-1 5 16,3 3 1-16,0 2-7 0,-3 0 1 0,0 0 5 16,0 7 4-16,3-3 2 0,-6 4 8 15,0 0 6-15,3 2-1 0,-3 2 1 16,-4 2 2-16,4 2-1 0,-3 2-4 0,-2 3 2 15,2 5 3-15,-4 2-4 0,-4 1-5 16,4 2-4-16,1 1-2 0,-2 1-3 0,-2-1 4 16,3 2-9-16,0-5-12 0,0 1-7 15,0-2 3-15,0 1-5 0,0-1-4 16,0-3 2-16,3-3-10 0,-3-2-3 0,4 0 5 16,-1-3-17-16,0 1 0 0,4 0-5 15,-4-5 1-15,1-1-5 0,3 3-4 16,-4-5-2-16,3-1 1 0,1-1 0 0,-4 2-4 15,4-2 0-15,3-1-2 0,-3-2-4 16,0 1 6-16,-1-2-4 0,1 1-1 0,-1 0-1 16,1-2-2-16,3-1-1 0,0-2-7 15,0 0 3-15,0 0-4 0,0 0 0 16,0 0-3-16,0 0 0 0,0-10 10 0,0 3-8 16,7-3-2-16,0-2-6 0,2-6-5 15,1-2-1-15,7-5-5 0,-4-3-11 0,4-4-3 16,3-7-6-16,0 0 3 0,0-6-8 15,0 3 9-15,0-3 2 0,-3-1-1 16,2 4 7-16,-2 0 0 0,1 9 6 0,-6 0-3 16,-2 1 6-16,4 5-1 0,-4 3 5 15,-4 3-3-15,5 1 3 0,-5 3 1 16,1 0 1-16,-1 3 2 0,-3 2 14 16,5 2-13-16,-2-3 2 0,-3 7 2 0,4-2 8 15,-1 2 3-15,-1 4 6 0,1 2 5 16,1 2 0-16,2 4 3 0,2-1 3 0,-1 4 2 15,-1 1 3-15,5 5-2 0,-1 0 5 16,1 3-2-16,-1 5-2 0,7-1 4 0,-4 5 2 16,1 1-2-16,3-1 4 0,0 1-3 15,0 1 2-15,0-3-3 0,0 1 1 16,1 1-6-16,-5-3 3 0,1 0-3 0,-4-6-2 16,1 1-1-16,-2 0-4 0,-1-4-1 15,-1 1-2-15,-4-4 0 0,4-4-2 16,-3 3-3-16,0 0-2 0,-1-3 0 0,-2-1-7 15,-1-3-10-15,0 2-18 0,0-5-16 16,-3 1-23-16,4 0-24 0,-4-1-20 16,0-2-23-16,0 0-19 0,-4 3-24 0,4-3-28 15,0 0-29-15,-9 0-23 0,5 0-16 16,-2 0-21-16,-1 0-56 0,-3 0-71 0,-3 0-40 16,3 0-122-16,-1 0-78 0</inkml:trace>
  <inkml:trace contextRef="#ctx0" brushRef="#br0" timeOffset="94393.7174">19362 12175 1514 0,'0'5'-62'0,"4"-5"10"0,-4 5 17 0,3-5 19 16,3 2 21-16,-2 0 18 0,3 1 7 15,-1-3 9-15,4 3 15 0,4-3 4 0,2-3 13 16,4 3 7-16,4-3 10 0,2 1 2 15,4 0 3-15,4-1 9 0,3 1 0 16,6-1 1-16,0 1 1 0,4-1 2 0,0-2-10 16,-4 3-1-16,4-1-9 0,-7 1-8 15,-1 2 2-15,-5-2-2 0,-1 2 0 16,1-3-3-16,-8 0 0 0,1 1 22 0,-7 2-2 16,0-3 5-16,0 3-3 0,-3 0-8 15,-4-1-2-15,4 1-5 0,-4-3-4 16,-3 3-15-16,3 0-15 0,-3-3 1 0,1 3-5 15,-5 0-9-15,4-2-8 0,-4 2-20 16,2-4-23-16,-2 4-19 0,-3-2-30 0,1 2-24 16,-1-2-33-16,-3-2-38 0,3 3-41 15,0-2-48-15,-3 1-39 0,4-6-106 16,-4 3-109-16,0 0 65 0,4-3-132 16,-1 4-70-16</inkml:trace>
  <inkml:trace contextRef="#ctx0" brushRef="#br0" timeOffset="94941.945">20453 11532 1531 0,'-3'-2'-28'0,"0"-2"17"0,3 3 22 0,-5-2 22 16,5 1 24-16,-3-1 6 0,3 0 4 15,0 3 7-15,0 0 5 0,0-4 4 16,3 1 4-16,5 1 2 0,-2-3 3 16,1 2-4-16,2 0-3 0,2 1-7 0,2-3-8 15,1 3-7-15,-1-3-5 0,4 0-8 16,5-2-2-16,2 4-7 0,-4-2-8 16,0-4-9-16,0 8-21 0,0-4-27 0,-3-1-43 15,0 4-36-15,-1 0-54 0,-2-1-44 16,-8 1-98-16,1-1-126 0,-4 3-117 0,-3 0-44 15</inkml:trace>
  <inkml:trace contextRef="#ctx0" brushRef="#br0" timeOffset="95289.9687">20483 11538 1432 0,'0'5'-38'0,"0"-5"16"0,-3 3 24 16,3 1 9-16,0-2 11 0,0 4 5 0,0-2 3 16,0 3 4-16,-3 1-5 0,-2 2 4 15,5 3 1-15,0 0 3 0,0-1 3 0,0 0 6 16,0 3 0-16,5 0 5 0,-5 0 4 16,3 0 5-16,0 3 0 0,0-3 0 15,4 2 0-15,-1 1 4 0,5 2 1 0,-1-3-3 16,-1 3-2-16,5 1 2 0,-4-2 0 15,7-1-2-15,-4 2-7 0,4-2-3 16,-4-1-9-16,0-2-2 0,1-1 5 0,-1 2-15 16,4-3-1-16,-1-4-4 0,1 1-1 15,6 0-8-15,-3-5-17 0,0 0-13 16,1-2-24-16,-2-1-29 0,1-2-32 0,1-2-29 16,-5 2-28-16,1-5-32 0,-1-3-70 15,-9 3-398-15,3-2-154 0</inkml:trace>
  <inkml:trace contextRef="#ctx0" brushRef="#br0" timeOffset="95508.0962">20646 11858 1759 0,'3'-6'-59'0,"1"4"41"16,3-1 19-16,-1 2 27 0,1-5 19 15,6 4 6-15,-3-2-2 0,3 2-6 0,4-4-3 16,0 5-4-16,0-4-4 0,3 2-7 16,-4-2-17-16,8 0-28 0,-1 0-44 15,-3 0-41-15,3 0-57 0,-6 0-127 0,0 3-199 16,0-3 8-16</inkml:trace>
  <inkml:trace contextRef="#ctx0" brushRef="#br0" timeOffset="95954.7769">21547 11693 1274 0,'6'-9'-25'0,"1"5"13"0,-1-4 20 0,-2 3 15 15,3 0 15-15,-7-2 12 0,3 2 4 16,-6-1 3-16,3-1 1 0,0 3 6 0,-7 1-2 15,3-2 0-15,1 2-5 0,-3-1-3 16,2 1-3-16,-5 3-1 0,1-2-3 0,-1 2-6 16,-1 0-5-16,-4 2-3 0,1 1-1 15,-4 0-2-15,1 3-2 0,-1 0-3 16,-3 3-2-16,3 1 2 0,1 0 1 0,-1 0 1 16,0 2 1-16,4 1 1 0,0 0 3 15,2 2 9-15,5-1 1 0,-4 2 2 16,7 0 3-16,-1-2 0 0,1 1 1 0,3-1 0 15,0 4 1-15,3 0 9 0,11-3 8 16,-5 2 3-16,5 1 1 0,2 0 18 16,5-1-1-16,-1-5-6 0,3 1 2 0,0-1-3 15,7-4-2-15,-3 0-1 0,3-6 4 16,7 1-10-16,-4 0-1 0,0-6-12 0,0 0-3 16,-3 1-4-16,5-4-8 0,-10 0-7 15,2 2-19-15,0-4-39 0,-3 1-63 16,-4 2-71-16,-4-3-101 0,-2-3-140 15,2-4-167-15,-2 2 86 0,-1-3-241 0,4 4-211 16</inkml:trace>
  <inkml:trace contextRef="#ctx0" brushRef="#br0" timeOffset="149522.6951">18218 9602 693 0,'0'-2'144'0,"0"-4"-51"0,-3 2-28 0,3 4 12 16,0-5-10-16,0 2 6 0,0 2-9 15,0-2-8-15,0 3 2 0,0 0 2 0,0 0 9 16,0 0 7-16,0 0 3 0,-3-3 9 15,3 3 3-15,0 0 3 0,-3 7 3 16,3-1-3-16,-4-1 6 0,1 2 5 16,0 0-7-16,-5 5 2 0,2 1 6 0,-4 3-7 15,-4 4 1-15,-2 2 10 0,-4 2-16 16,-4 5 1-16,-2 2-5 0,0 5 1 16,-1-2 2-16,0 3-2 0,-3-3-5 0,7 2-8 15,-4-2-5-15,6-5-6 0,5 0-2 16,-4-3-4-16,4-1-11 0,2-1-3 0,1-7-3 15,3 0-4-15,0 0-7 0,3-4-6 16,1-1-14-16,-1-1-24 0,0-4-23 0,4 0-24 16,-1-2-26-16,4-2-29 0,0-3-28 15,0 0-37-15,4-10-36 0,2 3-28 16,-2-1-49-16,3 0-108 0,-4-1-59 0,0-1-213 16,-3 2-165-16</inkml:trace>
  <inkml:trace contextRef="#ctx0" brushRef="#br0" timeOffset="149986.5803">17688 9772 1720 0,'4'-5'-62'0,"-4"3"32"0,0-1 20 16,3 1 25-16,-3-1 19 0,0 3 17 15,3-2 5-15,0-1 10 0,-3 3 10 0,4 0 8 16,-1 3 5-16,0-1 6 0,4 1 5 16,3 4 0-16,3 0 2 0,4 4 1 0,3 2 14 15,3-1-10-15,4 3 0 0,3 2-1 16,0 3-2-16,3-1 13 0,-3 0-3 15,0 0-1-15,0 4 5 0,0-5 3 0,-3 2-4 16,0-1-2-16,-4-1-5 0,1 3-4 16,-8-7-2-16,5-1-6 0,-5 2-4 0,-6-6-2 15,3 2-5-15,-3-4-22 0,1 1-2 16,-5-1-1-16,4 1-4 0,-3-1-4 16,0-2-8-16,-1 0-6 0,0 0-3 0,-2 0-3 15,3-2-4-15,-4-1-4 0,1 0-14 16,-1 1-21-16,0-3-32 0,-3 0-37 0,3 0-32 15,-3 0-36-15,4-3-35 0,-1 1-47 16,-3-3-48-16,3 5-43 0,-3 0-66 16,0-5-116-16,4 5-8 0,-4 0-301 15,0 0-296-15</inkml:trace>
  <inkml:trace contextRef="#ctx0" brushRef="#br0" timeOffset="150488.5504">18642 10113 2082 0,'9'-6'-77'16,"-4"-1"24"-16,-2 1 32 0,3 1 30 15,-2 1 25-15,-1-4 19 0,-3 3 15 0,3 0 12 16,-3 0 5-16,0 0 1 0,0 3 3 15,0-3-4-15,0-1-2 0,-3 5-3 0,3-2-8 16,-3 1-2-16,3 2-9 0,-7-3-3 16,1 3-5-16,1 3-4 0,-1-1-5 15,0-2-2-15,-1 4-2 0,1 2-4 0,-5 1 1 16,5 1-5-16,-4-1 2 0,2 3-1 16,-1 0 7-16,2 4 2 0,1-1 4 15,-5 3-5-15,5-2 1 0,-1 4 0 0,1 3 6 16,3-4-2-16,3 2-1 0,-5-1 5 15,5 3 5-15,5 1 2 0,-5 0 2 16,3 3-2-16,3-2 5 0,1 2-6 0,-1-4-21 16,5 5 5-16,-5-4-3 0,1 2 2 15,2-3-6-15,-1 2 3 0,-2-3-7 16,-2 0-1-16,2-2-1 0,-6-1-1 0,3-2-1 16,-3 1-7-16,0-1-7 0,0-1-6 15,-3 1-21-15,3-2-23 0,-3-4-23 0,-4 2-20 16,1-1-13-16,3-2-21 0,-5-1-16 15,2 0-21-15,3-2-21 0,-1-2-23 16,-2-1-24-16,3 0-14 0,-2-2-18 0,-1-2-58 16,3 0-81-16,-4-3-32 0,4-3-127 0,0 0-53 15</inkml:trace>
  <inkml:trace contextRef="#ctx0" brushRef="#br0" timeOffset="150742.0056">18318 10494 1418 0,'-6'-4'-21'0,"2"2"18"0,4-4 20 15,0 4 27-15,4-2 26 0,2 1 18 16,1-1 17-16,3-1 15 0,3 1 9 0,4-1 4 16,0 2 5-16,3-2-6 0,0-2-2 15,4 2-12-15,-2 0-10 0,-2 0-14 16,1-1-10-16,1 2-7 0,2-1-5 0,-4 0-24 15,1 0-23-15,-2-1-32 0,-2-1-31 16,-1 2-42-16,1 0-47 0,0 0-56 0,-4-2-75 16,0 2-152-16,1 0-30 0,2 2-99 15,-2-2-41-15</inkml:trace>
  <inkml:trace contextRef="#ctx0" brushRef="#br0" timeOffset="151702.8195">23164 9985 1461 0,'6'-13'31'0,"2"4"14"0,2-3 18 0,-7 5 21 16,0 0 26-16,0 0 12 0,-3-1-3 15,4 1-6-15,-4 4-4 0,0 3-5 0,0 0 4 16,-10 7 0-16,3 6 8 0,1-1 19 15,-5 7-7-15,2 3-6 0,-1 5 1 16,-7 4 4-16,4 0 3 0,-4 5-7 0,-4 1-3 16,2 1-6-16,5-8-5 0,-5 3-14 15,5-4-7-15,-2-1-12 0,-1-1-5 16,4-2-7-16,-1-2-11 0,4-5-6 0,1 2-30 16,-2-6-27-16,1-2-33 0,4 1-40 15,-2-3-36-15,2-2-46 0,-1-3-47 16,1-5-44-16,6 0-42 0,-7-5-85 0,3-6-114 15,4 2 24-15,-3-4-172 0,0 1-142 16</inkml:trace>
  <inkml:trace contextRef="#ctx0" brushRef="#br0" timeOffset="152093.2157">22761 10057 1709 0,'0'-5'-30'0,"0"0"25"0,3 1 20 16,0-1 19-16,0 2 14 0,1-1 19 16,-1 4 11-16,8 0 14 0,-2 0 6 0,4 1 11 15,4 5 2-15,4-1 9 0,5 2 6 16,4 3 1-16,7 2 4 0,-1 3 4 0,1-2 7 16,-1 2-14-16,2 2-6 0,-2-2 9 15,1 2 5-15,-1 0-5 0,-2-4 3 16,-4 3-3-16,0-2-6 0,-7-3-4 0,1 2-12 15,-1-4-4-15,-7-1-9 0,5 2-4 16,-12-5-7-16,5 2-9 0,-1-2-3 16,-3 0-8-16,1 0-6 0,-2 0-7 15,1 0-1-15,-3-3-9 0,0 3-4 0,-1-1-3 16,1-1-4-16,-1 1-4 0,-3-2-4 16,2 1-16-16,1 0-12 0,-3-1-17 0,1-2-19 15,2 3-21-15,-6-2-40 0,3-1-32 16,0 3-34-16,-3 0-33 0,5-3-33 15,-5 0-48-15,0 0-35 0,0 0-74 0,0 0-127 16,0 0 14-16,0 0-296 0,6 0-287 16</inkml:trace>
  <inkml:trace contextRef="#ctx0" brushRef="#br0" timeOffset="152578.9763">23701 10227 2079 0,'3'-5'-50'16,"-3"0"26"-16,4 3 29 0,-8-1 26 15,8 1 25-15,-4-1 7 0,0 3 10 0,0 0 12 16,0 0 12-16,3 10 3 0,-3-3 8 15,0 4 8-15,3 2-1 0,-3-1 6 16,3 5 4-16,-3-2-1 0,0 0-2 0,0 3 0 16,-3 0-7-16,3-4-10 0,0 3-25 15,-3-2-9-15,3 1-6 0,-3-3-6 16,3-1 1-16,0 0-13 0,0-2-12 0,-4 2-29 16,4-1-29-16,0-4-30 0,0 1-24 15,4-4-32-15,-8-1-42 0,4-3-45 0,0 0-44 16,0 0-51-16,-6-9-124 0,6 3-57 15,-3-3 31-15,-1-4-118 0,0 2-61 16</inkml:trace>
  <inkml:trace contextRef="#ctx0" brushRef="#br0" timeOffset="154662.5074">19005 10207 1791 0,'4'-2'31'0,"-4"-1"17"0,0 3 4 0,0 0 28 16,0 0 22-16,-4 13 15 0,1-6 0 15,-3 6 3-15,-5 3 3 0,-2 2-10 0,3 0-7 16,-3 0-4-16,3 2-12 0,-4-1-9 16,4 2-8-16,1-1-6 0,-2 0-9 15,1 0-14-15,1-5-32 0,2 2-31 0,0-5-44 16,3-1-61-16,1 2-64 0,3-9-70 16,0 1-157-16,3-2-48 0,1-3-148 0,6 0-111 15</inkml:trace>
  <inkml:trace contextRef="#ctx0" brushRef="#br0" timeOffset="164433.2602">19742 10094 217 0,'3'-5'76'0,"-3"-2"-44"0,0 2-16 16,0-3-7-16,-6 1 0 0,3 2 2 16,-1-2 0-16,1 0 0 0,-3-1-2 15,3-1 0-15,-5 2 0 0,2-2-5 0,-1 1 3 16,-3 0 7-16,3 1-4 0,-3 0 2 16,1-1 0-16,-2 1-5 0,1 2 1 15,1-5-7-15,-5 4-14 0,4-1-16 0,-3 0-42 16,-1-4-59-16,5 7 44 0</inkml:trace>
  <inkml:trace contextRef="#ctx0" brushRef="#br0" timeOffset="165168.7412">19182 9762 416 0,'-6'-7'25'0,"-2"4"11"15,2-2 4-15,-1 1 7 0,-2-1-1 16,6-1 6-16,-2 0 11 0,2 3 0 0,0-1 7 15,3 2 4-15,-3-3 10 0,-1 3 14 16,1-1 7-16,3 1 1 0,0 2-1 0,-6-6-3 16,3 6-3-16,3-2-1 0,0 2-1 15,0 0 1-15,-11 2 0 0,11 1-1 16,0 2-3-16,3 2 3 0,0 2-2 16,2 0 9-16,1 3-7 0,0 1-8 0,7-1-4 15,-2 4-6-15,2 0-4 0,4 2-8 16,2 0-4-16,2 2-9 0,2-1 2 0,1-2-10 15,3 0-9-15,-5-3-6 0,2 1 4 16,-1-4-6-16,-2 2-8 0,1-4-6 16,-1 1-6-16,-5-2-9 0,1-1-13 0,0-2-11 15,-4 0-15-15,-3 0-16 0,4-3-19 16,-2-2-23-16,-1-2-27 0,-1 0-27 0,3-3-29 16,-3-3-37-16,0 1-75 0,-3-3-130 15,-1-1-160-15,5 2-81 0</inkml:trace>
  <inkml:trace contextRef="#ctx0" brushRef="#br0" timeOffset="165612.7793">19636 9555 1502 0,'0'-3'-73'0,"-3"0"9"0,3-2 12 16,-4 5 8-16,4 0 12 0,0 0 17 15,-10 5 9-15,7 3 8 0,-4-1 8 16,1 7 11-16,-5 2 7 0,5 2 1 0,-4 2 12 15,0 8-2-15,-1 2 9 0,2 3 3 16,-5-1 6-16,4 2 1 0,-3 7 6 0,-1 2 5 16,2-1-2-16,-2 0 2 0,1 0 7 15,3-6 3-15,-1 1 0 0,2-2-2 16,-5 0 0-16,4-2-4 0,0-1-3 0,1-2-3 16,-2-2-5-16,1-3-7 0,7-5-3 15,-3 0-8-15,-2-3-3 0,2-2-5 16,3-3-2-16,-1 1-8 0,1 0-2 0,0-3-19 15,3-1-18-15,0-1-25 0,-3 0-32 16,3-3-42-16,3-1-39 0,0-4-27 16,4 0-46-16,-1-2-125 0,1-3-233 0,0 0-83 15</inkml:trace>
  <inkml:trace contextRef="#ctx0" brushRef="#br0" timeOffset="166113.385">20083 9744 1518 0,'-4'-6'-75'0,"4"-1"15"0,0-1 10 16,-3 2 13-16,3-1 15 0,0 2 14 16,-4-1 9-16,4 1 8 0,-3 3 10 15,0 0-7-15,3-3 4 0,-3 5 4 16,-4 0 0-16,0 2 9 0,0 1 5 0,-2 4 7 15,-1-2 3-15,-4 3 3 0,4 1 2 16,-3 7 1-16,0-1 2 0,0 4-1 16,-1 1 0-16,1 6 2 0,2 1 3 0,2 0-3 15,-4 6 1-15,5-3-3 0,2 3-1 16,-1-4 4-16,1 3-9 0,-2-1 1 0,5 1-7 16,0-3 0-16,0-3-1 0,3 3-8 15,-3-5-3-15,3 1-2 0,-4-3-3 16,4 2-1-16,0-7-6 0,0 3-12 15,0-6-11-15,0 2-14 0,-3-1-18 0,3-5-27 16,0 2-30-16,0-4-28 0,0-1-20 16,-3-2-21-16,0-3-50 0,3 2-344 0,-5-4-62 15</inkml:trace>
  <inkml:trace contextRef="#ctx0" brushRef="#br0" timeOffset="166340.4001">19702 10248 1492 0,'4'-9'-44'0,"-1"5"5"0,0-4 11 15,5-2 18-15,4 3 21 0,6-3 18 0,-2-2 6 16,4 0 5-16,-1 3 4 0,5-3-4 16,0 1-3-16,-1-1 1 0,4 2-8 15,-5 1-2-15,13-4-1 0,-9 2-3 0,0 4-5 16,4-3-5-16,-3 0-12 0,-3 3-25 15,3-1-28-15,-1 1-35 0,-3-2-38 0,-3-3-100 16,1 3-212-16,-2 4 55 0</inkml:trace>
  <inkml:trace contextRef="#ctx0" brushRef="#br0" timeOffset="167137.7387">17558 9632 1161 0,'4'-5'-34'15,"-4"-3"10"-15,3 4 8 0,0-1 7 16,-3 2 14-16,0-2 12 0,4 3 21 0,-4-4 12 16,0 6 1-16,0-1-1 0,0-2-3 15,0 3 2-15,0 0 0 0,0 0 0 16,-10 7 2-16,2 3-1 0,-1 7 3 0,-1 3-1 16,-1 8-1-16,-2 2 0 0,4 3 2 15,-2 1-4-15,5 7 3 0,-1-2 5 16,4 5-1-16,0-5-3 0,-1 6 3 0,4-5-3 15,4 3-1-15,-1-3-4 0,0-3-4 16,4 1-4-16,-4-3-4 0,7-3-3 16,-3-2-9-16,-1-3-17 0,1-1-22 0,-1-4-34 15,-2-4-40-15,3 2-49 0,3-7-54 16,-1-6-160-16,2 1-216 0,2-3-69 0</inkml:trace>
  <inkml:trace contextRef="#ctx0" brushRef="#br0" timeOffset="168129.3352">20229 9435 1444 0,'0'-4'-83'0,"-3"-2"10"15,6 4 8-15,-3-4 16 0,0 0 10 16,0 5 9-16,4-4 9 0,-1 2 7 15,-3-2 9-15,4 2-8 0,-1-1 10 0,0 1-1 16,4 1 8-16,-1-1 11 0,5 1-4 16,-2 4 20-16,-2 1 2 0,7 2 13 15,-1-1 12-15,4 12 0 0,-1 5 13 0,4 8 1 16,1 9 6-16,1 1-6 0,-5 9 3 16,-1-1-2-16,5 13 4 0,-4-2 2 15,-7-2 3-15,-4-5-2 0,0 2 4 0,-1-3 2 16,-2 0 4-16,-3-8-4 0,-3-2-5 15,-2-2-4-15,2-4-10 0,-3-1-5 16,3-6-9-16,-1-1-8 0,1-4-16 0,0 0-32 16,-5-2-58-16,-1 1-67 0,2-6-81 15,-2-3-184-15,-2-5-55 0,4-2-89 0,1 1-40 16</inkml:trace>
  <inkml:trace contextRef="#ctx0" brushRef="#br0" timeOffset="168952.529">22740 9532 1421 0</inkml:trace>
  <inkml:trace contextRef="#ctx0" brushRef="#br0" timeOffset="169199.4592">22747 9519 1276 0,'3'-4'-47'0,"-3"-1"16"16,0 1 12-16,0 1 15 0,4-2 12 0,-4-1 5 15,-4 6 4-15,4-6 7 0,0 6 6 16,-10-1-3-16,10 1-3 0,-12 1 5 16,1 5 2-16,-2 2 5 0,-4 4 4 0,1 3 3 15,-5 7 5-15,-2 7-2 0,3-2 6 16,0 10-3-16,-3 1 2 0,3 1 8 15,3 2-1-15,4 5 2 0,2-5 6 16,-1 5-2-16,5-2 2 0,0 1 9 0,0-4-2 16,4-4 1-16,0 1-3 0,3-1-2 15,-3-3 0-15,3-3-7 0,0-4-3 0,-4-3-6 16,4 2-3-16,0-1 1 0,0-8-11 16,0 2-7-16,0-2-13 0,0-3-16 15,0 2-21-15,0-3-30 0,0-4-42 0,0 2-53 16,7 1-40-16,-7-7-82 0,6 0-189 15,1-3-134-15,3 0-87 0</inkml:trace>
  <inkml:trace contextRef="#ctx0" brushRef="#br0" timeOffset="171419.9863">24248 10176 1499 0,'7'-1'-51'0,"-4"-5"10"16,3 4-2-16,-2-1 22 0,3 1 14 15,-4 0 22-15,0-1 15 0,1 3 16 0,-1-5 1 16,0 5 3-16,-3 0 0 15,0 0 0-15,7 5 3 0,-7 0 9 0,-4 6-3 16,1 1-3-16,0 3-4 0,-4 2-2 16,1 1-6-16,-5-2-4 0,2 5-3 0,-4-1-6 15,2 0-3-15,-2-2-3 0,2 2-2 16,2-3-17-16,-1-2-15 0,-1 3-33 0,5-5-41 16,3-4-37-16,0-1-60 0,3-3-165 15,3-3-135-15,6-4 13 0</inkml:trace>
  <inkml:trace contextRef="#ctx0" brushRef="#br0" timeOffset="172110.5517">24901 9807 1245 0,'4'-1'-53'0,"0"1"5"0,-1 1 20 0,-3-1 18 16,10 6 5-16,-10-1 9 15,3 2 8-15,-6 0 3 0,3 3 10 0,-4 5 3 16,-2-3 6-16,-1 7 12 0,-3-2-4 16,-3 0-2-16,2-2 0 0,-5 5-1 0,-1-2 0 15,4-3-4-15,-1 0-1 0,-2-1-6 16,5 2-1-16,-1-1-3 0,-1-3-4 15,2 0-14-15,-2-1-15 0,-1-2-15 0,4 3-28 16,-2-3-14-16,-2 3-19 0,1-7-42 16,-1 0-116-16,1 0-109 0,3-3 135 15</inkml:trace>
  <inkml:trace contextRef="#ctx0" brushRef="#br0" timeOffset="172709.334">24571 9860 908 0,'4'-3'-18'0,"-1"3"5"0,1-2 7 16,-1 2 10-16,0-3 9 0,0 3-2 15,-3 0 3-15,7 0 4 0,-7 0 6 0,7 3 6 16,0-1 1-16,-1 3 1 0,1-3 12 16,3 3 5-16,-3 2 0 0,2-1 4 0,1 2 2 15,1 2 7-15,-2-3 3 0,1 3-4 16,7 3-5-16,-7-4-2 0,4 0-7 16,-1 0-1-16,-4-1-1 0,5-1-2 15,-4 3 0-15,1-2-3 0,-2-4-3 0,-2 4 4 16,2-3-3-16,-1 0 4 0,-2-3 3 15,-2 3-3-15,2-1-2 0,-3-1-3 0,0 2-3 16,2-4-2-16,-2 2-4 0,0 0 0 16,0-3-6-16,1 2-2 0,-1 1-3 15,0-3 0-15,-3 1-4 0,3 2 3 16,-3-3-4-16,8 0-4 0,-8 0 0 0,0 0 3 16,0 3-4-16,0-3-1 0,0 2-2 15,0-2 2-15,0 0-2 0,0 0 3 0,0 0-1 16,0 0-3-16,0 3-1 0,0-3 3 15,0 0-3-15,0 0 0 0,0 0 2 16,0 0-5-16,0 0 4 0,0 0-2 0,0 0-1 16,0 0 0-16,0 0 2 0,0 0-3 15,0 0 2-15,0 0 0 0,0 0 0 16,0 0-1-16,0 0-2 0,0 0-2 16,0 0 1-16,0 0 0 0,0 0-7 0,0 0-1 15,0 0-3-15,0 0-6 0,0 0-10 16,0 0-17-16,0 0-30 0,0 0-24 0,0 0-48 15,0-11-54-15,-11 10-157 0,5-4-143 16,-1-1-9-16</inkml:trace>
  <inkml:trace contextRef="#ctx0" brushRef="#br0" timeOffset="173322.8941">24541 9837 1327 0,'0'-5'-55'0,"0"3"19"16,0-1 11-16,4 1 8 0,-4 2 8 0,0-3 6 15,0 3 8-15,0-3 9 0,0 3 5 16,7 0 2-16,-7 0 1 0,3 3 6 16,-3 0 2-16,3-1 3 0,0 3 9 0,4 3 1 15,-4-1 3-15,4 3-3 0,0 2 4 16,3 4 1-16,0-1 0 0,0 2-4 16,3 1-1-16,1 3-1 0,2-2 3 15,-2-2-2-15,-1 3-2 0,4-1 3 0,-4-3-4 16,1 2 3-16,2-3-3 0,-7-3-1 15,2 2 1-15,-4-5-2 0,2 1 2 0,-1 0 2 16,-2-1-2-16,1-4 3 0,-1 3 4 16,0-1 1-16,2-2-2 0,-5 1-1 15,0 0-3-15,1-2-5 0,-1-1-7 0,0-1 5 16,0 2-10-16,0-1-1 0,2 0 1 16,-5-1-8-16,3-2-8 0,0 3-15 15,-3-3-19-15,3 2-25 0,1-2-33 0,-4 0-52 16,0 0-30-16,6-7-50 0,-6 1-150 15,3 0-235-15,-3 0-100 0</inkml:trace>
  <inkml:trace contextRef="#ctx0" brushRef="#br0" timeOffset="173833.9123">24849 9818 1480 0,'0'-5'-88'16,"3"-1"17"-16,0 5 13 0,-3-4 11 16,3 2 14-16,-3-1 16 0,0 4 5 0,4-2 11 15,-4-1 5-15,0 3 1 0,0-2 3 16,0 2 7-16,0 0-2 0,0 0 1 15,0 0 1-15,6 5-10 0,-6 1 8 16,0-3 3-16,0 3 3 0,0 5 0 0,-3-2 6 16,0 4-3-16,3-1 4 0,-7 5 7 15,4 4 2-15,-5-1 1 0,5 2 2 0,-3 3 2 16,-4 5 1-16,4 0 0 0,-5 3 3 16,1-3 1-16,-4 3-5 0,5 1 0 15,-4 0 4-15,-1-3 3 0,4 5 2 16,-4-4 2-16,5-2 6 0,-4 3-1 0,-1-2 4 15,1 0 2-15,-1-1 1 0,4-3 0 16,-2 1-4-16,1-6 2 0,1-2 0 16,4 3-4-16,-5-6-4 0,1 1-5 0,4-3-3 15,-1-3-3-15,4 1-5 0,-4 0-5 16,4-4-4-16,-1 1-3 0,-2 0-1 16,6-2-3-16,-7-1-5 0,4-2-12 0,3 3-10 15,-4-3-14-15,1-3-12 0,0 4-15 16,-1-4-22-16,1 1-28 0,3-3-46 15,0 0-36-15,0 0-41 0,7-11-121 0,-4 4-277 16,4-1-116-16</inkml:trace>
  <inkml:trace contextRef="#ctx0" brushRef="#br0" timeOffset="174399.073">25138 10194 1583 0,'-3'-4'-69'0,"0"-4"5"0,3 2 16 15,-3-1 13-15,6-2 16 0,-3-2 14 0,0 2 9 16,3-4 3-16,0 1 9 0,-3-3 8 15,7 2 7-15,-7-2 5 0,0 3 3 0,0-4 6 16,3 7 2-16,-3-1 4 0,0-1 0 16,4 2 3-16,-4 1 1 0,-4 3 1 15,8 0 1-15,-4 3 1 0,0 2 5 0,0 9-2 16,0-1 3-16,0 2 1 0,0 1 0 16,3 4-2-16,-3-3-3 0,4 3-7 15,-1 2-6-15,-3-1 0 0,3 1-4 16,0-2-2-16,1-1-7 0,-4-1-3 0,3 3-3 15,0-7 0-15,-3 3-2 0,4-1-4 16,-4-1-2-16,3-3-1 0,-3 3 0 0,4-3-8 16,-1-2-7-16,-3 2-9 0,0-2-16 15,0-1-32-15,3-1-34 0,-3-1-44 16,0 1-43-16,0-3-59 0,0 0-153 16,0-12-226-16,-3 6-110 0</inkml:trace>
  <inkml:trace contextRef="#ctx0" brushRef="#br0" timeOffset="175067.1299">25252 9810 1562 0,'0'0'-60'0,"3"0"11"0,-3 0 16 15,0 0 14-15,0 0 9 0,0 0 4 0,0 0 8 16,-10-4 9-16,10 4 0 0,-7-5 1 15,4 5 5-15,0-1 1 0,3 1-3 0,-10 0 0 16,7 1 4-16,-4-1 4 0,7 0 5 16,-7 0 3-16,0 5 0 0,4-4-6 15,0-1 3-15,0 3-3 0,-1 0-7 0,1-3 2 16,-1 2 0-16,4-2-5 0,0 0 2 16,-6 3 1-16,6-3-6 0,-4 0-10 15,4 0-9-15,0 0-29 0,0 0-40 0,0-5-60 16,0 2-166-16,0-1-127 0,0-2 61 15</inkml:trace>
  <inkml:trace contextRef="#ctx0" brushRef="#br0" timeOffset="176180.1794">23714 10025 1121 0,'-3'-2'-46'0,"-4"2"5"15,1 0 14-15,3-4 8 0,3 4 10 16,-8 0 11-16,5-2 0 0,3 2 7 15,0 0 2-15,-3-3 4 0,3 3 8 0,0 0-3 16,0 0 9-16,0 0 6 0,0 0-4 16,0 0-1-16,0 0 1 0,0 0 2 0,0 0 1 15,0 0-4-15,-3-2 1 0,3 2-2 16,0-2-5-16,0 2-2 0,-4-3-3 16,4 3 1-16,0 0 0 0,-3-2-4 0,3 2-2 15,0 0 3-15,0 0-1 0,-3-3-2 16,3 3-3-16,0 0 1 0,0-3 1 15,0 3-2-15,0 0-5 0,0 0 3 0,0 0-2 16,0 0 0-16,0 0-2 0,3-2 1 16,-3 2 2-16,0 0-2 0,0 0-5 15,0 0 5-15,0 0-5 0,-3-3-1 0,3 3 5 16,0 0-1-16,-3-4 2 0,-1 4 4 16,4 0-2-16,-7 0 3 0,7 0-1 0,-6-3 4 15,2 3-1-15,4 0-4 0,-6 0 3 16,6 0-3-16,-7 0-4 0,7 0 1 15,0 0-1-15,-4-2-3 0,4 2-1 16,0-3-7-16,0 3-6 0,0 0-3 0,0-5-9 16,0 5 10-16,0 0-21 0,11-2-9 15,-11-1 9-15,3 3-12 0,0-3 3 0,-3 3 10 16,4 0 3-16,-1-1-3 0,-3 1 8 16,0-3 6-16,0 3-12 0,0 0-3 15,6 0-17-15,2-2-28 0,-5-4-81 0,3 5-184 16,7-7 140-16</inkml:trace>
  <inkml:trace contextRef="#ctx0" brushRef="#br0" timeOffset="177513.4048">25495 9390 921 0,'-3'-8'-30'15,"-3"1"4"-15,-2 1 13 0,2-1 6 16,3 2 10-16,-1 1 5 0,-2-1 8 0,3-1 5 16,-5 0 12-16,2 5 1 0,6-4 9 15,-7 2 8-15,7 0-3 0,-3 1-1 16,0-1 1-16,0 1-7 0,3 2 5 15,-5-2-7-15,2-1 0 0,3 1-3 0,0 2-7 16,0 0-3-16,0-5-1 0,0 5-3 16,0 0-4-16,0 0 3 0,0 0-2 0,0 0 0 15,0 0 0-15,11 12-1 0,2-2 0 16,-7-2-4-16,8 5 3 0,-1 1-1 16,4 1 1-16,-1 2-1 0,5 3-1 0,-1 6-1 15,7-4-1-15,-11 5 0 0,4 2-1 16,0-3 0-16,0 8-2 0,-7-5 0 15,1 3 1-15,-1 4 3 0,4-1 1 0,-11-1-5 16,1 4-2-16,-4-2 7 0,1 1 1 16,-4 1 4-16,0 1 2 0,-7-2 4 15,0 1-3-15,1-2 3 0,-8 1 3 0,4-2 3 16,-3-1-1-16,3-1-1 0,0-3-2 16,-3-3 0-16,2-3-1 0,2-2 4 0,2-2-1 15,-3 0 2-15,3-5-4 0,1 0 0 16,2-1 2-16,-2-3 4 0,3 1 0 15,-5-3 9-15,5 3-7 0,0-3 0 16,-4-1 1-16,4-1-1 0,-3 0-6 0,6-2 2 16,-11 3-5-16,5-3-2 0,-4 2 3 15,7-1-4-15,-5-1-3 0,2 0 2 16,-1 0-2-16,1-2-2 0,-2 1-2 0,5-1 0 16,0-1-5-16,0 3 3 0,0-2-2 15,-1-1-1-15,4 1-1 0,0-3-1 0,-3 2-3 16,-3 0 1-16,1-2 0 0,5 3-2 15,0-3 1-15,-6 2 0 0,6-2-4 16,0 3-2-16,0-3-3 0,0 0-2 16,-3 3-7-16,3-3-16 0,0 0-20 0,0 0-37 15,0 0-67-15,0-11-62 0,3 7-191 16,-3-6-37-16,3-1-130 0,-3 2-71 16</inkml:trace>
  <inkml:trace contextRef="#ctx0" brushRef="#br0" timeOffset="191954.8974">22544 12195 555 0,'-3'-3'269'15,"-1"0"-125"-15,0-1-45 0,4 1-10 16,-3 1 0-16,0-1 7 0,3 1-2 15,-3-1-17-15,0 1 5 0,-1-1 0 16,4 1-1-16,0 2 2 0,-3-3-1 0,3 1 0 16,-3 0-2-16,3-1 3 0,0 3-1 15,-4-3 0-15,4 3-3 0,-4-2 2 0,4-1-4 16,0 3-2-16,0 0 0 0,-3-1 1 16,3 1-2-16,0 0-2 0,-3-3-6 0,3 3-4 15,0 0-3-15,0 0-3 0,0 0-9 16,0 0-5-16,0 0-2 0,0 0 5 15,0 0-12-15,0 0-4 0,0 0-6 16,0 0 1-16,-3 4-4 0,3-4-5 0,0 8-1 16,3-3 8-16,0 2-12 0,-3 3 2 15,3 2 8-15,1 0-14 0,3 5 5 16,-4-2 3-16,4 2-6 0,-1 3 2 0,1 0 1 16,3 2-6-16,0 1 3 0,4 1 13 15,2 4-2-15,1-3 18 0,-1 3-22 0,5-3-2 16,-2-1 0-16,1 0 0 0,1-2-3 15,-2 0 2-15,-2-4 1 0,-4 0-4 16,4-6 3-16,-7 3 1 0,4-5 1 0,-5-3 2 16,1 1-11-16,-2-6 11 0,-2-2-7 15,4-2-4-15,-7-4 5 0,0-1-16 16,5-5-1-16,-5 0-7 0,0-3-5 0,-3-3 3 16,3-2 3-16,-3 0-3 0,4 0-1 15,-4 2 1-15,0 1 3 0,0 2-2 16,3 0 5-16,-3 3-2 0,0-1 7 0,3 2-9 15,-3 2 3-15,3 4-1 0,1 0 5 16,3 2-5-16,-1 3 5 0,1 0 5 0,3 3-2 16,0 2-4-16,3 0 5 0,-2 2 0 15,5 3 2-15,1 0-1 0,-1 1 1 16,4 1-3-16,1-2 8 0,-2 2 0 0,-2-2-7 16,3 0 3-16,-3 0 1 0,-4-2 0 15,1-1 2-15,-2 1-2 0,2-3 1 16,-4 0 5-16,0-3-6 0,0-2 7 0,-3 0 1 15,3-5-8-15,-3-2 4 0,-1-2-2 16,-2-3-2-16,-1 0 0 0,-3-5 1 0,3-3-5 16,-6-2 5-16,3-4-5 0,-7-3-3 15,1-4-4-15,-1 0 3 0,-3 0 0 16,3 4-2-16,-3-1 12 0,3 2-11 0,1 3-2 16,-1 0-4-16,-3 3-4 0,6 2-13 15,-2 2-19-15,0 3-26 0,2 0-29 16,1 3-39-16,3 2-47 0,-3 0-54 0,-1 2-142 15,4 1-93-15,-4-1-170 0,1 3-145 16</inkml:trace>
  <inkml:trace contextRef="#ctx0" brushRef="#br0" timeOffset="192921.9705">23728 12460 1709 0,'-3'10'-62'0,"-1"-3"19"16,4 3 19-16,0-2 18 0,0 2 23 16,0 3 8-16,-4-1 8 0,4 0 7 0,0 3 5 15,-3-5 7-15,3 3 6 0,-3-3 5 16,0 0 6-16,-1-1 2 0,1-1 0 15,0 0 2-15,3-3 5 0,-3-1-7 0,-5-4-7 16,2 3-4-16,-4-6-2 0,0 1-7 16,3-5-2-16,-6-1-8 0,3-1-5 15,0-3-3-15,0-4-3 0,0 0-1 0,0 2-4 16,3 1 1-16,1 1 0 0,3 0-3 16,-5-1 1-16,5 2-6 0,0 4-3 15,0 0 0-15,3-1-2 0,3 3 1 0,0 3 2 16,0 0-3-16,5 4 2 0,1 0-3 15,1 3-5-15,4 0 3 0,-1 3-1 0,1-1-2 16,5 3 4-16,-2 2 5 0,7 0 2 16,-2 4 5-16,2-6 0 0,0 5 7 15,-4-5 1-15,-1 0-3 0,2-2 3 0,-5 2 2 16,1-2 3-16,-4-4 11 0,1 1 7 16,-5-2 7-16,5-1-2 0,-7-4 4 15,2-1-4-15,-2-5-6 0,0 1-7 0,-4-2 0 16,1-4-2-16,-4 0-3 0,0-4-6 15,0-6 2-15,-4 3-10 0,1 0 0 16,-4-2-2-16,0 3-9 0,4-2 0 0,0 3-6 16,0 3 1-16,-1 0-6 0,1 3-8 15,3-2-27-15,0 2-17 0,-4 3-27 0,4-1-24 16,0 0-37-16,-3 2-40 0,3-1-46 16,7 0-35-16,-7 1-72 0,7 2-128 15,-4-2-12-15,3 1-161 0,1 2-128 0</inkml:trace>
  <inkml:trace contextRef="#ctx0" brushRef="#br0" timeOffset="193689.0295">24215 12260 1632 0,'-8'-3'-49'0,"5"3"22"15,0-2 11-15,0 2 24 0,0-3 25 0,-4 3 8 16,7-2 13-16,0 2 10 0,-6-3 7 16,1 3 0-16,5 0 3 0,-3-2 5 15,3 2 2-15,0 0 1 0,-3-3 0 0,3 3 1 16,0 0 1-16,-3-2-5 0,3 2-2 16,0 0 2-16,0-3-6 0,0 3-3 0,0 0-4 15,0 0-9-15,0 0-4 0,3-2 2 16,-3 2-8-16,0 0 0 0,6-2-1 15,5 2-3-15,-4-3-2 0,5-2 3 16,-1 2-10-16,5 2-4 0,-2-2-1 0,6-2-5 16,-3 1-4-16,3 2-4 0,-1-4 1 15,-2 5-7-15,4-4-4 0,-5 5-6 0,4-3-13 16,-4 0-13-16,-2 3-17 0,-1-2-17 16,-3 0-24-16,4 2-23 0,-5 0-23 15,2 0-24-15,-1 2-28 0,-4 0-23 0,1 1-52 16,-4 0-78-16,-3 2-316 0,0-4-148 15</inkml:trace>
  <inkml:trace contextRef="#ctx0" brushRef="#br0" timeOffset="193995.0506">24231 12347 1696 0,'-6'3'-71'0,"-1"-2"15"0,4 3 18 15,0-2 27-15,-2 0 17 0,5 4 17 0,-3-3 15 16,6 0 13-16,-3 1 3 0,5-2 8 16,-2 4 6-16,3-4 8 0,4 0 6 0,-3 3 4 15,3-2 3-15,0-1 2 0,4 1 0 16,2-1-1-16,-2 1 1 0,-1 2-1 16,4-3-2-16,-1 0 1 0,-2 1-7 0,2-3-8 15,1 3-7-15,-4-1-3 0,1 1-12 16,-4-2-4-16,2-1 1 0,2 4-14 15,-4-2-3-15,0-2-13 0,0 2-23 0,-3 2-21 16,3-4-30-16,-4 0-42 0,-2 2-55 16,3-2-61-16,-7 0-106 0,0 0-147 15,0 0-206-15,0 0-168 0</inkml:trace>
  <inkml:trace contextRef="#ctx0" brushRef="#br0" timeOffset="196994.9332">25135 12207 1758 0,'0'0'-64'0,"-3"2"15"15,3-2 14-15,0 4 14 0,0-4 23 0,0 2 23 16,0-2 6-16,0 0 4 0,0 0 12 16,0 0 9-16,0 0 2 0,0 0 14 15,0 0-2-15,0 0 3 0,0 0-2 0,0 0 1 16,0 0 0-16,0 0-1 0,0 0-11 16,3-15-8-16,0 7-4 0,-3 1-4 15,7-6-6-15,-4-1-6 0,-3-1-2 0,7-6-3 16,0-1-3-16,-4-3-1 0,4-3-2 15,-1-2-5-15,1 1-1 0,0 1-1 0,-4 3-1 16,0 3 1-16,4-4-3 0,-4 6 7 16,1 3 3-16,-1-1 2 0,1 6 2 15,-4-3-1-15,3 4-3 0,0 2-5 16,-3 1 0-16,0 3-2 0,3 4-1 0,-3 1-2 16,0 0-1-16,0 0 1 0,4 9-2 15,-4-2 2-15,0 3 4 0,6 3 3 16,-2 2 7-16,-4 3 1 0,7 4 4 0,-4 2 8 15,-3 5 0-15,6 0 5 0,-2 4 0 16,2 2 7-16,5 0 25 0,-11 2 0 0,3-2-3 16,0 1 5-16,0-2 1 0,1-1-8 15,-1-1 9-15,-3-5-9 0,3-1-7 16,0-4 6-16,-3 1-10 0,8-6 2 16,-8 1-8-16,0-3-4 0,0-3-2 0,0 3-6 15,0-4-1-15,0-2-5 0,0 1-3 16,0-2-6-16,0-1-4 0,-8 1-9 0,8-4-16 15,-3 2-24-15,0-1-36 0,0-4-39 16,-1-1-39-16,-2 0-53 0,6 0-61 0,-3-4-60 16,3-1-154-16,-7 0-73 0,3 0 64 15,1 3-207-15,3-3-178 0</inkml:trace>
  <inkml:trace contextRef="#ctx0" brushRef="#br0" timeOffset="197554.5052">24858 12684 1767 0,'-3'0'-25'16,"0"3"26"-16,3-3 8 0,-8 0 26 16,5 0 20-16,3 0 15 0,-3 3 3 0,3-3 0 15,0 0-4-15,0 0 0 0,0 0 1 16,0 0 2-16,0 0 6 0,0 0 3 16,6 2 2-16,-1 1-3 0,1-3-1 0,4 0 7 15,4 0-4-15,-8 0 2 0,7 0-5 16,7 0 5-16,-3 0-6 0,6 0-2 0,-3 0-4 15,4-3-11-15,-1 3-4 0,0-2 2 16,4 2-1-16,0-3-14 0,0-1-8 16,-1 1 0-16,-3 0-6 0,1 3 6 0,-7-2-11 15,-1-1-5-15,1 3-15 0,-1-1-14 16,-5 1-24-16,2 0-29 0,-4-3-33 16,-1 3-46-16,-2 0-64 0,4-5-60 0,-7 5-146 15,-3 0-93-15,-3-4 61 0,3 4-128 16,0 0-73-16</inkml:trace>
  <inkml:trace contextRef="#ctx0" brushRef="#br0" timeOffset="198008.8371">24855 13034 1470 0,'0'0'-36'0,"7"4"14"0,-1-2 20 16,5-2 17-16,-2 0 27 0,1 3 21 0,4-3 12 15,2 4 10-15,-2-4 1 0,2 0-1 16,1 0 1-16,-1 3-3 0,-2-1-7 16,-1 1-3-16,-2 4-3 0,-1-2-4 0,-4 5-4 15,-3 0 0-15,-3 0-12 0,-3 2-7 16,0 1-3-16,-7 5-5 0,-1-3-1 0,2 2-4 15,-8 4-4-15,4-5-1 0,-4 2-3 16,4 2 5-16,0-2 3 0,-1-3-1 16,1 2 0-16,6-5-2 0,-3 1 1 15,7-1 6-15,-1 1 4 0,4-2 9 0,4-2 10 16,5 4 15-16,5-11 4 0,6 5 12 16,0 1 27-16,7-5 1 0,3 1-3 15,-3-4 1-15,3 0-8 0,0 0-7 0,0 0-5 16,-4 0-11-16,-3 0-8 0,1 0-4 15,-4 0-6-15,0-4-11 0,-4 4-22 16,5-3-20-16,-12 3-34 0,12 0-40 0,-15-8-49 16,4 6-55-16,1-3-74 0,-8 3-78 15,0-6-172-15,-3-2-55 0,3 6 79 16,0-7-233-16,1 4-193 0</inkml:trace>
  <inkml:trace contextRef="#ctx0" brushRef="#br0" timeOffset="199130.3932">25748 12134 1789 0,'4'-4'-48'0,"-1"0"23"15,-3 0 22-15,4 4 15 0,-4 0 25 16,0 0 17-16,0 10 8 0,0 1 2 16,0-2 0-16,-4 6 4 0,1 0 6 0,3 4 0 15,0 2 6-15,0 4 4 0,0 0 4 16,3 5 9-16,1 0 0 0,-1 6 21 0,1-4 6 16,-1 0 2-16,0-4-9 0,0-1-6 15,4 1-2-15,-7-3-8 0,0-3-5 16,3-2-4-16,1-2-1 0,-1-3 4 0,-3-3 0 15,0-2-25-15,4-2-9 0,-8-3-10 16,4-5-6-16,0 0-8 0,0 0-6 16,-3-13-10-16,-1 1-8 0,4-1-7 0,0-2-6 15,0 0 0-15,0-3-8 0,4 1-4 16,3-3-1-16,-4 2-2 0,0-2 13 0,7 3-12 16,-7 0 3-16,4 0 0 0,0 4 2 15,-1 0-4-15,1 1 3 0,0-1-2 16,3 3 6-16,-4 4-2 0,1-2 0 0,3 2 4 15,-3 4-2-15,6 2 2 0,1 2 3 16,-8 0 6-16,4 7 6 0,-4-2 0 16,5 1 0-16,-1 4-2 0,-4-2 6 0,5 2 4 15,-8-3 1-15,3 5 1 0,1-4-5 16,-4 2 2-16,0-2 0 0,-3-2 3 16,8-1-4-16,-8 1-2 0,0-3-2 0,0 0 0 15,3-5-1-15,-3 2-11 0,0-2-7 16,-3-7-9-16,6-1-13 0,-3-4-2 0,3-1-11 15,0-2 0-15,4 3 2 0,-1-6 0 16,8 3 6-16,-4 0 5 0,4-2-1 16,-1 5 4-16,1 0 4 0,-5 6 2 0,4 0 17 15,1 6-8-15,-4 0 10 0,4 6 13 16,-5 4 14-16,-2 3 15 0,-1-1 8 0,2 8 10 16,-5-3 11-16,0 0 13 0,-3 1-1 15,0 0 3-15,0-1-2 0,3-3-6 16,-3 6-8-16,4-6-8 0,-4-2-4 0,0 1-7 15,0-3-10-15,3 0-25 0,-3-2-32 16,3-3-45-16,-3-1-54 0,0-4-49 0,0 0-62 16,0 0-76-16,0-13-77 0,0 5-206 15,3 2 40-15,5-4 63 0,-5 0-223 16,0 2-198-16</inkml:trace>
  <inkml:trace contextRef="#ctx0" brushRef="#br0" timeOffset="200789.5398">26635 12420 1867 0,'8'2'-47'0,"-8"-2"21"0,0 3 16 0,0-3 21 16,0 0 23-16,0 0 12 0,0 0 5 16,-11 1 1-16,11-1 1 0,-10-1-2 15,1 1 0-15,1 0 3 0,-1 0 1 0,-4 0 2 16,-1-3 4-16,1 3-2 0,-1-2 0 16,-2-4 2-16,2 2-2 0,1-4 3 0,-4 3-5 15,4-2-3-15,3 0-1 0,0-4-5 16,-3 2-8-16,6-3 2 0,0-2-10 15,4-1-4-15,-4 1-4 0,7-1-3 0,-3-6 1 16,6 6-3-16,-3-2-4 0,7-2-2 16,-4-1-1-16,1 6-1 0,-1-3 3 15,4 5-6-15,-1-3 0 0,1 2 0 0,-4 3-5 16,4-3 2-16,-3 6 8 0,-1-1-12 16,3 3 2-16,1 3 4 0,-4 4-2 15,1 1 3-15,-1 4 6 0,1-2-3 0,-1 7 5 16,0 0-3-16,7 2 0 0,-4 4 1 15,5-1-1-15,2 3 7 0,1-2-7 0,-5 2 0 16,4-1 1-16,4-1-3 0,4 0-3 16,-8-1 2-16,4 0-1 0,-1-2-1 15,1-2 0-15,-4 2 0 0,1-8-2 16,-1 4 5-16,1-4 1 0,-5 0 1 0,4-2-6 16,-2-5 3-16,2 0-2 0,-7-2-4 15,5-3 1-15,-5-3 2 0,4-2-6 16,1 1 3-16,-11-8-1 0,3 5-3 0,0-5 2 15,-3 3 3-15,0-4-1 0,0 3-4 16,-3 0 3-16,3 0-2 0,-3 0 0 16,3 3 3-16,-8-1 2 0,5 0-3 0,0 1-2 15,-4 2-1-15,7 2-1 0,-6 1 1 16,6-2-4-16,-3 1 1 0,3 2-1 16,-5-1-1-16,5 2-1 0,5-1 2 0,-2 2 1 15,3-1 7-15,1 0 7 0,7-1 10 16,-5 4 1-16,4-3 11 0,1 1 1 0,2-2 2 15,-2 4-1-15,2-2-6 0,-2 1 1 16,-1-2-1-16,1 1-4 0,-1 2-8 16,0 0 5-16,-6 2-8 0,6-4-8 0,-6 4-16 15,3-1-29-15,-3 1-20 0,2-3-43 16,-2 3-45-16,0-2-56 0,3 2-57 16,-4 0-114-16,1 0-119 0,0 0 53 0,3 2-166 15,0 2-106-15</inkml:trace>
  <inkml:trace contextRef="#ctx0" brushRef="#br0" timeOffset="201277.5925">27313 12302 1643 0,'0'-2'-11'0,"-3"-1"13"0,3 3 11 15,0-1 13-15,-11 1 13 0,8-3 9 16,3 3 1-16,-10 0-6 0,4 3-2 15,-2-2-1-15,2 4 0 0,-1 3 1 16,1-1 5-16,-5 3 3 0,8 0 2 0,-7 4 8 16,1 6 1-16,1-4 5 0,2 4 2 15,-4-2 0-15,4 3 1 0,-5-2 2 0,1 5 2 16,4 2 4-16,-1-1-1 0,3 2-4 16,1 6 9-16,0-1 0 0,3-5-6 15,0 9 3-15,0-6 0 0,3 3-8 0,4-2-2 16,-3 2-8-16,2-5-7 0,-3-3 2 15,4 0-10-15,-1-3-4 0,2 3-4 16,-5-7-11-16,0 0-17 0,0-4-22 16,4 1-18-16,-7-2-18 0,0-4-19 0,3 4-24 15,-3-8-31-15,0 2-32 0,3-1-40 16,-6-6-34-16,3 0-71 0,-10-6-115 0,1 5-12 16,1-7-131-16,-5-2-61 0</inkml:trace>
  <inkml:trace contextRef="#ctx0" brushRef="#br0" timeOffset="201500.6173">26943 12720 1593 0,'3'-6'7'0,"4"1"24"0,-4 1 25 15,0-4 22-15,7 3 14 0,4-3 5 16,2 4-2-16,1-1-6 0,-4 1-9 0,10-4-9 15,-2 2-5-15,-8 4-7 0,4-3-5 16,-1 0-13-16,4 2-17 0,-7 0-28 16,4-2-28-16,-4 1-34 0,1 1-41 0,-1 1-48 15,1-3-65-15,-1 0-443 0,1-1-159 16</inkml:trace>
  <inkml:trace contextRef="#ctx0" brushRef="#br0" timeOffset="202135.0979">27449 11737 1847 0,'-6'-5'-2'0,"6"0"27"0,-7 0 29 15,4 0 18-15,3 3 15 0,0-3 1 16,0 0 3-16,10 0 0 0,-7 1 0 0,11-2-6 16,-1 0-5-16,7 2-7 0,3 0-6 15,-3 0-5-15,7-1-11 0,0 2-2 16,-7-1-3-16,6 1-6 0,-9 1-4 0,3 2-4 15,-4 2-2-15,-2-2-2 0,-1 5 1 16,-6 3-6-16,-4-2-1 0,-6 6-2 0,3-3-5 16,-13 6 4-16,-1 0-6 0,1 3-2 15,3-4 0-15,-4 4-2 0,5-1-6 16,-5 1 0-16,4 0 7 0,4-1-2 16,6-2 9-16,-7 3 8 0,14-3 5 0,-7-1 4 15,3-1 7-15,3 0-1 0,5-1 6 16,2-2 7-16,0-3 0 0,4 4-5 15,-4-4-4-15,4 1-7 0,-4-1 4 0,1-4-11 16,-1 2-7-16,-3 0-14 0,0-3-40 16,0 1-29-16,-4-3-45 0,-2 0-59 0,3 2-74 15,-7-2-110-15,0 0-168 0,0 0 57 16,-14-5-211-16,14 5-165 0</inkml:trace>
  <inkml:trace contextRef="#ctx0" brushRef="#br0" timeOffset="203894.9165">28183 12320 733 0,'0'0'141'16,"-7"-3"-45"-16,7 3-4 0,0 0-14 15,0 0 5-15,0 0-1 0,0 0-5 0,0 0-6 16,0 0 2-16,0 0 0 0,0 0 2 15,0 0 5-15,0 0 2 0,0 0 5 16,0 0 3-16,24 3 4 0,-21-3-1 0,7 0-4 16,7 0 0-16,-4 0-6 0,4 0-4 15,10 0-1-15,-8-3-1 0,8 3-8 16,0-2-3-16,-4-1-4 0,7 3 2 0,0-2-8 16,0 0-1-16,-3 2-1 0,0-3-5 15,0 0-3-15,-11 3-2 0,7-2 2 0,-2-1-9 16,-2 3 1-16,-2-1-3 0,-1 1-1 15,-2 0-4-15,-1-3-7 0,1 3 3 16,-1 0-3-16,1 0-4 0,-8-3-5 16,1 3-18-16,6 0-22 0,-9 0-22 0,2-2-42 15,1 2-47-15,-4-6-59 0,7 4-53 16,-6-2-137-16,-4 0-82 0,3 4-206 0,7-2-169 16</inkml:trace>
  <inkml:trace contextRef="#ctx0" brushRef="#br0" timeOffset="204566.6326">29407 12264 1874 0,'7'-7'8'0,"-7"5"16"0,0-1 11 0,3-2 21 16,0 0 20-16,4-4 16 0,-7-2 1 15,0-4-2-15,4 0-11 0,-4-2-5 0,0-3 1 16,0-5-3-16,0 2-1 0,3 1 2 15,-3 0 6-15,3-2 0 0,4 4 6 16,-7-2-1-16,0 5 6 0,0 1 3 0,3 4-35 16,0-3-3-16,4 5 5 0,-7-2 2 15,4 2-14-15,-4 5 3 0,0 0-2 16,0 5-5-16,0 0 4 0,0 0-3 0,0 14 1 16,-4-1 4-16,4 2-1 0,-7 3 1 15,4 3-2-15,3 3 6 0,-3-2 2 16,3 6 5-16,0-1 3 0,0 1 1 0,0-3 2 15,0 3-3-15,0-4-3 0,0 3-2 16,0-1-1-16,0-4 0 0,0 1-5 16,0-6-5-16,0 1-7 0,0-1-1 0,0-2-5 15,0-3-2-15,0 1-9 0,0-2-11 16,0-2-14-16,0 1-31 0,0-2-25 16,0-1-36-16,0-2-43 0,3-1-42 0,0 0-45 15,4-4-56-15,-3 2-49 0,-4 0-101 16,0 2-117-16,3-2 52 0,-6 4-283 15,3-2-266-15</inkml:trace>
  <inkml:trace contextRef="#ctx0" brushRef="#br0" timeOffset="205089.3572">28927 12847 2038 0,'0'0'-64'0,"-3"0"19"15,3 0 23-15,-11-5 22 0,11 5 24 16,-3-2 20-16,3 2 19 0,0-3 10 0,0 3 10 16,0-3 6-16,0 2 3 0,0 1 3 15,0-3 5-15,3 0-1 0,1 1 3 16,6-1 7-16,-7 2-3 0,10-2 3 0,1 0-5 16,6 1-2-16,6-4-1 0,4 3 9 15,4 0-3-15,6-3-13 0,3 6-6 16,4-3-12-16,7 3-4 0,-11 0-6 0,-7 0-7 15,5-3-6-15,-8 6-4 0,7-3-5 16,-10 0-4-16,0-3-6 0,-10 3 1 16,3 0-1-16,-6 3-2 0,-4-3-3 0,4 0-5 15,-4 0-5-15,-6 3-6 0,3-3-2 16,-10 0-4-16,6 2-6 0,1-2-3 0,-7 3-7 16,3-3-8-16,-3 0-9 0,4 1-8 15,3-1-16-15,-7 0-20 0,3 3-25 16,0-3-29-16,4-3-42 0,-7 3-57 15,3-1-67-15,-3-2-133 0,0-2-107 0,3 2 77 16,-3-2-223-16,0 3-171 0</inkml:trace>
  <inkml:trace contextRef="#ctx0" brushRef="#br0" timeOffset="209480.9296">29948 12045 1307 0,'0'-10'172'0,"-8"2"-93"0,8 0-26 16,8 1-6-16,-16 0 14 0,8-1 7 0,8 4 1 15,-8-5 0-15,0 5 3 0,0-4 4 16,3 3 0-16,0 0-2 0,-3 0 4 16,7 0 2-16,-4 3-2 0,-3-1 5 0,0-2 0 15,0 5 3-15,0 0 6 0,3-5-5 16,-3 5 5-16,0 0 11 0,0 0 34 0,11 10-11 16,-11-5 5-16,3 3-2 0,0 2-3 15,4 2-5-15,-4 2-6 0,0-2-11 16,-3 2-4-16,11 3-2 0,-5 1-10 0,1 2-4 15,-1 0-10-15,5-3-3 0,-5 1-8 16,4 2-4-16,0-5-6 0,-3 3-4 16,3-3-4-16,-4-6-1 0,4 4-9 0,-3-2-3 15,0-4 2-15,-4 3-2 0,0-3-4 16,4 0-1-16,-4-4-2 0,1 2-3 16,-1-2-4-16,4-3-9 0,-7 0-2 0,3-5-5 15,-3-1-9-15,10-3-2 0,-7-1-4 16,-3-2-5-16,4-3-1 0,3-3 5 0,-4 0-7 15,0-4-2-15,0 2 3 0,4-3-7 16,-4-2 0-16,1 4-1 0,3 0 0 16,-4-2 2-16,0 1 4 0,0 1-2 0,4 4-1 15,0-3 1-15,3 3-2 0,-4 2 1 16,4 0 2-16,4 0 0 0,-1 2 2 0,4 3 1 16,-4-2 2-16,4 8 1 0,-4-2-1 15,4 4 10-15,-1 2 1 0,-2 5-3 16,-1-1 14-16,1 7 8 0,2-2 2 0,-2 6 1 15,-1 0 4-15,1 1 3 0,-11-2 3 16,10 1-2-16,-10 0-3 0,8 0 1 16,-8-5-2-16,0 4 0 0,7-5-2 0,-10 1-3 15,6-3 4-15,2 1-4 0,-5-3-1 16,-3-1-1-16,3-4-1 0,4-2-7 16,-4 0-4-16,3-6-5 0,5-2-6 0,-1-2-11 15,-4-3 2-15,8-3-9 0,-1 1-1 16,1 2-1-16,2-3-1 0,1 1-1 15,6 1-7-15,-3 4 17 0,0 0-1 0,3 2 1 16,-6 2 6-16,3 4 8 0,3 4 7 16,-9 0 20-16,2 7 11 0,1 1 14 0,0 3 7 15,-4 2 7-15,0 2 7 0,-2 1 5 16,-5-2 1-16,4 3 0 0,-3 1-4 16,3-5-8-16,-7 0-4 0,7-4-3 0,-10 4-6 15,3-4-5-15,8-1-2 0,-8 2-21 16,-3-8-25-16,3 4-33 0,4-4-39 0,-4 1-51 15,0-8-68-15,0-1-88 0,8-3-106 16,-8-2-222-16,7 2 57 0,4-4 59 16,-1 0-377-16,-4 1-359 0</inkml:trace>
  <inkml:trace contextRef="#ctx0" brushRef="#br0" timeOffset="210294.2171">31488 12205 2279 0,'-7'-4'-32'15,"1"3"3"-15,3-2-2 0,-4-2-3 0,3 0 15 16,1-2 12-16,-7-1 9 0,7 1 13 16,0-3 7-16,3 1 4 0,-7-3 4 0,3-2 8 15,4 1 5-15,0 0 7 0,0-1 6 16,0-7 1-16,-3 7 4 0,3-6-2 16,0 3-1-16,0-7-3 0,0 4-3 0,3 0-8 15,-3-2 1-15,4 1-6 0,-4 5-3 16,10-4-8-16,-10 5-2 0,6-1-2 0,4 2-4 15,-10 1 3-15,11 0-10 0,-8 2 3 16,0 3-5-16,7-2-1 0,-7 2 10 16,-3 6-11-16,4-2 2 0,6 4 4 15,-10 0-1-15,3 6 1 0,7 2 0 0,-7-1-1 16,-3 4 6-16,3 0 1 0,5 2-5 16,-5 2 3-16,3-3-2 0,4 6-2 0,1-1-1 15,-5 1 0-15,7 0 0 0,-2-1-4 16,2-2 4-16,-4-2-6 0,12-1-1 0,-12 1 4 15,12 0-2-15,-12-5-4 0,12-4 6 16,-4 4-7-16,-1-8 0 0,1 0-2 16,7-3-8-16,-5-5-2 0,-2 1-11 15,-4-3 1-15,4-6-1 0,-1 4-1 0,-2-5 1 16,-4 0 0-16,3-1 3 0,-6 3 4 16,3 2 6-16,-7 3 6 0,7-2 3 15,-6 2 1-15,-1 0-2 0,4 0 9 0,-4 2-3 16,0 3 0-16,0 0 3 0,8 0 0 15,-8 0-2-15,7 0 6 0,-7 3 2 0,11 0 0 16,-1-4-2-16,0 4 2 0,4-2 9 16,-4 1-15-16,4 0 4 0,0 1 0 15,-1-4-7-15,5 4-11 0,-5-2-17 0,1 3-18 16,-4-2-30-16,1-2-35 0,-8 5-39 16,7-3-55-16,-2 3-53 0,-5 0-132 15,1-2-52-15,-4 4-198 0,0 1-130 0</inkml:trace>
  <inkml:trace contextRef="#ctx0" brushRef="#br0" timeOffset="210659.5487">32199 12167 1725 0,'3'3'19'0,"-3"2"11"16,0-3 6-16,3 1 19 0,-3 4 24 16,7-2 24-16,-7 3 14 0,3-1 11 15,0 4 9-15,-3-2 6 0,3 1 2 16,5 0 22-16,-5 3-7 0,0-1-9 0,4 0-8 15,-1 1-9-15,-6-2-16 0,3 1-14 16,5-2-5-16,-5-3-12 0,-3 3-9 16,3-6-5-16,4 4-19 0,-4-2-19 0,0 0-36 15,-3-6-37-15,0 1-40 0,0-1-51 16,-3-9-64-16,3 3-80 0,-10-4-138 0,7-2-104 16,0-3 64-16,-8 0-240 0,11 0-185 15</inkml:trace>
  <inkml:trace contextRef="#ctx0" brushRef="#br0" timeOffset="211033.0604">32311 11889 1975 0,'8'0'71'0,"-8"0"-1"16,0-2-8-16,0 2 13 0,3-2 19 15,-3 2 19-15,0 0 11 0,0 0 14 16,0-3-4-16,0 3 6 0,0 0-13 0,0 0 10 15,0 0-12-15,0 0-15 0,0 0-8 16,3 0-11-16,-3 0-14 0,0 0-12 0,0 0-16 16,0 0-28-16,7 0-26 0,-7 0-29 15,0 0-33-15,0 0-42 0,0 0-51 16,0 0-58-16,0 0-65 0,0 0-165 0,0 0-23 16,0 0 68-16,0 0-176 0,3-5-80 15</inkml:trace>
  <inkml:trace contextRef="#ctx0" brushRef="#br0" timeOffset="211669.3035">32572 11344 1574 0,'0'-12'-2'16,"0"2"4"-16,0 3 17 0,6-7 24 16,5 7 23-16,-8-2 18 0,7-1 14 0,0 0 5 15,0 0 0-15,10-1-2 0,0 5 3 16,0-6-4-16,7 8-13 0,-1-1 2 0,1 0-9 15,-4 3-5-15,4 4-7 0,-3-2-6 16,-5 2-6-16,5 6-5 0,-7 0-4 16,-4-3-4-16,-7 7-2 0,5-2-5 0,-11 2-6 15,-8 4-3-15,5-1-3 0,-3 3 0 16,-7-1-3-16,2-2-2 0,-2 2 4 16,7-2 4-16,-5 0-5 0,1 0 5 0,4-2 0 15,6-1 9-15,-3 1 2 0,3 0 8 16,3-1 10-16,0-2 12 0,10-3-10 15,1 3 14-15,2-2-5 0,11-1-2 0,-7 1-2 16,7-1-8-16,-8 1-7 0,5-1-6 16,-4 1-2-16,4-3-6 0,-8 2-8 0,1-2-7 15,-1-2-19-15,-2 2-27 0,-1 0-27 16,1-3-39-16,-1 3-43 0,-10-2-57 16,11 2-65-16,-14-4-131 0,10 3-118 15,-7-2 52-15,0 0-267 0,-3 4-214 0</inkml:trace>
  <inkml:trace contextRef="#ctx0" brushRef="#br0" timeOffset="213789.0949">22388 13890 581 0,'0'-7'278'0,"0"4"-84"16,0-2-53-16,0 2-19 0,0-3 4 0,-5 6-3 16,5 0-4-16,0 0-13 0,0 0 3 15,8 9 10-15,-5-1-4 0,3-1 1 16,1 3-2-16,-1 4-2 0,5-3 1 0,-1 5 3 15,-1 1 20-15,5-3-2 0,-1 3-1 16,1 1 3-16,-1 0-20 0,1-3-8 0,-1 0-12 16,-7-6-1-16,5 6-16 0,-5-4 5 15,4-4-6-15,-7 1-8 0,4-8-8 16,-3 3-8-16,-4-3-2 0,3-8-6 16,0-1-7-16,-3 0-11 0,4-1-5 0,-1-5-2 15,0 5 2-15,0-4-9 0,4 3 0 16,-3-4-5-16,2 5-4 0,-2 2 1 0,2-1-1 15,1 4-1-15,3 2 2 0,0 3 3 16,0 0-2-16,3 3 4 0,0 2-4 16,5-1-6-16,-2 9 1 0,4-6 4 0,7 5-2 15,-8 2 3-15,8-4-3 0,0 0 5 16,-4 4 4-16,1-6 1 0,-1-1-2 16,-3 4-23-16,-3-10 8 0,-1 5 7 0,1-6 11 15,-7 0 2-15,4-7 0 0,2-1-2 16,-2-2 4-16,-5-7-2 0,1 2-4 0,1-9-2 15,-8 0-4-15,4-3-7 0,-7-6-8 16,0-2-11-16,-4-5-1 0,1 5-8 0,0-3 3 16,-5 9-11-16,5-1-12 0,-3 9-17 15,6-3-24-15,-4 2-24 0,1 5-34 16,-3 5-49-16,2 5-55 0,4-1-43 16,-4 3-144-16,1 3-61 0,0 0 36 0,3 2-173 15,0 0-132-15</inkml:trace>
  <inkml:trace contextRef="#ctx0" brushRef="#br0" timeOffset="214523.8666">23304 13947 1703 0,'4'3'1'0,"-1"2"7"16,-3 5 11-16,3-3 17 0,-3 1 26 0,0 1 14 16,0 2 6-16,0 4-2 0,-3 0 1 15,3 2 2-15,3 0-1 0,-3-2-1 0,0-3 1 16,3 5-5-16,-3-3 0 0,4-4-4 15,-4 5-1-15,0-5 6 0,0-2 4 16,0-1 2-16,0 1-6 0,0-5-7 0,-4-2-7 16,4-1-4-16,-6-4-10 0,3-4-1 15,-1-5-7-15,1 1-7 0,3-3-6 16,-4 0-3-16,4-2-6 0,-3 7 4 16,6-5-8-16,-3-1-3 0,4 4 3 0,-1 5-1 15,1-3-3-15,-1-4-4 0,3 7-1 16,1 2 0-16,0 1 3 0,3 1-6 0,3 3 4 15,-2 3 0-15,1 1 1 0,6-4 2 16,1 11 0-16,1-4 9 0,1 4 2 16,-2-2 6-16,5-1 5 0,-7 1-1 0,5 4 10 15,-5-6 4-15,-1-2 2 0,-2 1 4 16,-4 1-12-16,4-4 9 0,-4 2 6 0,-1-5-6 16,2 0-4-16,-5-5-6 0,1-4-2 15,-1 2-4-15,2-2-3 0,-5-2-4 16,0-3-2-16,0-2 0 0,-3-2-6 0,0 2-3 15,0-2-2-15,-3 3-15 0,-3-5-7 16,2 5-13-16,4-3-13 0,-4 9-20 0,4-6-26 16,0 0-21-16,0 5-30 0,-3-5-42 15,3 4-52-15,0 2-36 0,3 1-63 16,-3 1-135-16,0-3-22 0,4 2 38 16,0 8-145-16,-1-6-89 0</inkml:trace>
  <inkml:trace contextRef="#ctx0" brushRef="#br0" timeOffset="214817.285">23964 13822 1582 0,'0'0'-6'0,"0"0"5"0,0 0 6 15,4 0 23-15,-4 0 29 0,7-5 16 0,-4 5 7 16,7-2 2-16,0 2 6 0,-3 0 2 16,6-6 2-16,1 5 2 0,-2 1 7 0,6-3-9 15,-2 3-4-15,1 0-6 0,-4-5-15 16,4 2-1-16,-4 3-7 0,4 0-9 16,-4 0-9-16,-4 0-14 0,5 0-30 0,-7 0-44 15,-1-6-44-15,5 12-65 0,-8-12-37 16,0 6-68-16,-3 0-93 0,0 0-269 15,0 0-122-15</inkml:trace>
  <inkml:trace contextRef="#ctx0" brushRef="#br0" timeOffset="214993.9301">24101 13900 1687 0,'-6'7'-13'0,"3"0"19"0,-5 1 21 0,5-1 32 16,3-4 19-16,0 5 8 0,0-1 3 15,0-4-4-15,3 2 5 0,5-2-6 16,-2-2-3-16,1 5-5 0,-1-6-7 0,5 0-9 15,-2 2-4-15,1-2-5 0,1 5-16 16,-5-5-21-16,4 0-32 0,-4-5-46 0,5 5-58 16,-5 0-48-16,-2-2-136 0,2 2-112 15,0-6-134-15,-1 5-54 0</inkml:trace>
  <inkml:trace contextRef="#ctx0" brushRef="#br0" timeOffset="215916.0017">25005 13980 1442 0,'0'0'-32'0,"7"0"24"0,-4 0 22 0,-3 0 28 16,6 2 16-16,-6-2 15 0,8-2 11 16,-8 2 5-16,6 0 0 0,-2 0 1 15,-4 0 2-15,6-5 2 0,-3 2-6 0,0-2-5 16,4-3-8-16,-3-1-4 0,-1-1-8 15,4-1 1-15,-4-4-13 0,0 1-5 0,0-6 2 16,4 5 4-16,-3-3 2 0,3 1 0 16,-4 2 7-16,-3 5 1 0,3-4 1 15,0 2 0-15,0 5-4 0,-3-1-7 0,4 8 0 16,-4 0-6-16,0 0 1 0,3 8 4 16,1-1-4-16,-1 4 26 0,1-4-8 15,2 5 6-15,-3 1 1 0,4-3 2 0,-7 5 6 16,7-8-2-16,-4 4 8 0,4-1-8 15,-7-1-4-15,6 4-5 0,-2-5-10 16,-4-4-3-16,3 1-5 0,4 3-5 0,-7-1-15 16,3-4-19-16,-3 5-27 0,4-7-37 15,-4 5-32-15,3-6-30 0,0 3-32 0,4 2-36 16,-7-5-35-16,10 0-39 0,-3 0-25 16,2 0-49-16,-5-5-103 0,2 10-46 15,-2-5-190-15,-4 4-163 0</inkml:trace>
  <inkml:trace contextRef="#ctx0" brushRef="#br0" timeOffset="216708.0619">24865 14289 1727 0,'6'0'-13'16,"2"0"28"-16,-8 0 18 0,0 0 23 0,0 0 28 16,0 0 16-16,6-5 8 0,-6 5 6 15,3 0-4-15,4-2 1 0,-4 2-1 16,4-2 7-16,3 2-1 0,0-5-2 0,4 2-4 16,2-4-7-16,7 1 1 0,4 2 10 15,7-1 3-15,8-4-2 0,2 2-21 0,16-2 4 16,4-2 4-16,2 2-8 0,1 1-8 15,-4 1-10-15,0-3-2 0,-3 2-11 16,-3 1-2-16,-3 1-8 0,-15 1-5 0,2 1-4 16,-8 1 1-16,-3 3-3 0,-3-5-3 15,-7 2 1-15,0 3-4 0,-1-5-2 0,-2 3-6 16,-4 0-6-16,1 2-17 0,-7-8-16 16,2 8-29-16,2 0-29 0,-5-5-33 15,1 5-26-15,-4-2-31 0,0 2-33 16,5-6-38-16,-8 6-39 0,0 0-29 0,0 0-69 15,0 0-88-15,0 0-9 0,-21 6-205 16,15-6-163-16</inkml:trace>
  <inkml:trace contextRef="#ctx0" brushRef="#br0" timeOffset="217250.078">25168 14559 1717 0,'-3'0'1'15,"0"6"35"-15,0-6 21 0,3 0 27 16,0 0 32-16,-4-6 23 0,4 6 5 16,10-1-1-16,0-2 6 0,0-2-6 15,3 2-7-15,4 3 3 0,-4-6-11 0,1 5-4 16,2 1-12-16,-2 0-27 0,-1 0-6 16,0 0-5-16,1 1 1 0,-4 5-17 0,-1 2-1 15,-1-4-6-15,-8 9 0 0,0-3-10 16,0 0-4-16,-8 5 2 0,2 0-9 15,-1-4-3-15,-2 3-4 0,1-2-4 0,-1 4 1 16,2-1 0-16,1-8-9 0,6 5 4 16,-7 1-3-16,3-3 4 0,4-3 5 0,4 1 2 15,3-8 2-15,2 7 3 0,4-4 4 16,8-3 5-16,-1 0 12 0,4 0 6 16,1-3 5-16,5-4-2 0,-3 7-3 0,6-5-1 15,2 2-3-15,-13-2-1 0,5 3-5 16,0 2-3-16,-7-2-6 0,0-3-3 0,0 2-6 15,-3 3-11-15,2-5-25 0,-5 3-34 16,-1 2-46-16,1 0-44 0,-4-7-60 16,-4 4-80-16,4-5-74 0,-3 1-179 15,3-1-21-15,0-2 44 0,-3-3-294 0,3 4-284 16</inkml:trace>
  <inkml:trace contextRef="#ctx0" brushRef="#br0" timeOffset="218357.8612">25908 13767 2091 0,'8'-3'-27'0,"-8"-2"20"16,3 3 16-16,3 0 25 0,-2 2 28 0,2 0 16 16,-3 0 9-16,5 0 3 0,-2 2 7 15,1 0-1-15,-4 3 4 0,11 6 3 0,-11-4-1 16,3 2-1-16,4 8 27 0,1-3 9 15,2 3 1-15,1 1-3 0,-5-3-8 16,4 5-1-16,-2-3-6 0,2 3-9 0,-4-2-6 16,2 0-7-16,-1-3-3 0,-4 2-6 15,5 1-4-15,-5-8-4 0,1 5-1 16,-4-8-5-16,0 3-5 0,5 0 0 0,-5 2-1 16,0-7-3-16,-3 1-4 0,3 1-5 15,-3 1-3-15,0-8-8 0,0 3-4 16,-3 4-9-16,3-7-2 0,0 0-9 0,0 0-1 15,-3-10-4-15,3 2-4 0,0 1-1 16,3-4-4-16,-3-1-7 0,3 0-5 0,1-1-4 16,2 1-1-16,-3-3-2 0,8 0 2 15,-1-1-2-15,-1 4 4 0,2-2-3 16,2-3 0-16,0 8 0 0,-6-1 1 0,3 2-2 16,3 1 1-16,-6 0 2 0,3 4 1 15,0-2 3-15,0 10 0 0,0-5 3 0,-4 3-1 16,5 4 4-16,-8 0-1 0,4 1 6 15,-4-1 3-15,0 5 2 0,0-3 6 16,1 0 0-16,-4-1 3 0,3 0-1 16,-3-3-2-16,4-1 2 0,-4 4-3 0,3-3 1 15,-3-5-7-15,0 3-6 0,0-3-10 16,0 0-10-16,0 0-12 0,0-16-10 0,0 7-1 16,7-1-7-16,-7-8-2 0,6 5-3 15,1-4-4-15,0 5 2 0,3-3 5 16,-4 0 1-16,8-1 7 0,-4 7 0 0,6-2 9 15,-5 2 1-15,5 1 8 0,-2 3 2 16,2 5 11-16,-6 0 13 0,3 5 12 0,0 3 9 16,-2 1 10-16,2 6 10 0,1-3 8 15,-8 5 1-15,1-3 5 0,-1 3 6 16,5-2-4-16,-8-3 6 0,3 5-12 0,-2-8-4 16,-1 4-3-16,0-4-2 0,0 2-5 15,5-4-9-15,-8 2-8 0,3-3-22 16,-3 2-27-16,0-4-37 0,0 2-38 15,0-6-45-15,0 2-62 0,0-2-62 0,0 0-79 16,0 0-75-16,-11-8-182 0,11 7 50 16,0-2 56-16,0 3-325 0,8 0-310 15</inkml:trace>
  <inkml:trace contextRef="#ctx0" brushRef="#br0" timeOffset="219483.569">27013 13447 2104 0,'3'-7'-78'0,"3"1"23"16,-2 2 24-16,-1-1 22 0,1 2 32 15,-1-4 21-15,4 1 11 0,-7 4 3 16,0-1 2-16,0 3 1 0,0 0 5 0,0 0 12 15,0 14-5-15,-10-2 2 0,6 5 4 16,1 0 4-16,-7 9-2 0,7 6 2 0,-7 0 4 16,-1 11 3-16,2 0 1 0,2 6 0 15,0-4 26-15,-3 11-2 0,4-7-2 16,6 9-2-16,-7-5-1 0,4 1-2 16,-1-3-1-16,8-1-3 0,-1 2 0 0,4-4 5 15,-7 2-5-15,9-8 5 0,-2 1-2 16,0-8 2-16,0-1-1 0,-1-4 1 0,1 3 3 15,0-8-3-15,3 0 0 0,-7-6-8 16,3 5 3-16,-2-7-6 0,-1-2-20 16,1-3-9-16,-1 1-1 0,4-1-4 0,-7 1-6 15,0-3-1-15,0-3-2 0,0 4-4 16,3-4-10-16,-3 1-3 0,0-1 0 16,3 1-7-16,-3-5-2 0,0 4-7 0,-3-5-7 15,6 3-12-15,-3 3-11 0,-3-6-22 16,0-2-23-16,3 0-29 0,0 2-32 0,-7-2-44 15,7 0-52-15,-7 0-52 0,0-2-62 16,4 0-62-16,-3-6-108 0,-4 3-134 16,3 3 45-16,-3-5-428 0,7 4-485 0</inkml:trace>
  <inkml:trace contextRef="#ctx0" brushRef="#br0" timeOffset="221261.277">27479 14033 2555 0,'7'1'-137'0,"-7"5"19"0,7-6 34 15,-4 0 21-15,4 2 34 0,-7 3 18 16,3-5 18-16,-3 3 11 0,10 2 11 0,-10-5 6 16,0 2 7-16,4 5 3 0,-1-7 5 15,0 3 4-15,-3 2 2 0,7-5 1 16,-7 0 9-16,0 3-3 0,0 1-2 0,0-4-2 15,0 0-2-15,-10 0 0 0,10 0-7 16,-7 0-3-16,0 0 3 0,1-4-2 16,-4 1-12-16,3-2 0 0,-3 2-6 0,7-4-1 15,-10 0-6-15,9-1 4 0,-6-4-11 16,7-2 2-16,-4 2-4 0,4-3-5 16,0 1 4-16,3-2-2 0,0 4-3 0,3-6 1 15,0 3 2-15,4-2-5 0,-4 0-3 16,7-4 2-16,-6 4-2 0,9 5 1 0,-7-3-1 15,1 0 0-15,0 5-3 0,3-1 0 16,-4-1 2-16,1 4 1 0,-3-1 3 16,-1 1 5-16,0 6 7 0,4-5-5 0,-4 4 5 15,0 3 7-15,4 0-4 0,-3 4 6 16,-1 4-3-16,0 0 1 0,1-1-5 0,2 8 0 16,4-8-4-16,-3 11 2 0,3-7 15 15,3 3 2-15,1 3-10 0,-5-2 8 16,12 3-10-16,-5-7 3 0,1 3-2 15,-1 3-8-15,8-6 9 0,-7 4-5 0,-4-8-5 16,4 4-3-16,-11-4-6 0,7 0 11 16,1 1 0-16,-4-8 0 0,0 2-2 15,0-2-1-15,0-2 1 0,-4-3-8 0,2-3-15 16,-2-1 5-16,-3-2 0 0,4-4-12 16,-7 0-2-16,0 3 4 0,0-3-3 15,-7 0 6-15,7-1 0 0,-3 4 1 0,0-3-2 16,0 5 4-16,-5-3-2 0,2 4 1 15,6-1 0-15,-7-1 1 0,4 4-5 0,3-1 3 16,-3-1 3-16,0 4 0 0,-1-3 2 16,0 6-5-16,4-5 0 0,0 4 3 0,-3-5-6 15,6 8 10-15,1-6 4 0,3 5-6 16,-1-5 8-16,7 4 6 0,1-1 8 16,2-1 2-16,1 1 2 0,-4 3-1 15,4-5 4-15,4 2-2 0,-8 3-4 0,4 0-1 16,-4-5-5-16,4 3 7 0,-4 0 4 15,-4 2-12-15,5 0-5 0,-4-5-1 0,4 2-13 16,-1 3-15-16,-10 0-25 0,11 0-24 16,-11-5-28-16,7 3-44 0,-7-1-46 15,7 0-59-15,-3 2-101 0,3-2-164 0,-7-2 63 16,7 5-209-16,-10 0-154 0</inkml:trace>
  <inkml:trace contextRef="#ctx0" brushRef="#br0" timeOffset="221711.3094">28303 13872 1762 0,'3'0'-25'15,"-3"-6"11"-15,0 6 25 0,0 0 20 0,0 0 18 16,0 0 8-16,0 0 6 0,0 0-1 16,-3 9-3-16,-4-4-1 0,4-1-1 15,0 9-3-15,0-5 0 0,3 4-4 16,0 0 8-16,-7 6-3 0,7 0 15 0,7-3 8 15,-7 9 5-15,0 2 1 0,3-1-1 16,0-1 3-16,7 5-4 0,-7 2-1 0,8-5-3 16,-5 6-9-16,-3-4-3 0,4 2-4 15,-4-10-8-15,8 5-5 0,-8-3-9 16,0 3 4-16,4-8-22 0,-4 1-16 16,0 0-15-16,1-3-15 0,-4 0-18 0,7-6-15 15,-7 6-22-15,3-10-26 0,-3 2-25 16,0-1-23-16,3 2-22 0,-3-5-7 0,0-2-14 15,0 5-28-15,0-6-53 0,-6-7-378 16,-5 4-151-16</inkml:trace>
  <inkml:trace contextRef="#ctx0" brushRef="#br0" timeOffset="221910.322">28193 14297 1739 0,'7'-8'-20'16,"-7"3"18"-16,0 1 24 0,3-4 30 0,7 1 24 15,-3 0 19-15,3-4 14 0,3 4-1 16,4-1 7-16,0 1-3 0,-1-1-8 16,8 0-10-16,-8-1-5 0,1 6-14 0,-1-4-5 15,8 0-13-15,-14-1-26 0,3 5-37 16,0-4-41-16,1-1-57 0,-1 5-61 16,1-9-82-16,-1 4-167 0,4 4-247 0,-11-4-157 15</inkml:trace>
  <inkml:trace contextRef="#ctx0" brushRef="#br0" timeOffset="222428.6904">28674 13614 1791 0,'0'-9'25'0,"0"1"15"16,0 1 12-16,0 0 16 0,0 4 19 15,3-5 10-15,0-1 4 0,4 0-2 16,-1 2-2-16,5-1-7 0,-8 3-3 0,7 1-2 15,7-1-1-15,-4 2-5 0,0-2-1 16,-3 3-1-16,3 2-8 0,1 0 4 0,-1 0 6 16,1 2-8-16,-1-2-3 0,-7 5-1 15,5-2-8-15,2 2 7 0,-10-3-6 16,0 3-10-16,-3 0 4 0,0 7-6 16,0-7-6-16,-3 2 0 0,0 7-4 0,0-10-5 15,-4 9-6-15,0-5-4 0,7-1-2 16,0 3 5-16,0-3-9 0,0 4 2 15,0-1 5-15,0-2 4 0,4-1 0 0,6 0 2 16,-7 1-4-16,10 1-4 0,-6-6 2 16,3 2-1-16,3 2 2 0,1-4-8 0,-5 5-2 15,1-7-9-15,1 5-24 0,-2-3-25 16,1 2-24-16,1-5-35 0,-8 3-34 16,7-3-50-16,-7 0-64 0,4 0-35 15,0 0-134-15,-7-3-75 0,0 3 52 0,13 0-210 16,-10 0-147-16</inkml:trace>
  <inkml:trace contextRef="#ctx0" brushRef="#br0" timeOffset="222984.8447">29281 13932 1759 0,'3'-3'7'0,"10"-1"23"16,-10 1 25-16,11-5 36 0,-1 3 31 16,1 1 23-16,2-4 10 0,11 3 1 15,-10 3-16-15,13-8 4 0,-4 2-2 0,-3 1-20 16,1 1-7-16,6 1-8 0,-14-2-9 16,11 2-11-16,-7 2-8 0,-3-4-10 15,6 5 13-15,-9 2-14 0,2-5-18 0,-2 2-18 16,2-2-15-16,-2 3-35 0,-1 2-20 15,-4-6-28-15,-1 6-43 0,5-1-49 0,-7 1-73 16,5-3-68-16,2 3-142 0,-7-5-36 16,8 2 65-16,2 3-140 0,1 0-55 15</inkml:trace>
  <inkml:trace contextRef="#ctx0" brushRef="#br0" timeOffset="223906.9095">30337 13808 1512 0,'-3'1'28'0,"3"5"12"16,0-4 10-16,-3 3 23 0,-4-5 20 15,7 0 10-15,0 0-1 0,-3 3-7 16,0-3-7-16,3 0-13 0,-14-3-1 0,14 3-9 16,-10 0-5-16,7-7-5 0,3 1-7 15,-10-3-4-15,6-1 0 0,1-1-5 16,-4-4-5-16,4 1-3 0,3-3 1 0,-3-1-3 16,3 0-1-16,0 3-5 0,3 0 0 15,-3 3-2-15,3-5 3 0,-3 4 1 0,0-3-4 16,0 7 0-16,7-4 0 0,-7 6-5 15,0-1 2-15,0-1 0 0,3 0-3 16,-3 5 1-16,4 1 1 0,-4 3 5 16,0 0-4-16,7 7 4 0,-4-2 7 0,-3 8-8 15,0-2 2-15,3 3-4 0,4-2 2 16,-4 8 4-16,0-8-1 0,11 9-4 0,-1-3-3 16,1-1 5-16,2 2 8 0,4-1-5 15,4 3 2-15,3-4-4 0,-5-5-1 16,5 4 0-16,0-1 1 0,0-8-9 15,-4-4 5-15,4 2-1 0,-8-1 0 0,5-4-2 16,-7-2-5-16,-1 0-2 0,1-6 6 16,-4-5-8-16,-3 4-2 0,-3-9 4 15,3 0 2-15,-10 1-9 0,0 0 2 0,0 2-3 16,0-3 7-16,0 1-1 0,-3 4-2 16,-4 1-5-16,4-2 5 0,3 5 5 0,-4 2-8 15,4-1 5-15,0 0-11 0,0 4 8 16,4-4-7-16,-4 3 2 0,10 0-2 15,-7 2 4-15,7 2 9 0,-7-2-6 16,11-2-12-16,-1 5 11 0,-3-3 5 0,0 3-4 16,3 0-4-16,1 0-18 0,-1 0-17 15,1 0-28-15,-5-6-39 0,1 5-42 0,4-1-56 16,-8 2-46-16,4-4-129 0,4 4-109 16,-8 0 44-16,4 0-134 0,1 4-75 15</inkml:trace>
  <inkml:trace contextRef="#ctx0" brushRef="#br0" timeOffset="224174.9824">31241 13667 1677 0,'3'0'28'47,"8"5"10"-47,-11-5 19 0,10 3 27 0,-7 2 21 0,-3 4 2 0,6-1 3 0,1 2-3 0,-3-1 0 0,6 8 8 16,-7-3-4-16,3-4-4 0,1 5-5 0,7 3-7 0,-11-3-7 15,7-5-15-15,-7 5-5 0,11-6-11 0,-11 2-17 16,7-2-23-16,-7-2-28 0,-3 2-38 16,4-4-55-16,-4-5-68 0,0 0-77 15,0 0-175-15,-14-14-32 0,8 5-166 0,-8-1-120 16</inkml:trace>
  <inkml:trace contextRef="#ctx0" brushRef="#br0" timeOffset="224331.9944">30947 13322 1781 0,'-9'-10'22'0,"-1"3"1"16,0 2 19-16,3 2 30 0,0 3 14 15,1-7 1-15,6 4-18 0,-3 3-12 0,-4-3-19 16,7 2-22-16,0 1-36 0,0 0-49 15,10-3-55-15,-10 3-100 0,3-3-408 16,7 3-128-16</inkml:trace>
  <inkml:trace contextRef="#ctx0" brushRef="#br0" timeOffset="224773.0418">31431 13175 1669 0,'4'-3'-13'0,"6"-2"12"15,-7 2 13-15,7 1 19 0,-7 2 18 16,11-3 9-16,-1 6 1 0,1-3 4 15,-5 5 4-15,15 4 10 0,-8 3 5 0,1 2 3 16,10 9 3-16,-11 2 4 0,11 2 1 16,-10 3 3-16,-1 10-2 0,1-3 2 15,4 9 4-15,-12-4 5 0,4 1-13 0,1 1 3 16,-1 2 8-16,-2-4 4 0,-8-5 5 16,-3 1 12-16,0-1 2 0,0 1 4 15,-11-5 1-15,11-4-1 0,-6 2-8 0,-4-4-6 16,4-4-12-16,-5 2-11 0,1-8-9 15,7 5-8-15,-11-4-10 0,11-7-15 0,0 3-26 16,-7-6-26-16,-1 1-30 0,8-1-30 16,0-1-39-16,0-7-38 0,-7 3-46 15,10-3-55-15,0 0-63 0,-3-7-59 16,3-4-155-16,0 2 17 0,3 1 58 0,-3-5-245 16,3 1-180-16</inkml:trace>
  <inkml:trace contextRef="#ctx0" brushRef="#br0" timeOffset="225248.0701">32052 13247 1921 0,'0'-13'4'0,"0"6"7"0,3-3 18 0,-3 2 23 16,3 1 24-16,4 2 12 0,-4-4 2 15,1 3 2-15,6-1 0 0,-4 4-1 16,8-5-1-16,-1 1-8 0,3 2 1 0,1 3-7 16,4-1-9-16,-5-2-6 0,1 3-4 15,-4-1-7-15,1 6-3 0,2-1-2 16,-10 3-8-16,5 3 2 0,-11 1 0 15,0 2-9-15,0 2 1 0,-14-1-7 0,8 3-4 16,-15 0 2-16,5 2-5 0,-1-1-7 16,1-2 12-16,2 1-5 0,-2 0-10 0,5-5 8 15,8 2 1-15,-7-1 11 0,17-1 17 16,-4-1 14-16,8-1 4 0,-2-3 7 16,12 3 6-16,-2-4 5 0,8 1-1 0,0-2-4 15,-4 2-4-15,7-2-9 0,-3 1-5 16,3-1-7-16,-3-1-9 0,-8 2-11 15,5-4-24-15,-7 2-31 0,-1 1-42 0,1 1-48 16,-4-4-41-16,1 0-61 0,2 3-54 16,-2-3-45-16,-11 0-122 0,7 0-48 15,-7 0 34-15,7 5-192 0,-6-5-141 0</inkml:trace>
  <inkml:trace contextRef="#ctx0" brushRef="#br0" timeOffset="228059.3563">24528 15407 1038 0,'-6'-2'154'0,"2"2"-53"15,4 0 4-15,-7 0-3 0,7 0 9 0,-3-5 1 16,0 5-7-16,-1 0-7 0,4 0-6 16,0 0 0-16,0 0 0 0,0 0 3 0,0 0-1 15,-6 0 1-15,6 0 4 0,0 0-4 16,0 0 5-16,0 0 10 0,0 0 7 16,0 0 28-16,0 0-9 0,0 0 2 0,16 0-5 15,-16 0-5-15,14 0-1 0,-4-2-9 16,0 2-8-16,3-6-6 0,0 4-10 15,4 2-9-15,7 0-10 0,-8-7-8 0,4 7-10 16,1-8-8-16,-2 5-2 0,1-3-7 16,1 5-7-16,-2-2-8 0,-2-2-15 0,-1 5-14 15,5-3-20-15,-4-1-19 0,-4 4-26 16,-1 0-28-16,6-3-29 0,-9-2-29 16,5 3-34-16,-7 2-37 0,2 0-35 0,-1 0-24 15,-2-3-56-15,-3 3-103 0,-3 0-42 16,0 0-187-16,-17 5-168 0</inkml:trace>
  <inkml:trace contextRef="#ctx0" brushRef="#br0" timeOffset="228379.6774">24485 15537 1683 0,'-4'3'-80'0,"1"-3"20"0,-1 2 22 15,4 4 7-15,0-4 31 0,4-2 29 16,-1 5 18-16,1-5 29 0,3 0 11 0,2 0 8 16,1 0 11-16,7-5 7 0,-4 3 4 15,4-4 11-15,3 4 9 0,-3-1 3 16,6-1 4-16,4 1 25 0,0-3-3 0,0-2-9 16,-2 7-9-16,-1-7-8 0,0 5-14 15,-4-1-10-15,-4 4-13 0,1-8-11 0,-1 6-8 16,1 2-10-16,-7-3-6 0,4-2-15 15,-4 5-16-15,-1 0-29 0,2-2-19 16,-5 2-43-16,4 0-31 0,-3-5-38 0,0 5-44 16,-4 0-46-16,4 0-51 0,-7 0-80 15,0 0-147-15,0 0 22 0,0 0-216 16,6 0-179-16</inkml:trace>
  <inkml:trace contextRef="#ctx0" brushRef="#br0" timeOffset="231987.2099">26082 15047 1748 0,'-10'0'-48'0,"4"-5"19"0,-2 3 22 16,5 2 15-16,-3 0 23 0,6-6 17 16,-7 4 17-16,1 2 13 0,3-2 6 0,3 2 1 15,-5-5 6-15,5 2 6 0,-3 3 8 16,3 0 6-16,3-5 1 0,-3 5 4 0,5-2 5 15,-2 2 1-15,3 0 30 0,1 0-7 16,-1 0-5-16,5 0-4 0,2-6-2 16,-4 5 1-16,5 1-4 0,2-3-10 0,5-2-6 15,-4 2-13-15,10-4 0 0,-5 1-6 16,5 4-9-16,-3-8-10 0,6 5-9 0,-7-3-7 16,0 6-4-16,4-8-10 0,-4 5-2 15,4 3-5-15,-3-5-11 0,-1 4-16 16,-7-5-12-16,1 2-24 0,-4 5-31 0,0-5-31 15,1 4-34-15,-4 2-37 0,4-3-47 16,-11-1-55-16,3 4-57 0,-6-3-87 16,0 3-132-16,0 0 35 0,0 0-292 15,-3 10-278-15</inkml:trace>
  <inkml:trace contextRef="#ctx0" brushRef="#br0" timeOffset="232532.2478">26262 14972 2071 0,'-3'0'-64'0,"0"-5"18"0,3 5 23 15,-4-2 14-15,1 2 23 0,3 0 25 0,-3 0 7 16,3-6 10-16,0 6 0 0,0 0 6 15,0 0 9-15,0 0 6 0,-4 6 5 16,4 1 0-16,-7-4 0 0,7 4-1 0,7-5-3 16,-7 5-3-16,0 7 2 0,0-4 0 15,0-3-2-15,7 3 3 0,-4 0 5 16,1 5-5-16,2-7-5 0,4 10-1 0,-3-4 0 16,0-2-5-16,6 8-5 0,4-2 7 15,-8 0 1-15,12 1-1 0,-5 4-5 0,4 3-6 16,4-4 0-16,-4-2-3 0,3 5-4 15,-3 5-5-15,0-6-2 0,0 2 0 16,-6-1-6-16,2 2 1 0,-2-1 1 16,-1-2-4-16,-4-2 22 0,-1-2-2 0,-8 6-4 15,0-1 0-15,-11-3-6 0,5-2 1 16,-4 3-10-16,-4-6 8 0,-2 0-3 16,-1 9 4-16,-3-11-3 0,0-1 1 0,0-3-3 15,-3-2 3-15,3 4-2 0,-4-8-7 16,1 3 1-16,-4-3-6 0,11-3-2 0,-11-4-4 15,3-3-6-15,1-5-2 0,0 3-11 16,-4-10-10-16,1 5-10 0,-1-5-13 16,0-5-14-16,0 4-11 0,5-4-25 0,-2 4-18 15,0-2-41-15,1-2-38 0,-4 4-40 16,8 3-51-16,-2-2-57 0,-2 7-93 16,3-4-150-16,0 5 45 0,0 2-287 0,4 4-296 15</inkml:trace>
  <inkml:trace contextRef="#ctx0" brushRef="#br0" timeOffset="233744.5365">22870 15250 2062 0,'-3'-10'-71'0,"0"3"22"0,0-4 17 0,-1 4 29 16,1-1 29-16,3-2 19 0,-3 3 17 15,3-1 1-15,-3-2 5 0,3 5 0 0,-4 3 4 16,0-5 2-16,8 4-1 0,-8-2 3 16,4 5 11-16,8 0 0 0,-5 8 14 15,0-1 5-15,0 0-3 0,7 11 7 0,-3-1 24 16,6 6-3-16,-6-3-1 0,10 9-5 15,-1 0-5-15,1 3-7 0,-1 0-8 16,1 1-7-16,7 2-6 0,-8-8-7 0,1 3-4 16,-1-3-9-16,5-1-5 0,-4-1-29 15,-4-3-1-15,0-4-4 0,4-1-6 0,-8-2 0 16,5-5 1-16,-4-1 0 0,-4 5-3 16,2-11-2-16,-2 1-2 0,1-8-2 0,-4 4-6 15,-3-9-4-15,0-3-5 0,-3-3 0 16,3-7-4-16,-7-4-5 0,4 2-1 15,-4-1 2-15,0-1 0 0,4 2 0 16,-3 4-1-16,2-2 1 0,1 5-3 0,3 5 0 16,-3-2-2-16,3-1 0 0,3 7 6 15,0 6-3-15,7-1 2 0,-4 3 4 0,8 3-7 16,-1-3 3-16,1 10 2 0,2-3 0 16,5 3 1-16,-5 5 2 0,1-6 0 15,3 8 2-15,-4-8-3 0,5 6 0 0,-8-5 1 16,1 2 2-16,-2-1 1 0,2-4-3 15,-7 1 3-15,2-1 1 0,5-4-2 16,-4 5 1-16,-4-6 4 0,1-2-3 0,0-2-2 16,-3-6-5-16,-4 1 5 0,3-4-1 15,-3-4-2-15,0-5-3 0,-3-2-1 16,-5-6-5-16,2-2 1 0,-4-5-4 0,0 0 4 16,-4-2-1-16,5 2 2 0,-2 3-5 15,-2-4 4-15,4 4-10 0,-2 1-2 0,1 4-22 16,1 4-6-16,1 4-23 0,2-4-25 15,-1 6-19-15,4 0-27 0,0 0-34 16,-1 5-34-16,1 0-31 0,3 2-14 0,-4 0-29 16,4 5-85-16,0 3-90 0,0-4 3 15,7 6-119-15,-3 6-77 0</inkml:trace>
  <inkml:trace contextRef="#ctx0" brushRef="#br0" timeOffset="234412.2827">23695 15407 1558 0,'3'8'-13'0,"0"2"17"0,-3 5 23 0,3-6 26 15,1 7 26-15,-1 6 16 0,-3-5 9 16,3 3 5-16,0 6 3 0,1-1-2 0,0-1 4 16,-1 2 4-16,0-1 12 0,1-1-2 15,-4 0-3-15,3 0 2 0,-3-6-27 16,3 4-2-16,-3-4 6 0,3-6-1 16,-3 3 5-16,0-6-8 0,0 8-3 0,0-10-15 15,-6 1-10-15,6-6-7 0,-3-2-8 16,-1 0-5-16,1-2-5 0,-4-6-7 0,0 1-7 15,4-10-1-15,-4 8-3 0,4-8-6 16,0 2 2-16,0 5-6 0,-1-6-4 16,4 4 0-16,0 0-8 0,-4-1 2 0,4 1 4 15,4 2-10-15,0 3 3 0,2-4-3 16,1 1 0-16,-1 5 0 0,5-2-2 0,-1 4 1 16,-1-2 1-16,2 5 2 0,2 5 1 15,0-2 3-15,4 1-10 0,-4 4 2 16,7-4 5-16,0 4 9 0,-3 5-2 0,3-2 0 15,0-2 9-15,-4 1 1 0,5 2 1 16,-5-4 5-16,1-4-5 0,-4 4-1 0,1 1 1 16,-1-2 0-16,-3 3 2 0,-3-5 5 15,2-3 5-15,-2 3 11 0,4-2-2 16,-5-3-5-16,-3 0-4 0,0-8-2 0,1 6-3 16,-4-5 4-16,3-8-5 0,-6 6-1 15,3-8-5-15,-4 0 0 0,-2-8-3 0,0-3-5 16,-2-2-1-16,-2-5-4 0,4-5-3 15,0 7-3-15,-2-9-12 0,2 9-4 16,2-1-7-16,-2 2-1 0,0 6-14 16,2 1-11-16,0 5-15 0,1-2-25 0,0 4-29 15,3 3-26-15,-4 6-27 0,4-6-38 16,-3 4-47-16,3 4-40 0,0-1-52 16,-3-2-117-16,3 3-52 0,0-1 39 0,0 1-182 15,3-1-152-15</inkml:trace>
  <inkml:trace contextRef="#ctx0" brushRef="#br0" timeOffset="236501.4293">21770 15550 1796 0,'-7'-2'-20'16,"-2"-4"10"-16,1 4-1 0,5-1 23 0,-3-1 17 15,-1 4 13-15,4-9 5 0,0 9-3 16,0-2-5-16,-2 2 1 0,5-6 3 16,0 6 9-16,-3-1 7 0,3 1 5 15,0 0 7-15,0 0 3 0,0 0 4 0,0 0 13 16,11 0-7-16,-8 1 0 0,7-1-1 16,-1 0 2-16,5 6-7 0,2-6-3 0,5 0-6 15,-1 0-1-15,-1 0-3 0,5-6-4 16,3 6 3-16,0 0-1 0,3 0 17 15,-4 0-2-15,4 0-3 0,-3 0-5 0,0-1-7 16,-4 2 0-16,0-1-6 0,1 0-1 16,-5 0-1-16,5 0-5 0,-4-1 1 15,-4 2-7-15,5-1-2 0,-8 0-2 16,4-1-9-16,-4 1-3 0,0 0 3 0,-3 0 1 16,4 1-5-16,-4-2-4 0,-4 1-1 15,5 0 2-15,-5 0 1 0,4 0-4 16,-7 0 2-16,5 0 1 0,-2 0-8 0,-3 0 5 15,0 0-6-15,1 0-1 0,2 0 0 16,-6 0 0-16,0 0-2 0,8 0 3 0,-5 0-8 16,-3 0 2-16,6 0-1 0,-6-3-2 15,0-2-2-15,0 5 2 0,-3-7-3 0,3-1 1 16,-3 6 0-16,0-6 0 0,-2-1 0 16,-1-2-2-16,-4-2-2 0,4 4 2 15,-5-2 1-15,-2-3-2 0,4 4 1 0,-5-5-3 16,1 0 5-16,-1 5-7 0,4 2 4 15,-4-2-4-15,5 0 1 0,-1 3 0 16,-1 0 5-16,2-1-5 0,-1 1 1 16,-1-1 1-16,5 5-5 0,-4-3 3 0,4 5 0 15,-2-2-4-15,2-2 3 0,-1 5-4 16,1-3 3-16,-1 3 2 0,3-4-2 0,-2 4-3 16,2 0-1-16,4 0 2 0,-6 4 0 15,6-1 1-15,0 2 1 0,6-2-2 16,-2 4 1-16,6 4 0 0,-3-2-4 0,6 6 10 15,1 3-2-15,-1-3 1 0,4 3-2 16,-4 6 8-16,0-2-3 0,-3-2 4 0,3 4 3 16,-2-5 2-16,-2 4 7 0,1 2 8 15,-2-3-8-15,1-2 2 0,-6-3 0 16,4-1-2-16,-1 1 2 0,-1-7-2 16,1 5 3-16,-6-6 1 0,3 5 0 0,0-4 0 15,-3 0-2-15,4-3-2 0,-4 3-5 16,0 2 2-16,-4-4-12 0,4-4-15 0,-3 4-20 15,3 5-31-15,0-10-29 0,0 7-41 16,0-3-30-16,0 1-46 0,0-8-46 16,3 7-39-16,7-4-15 0,4-3-55 0,-1 4-118 15,7-8-14-15,4 4-226 0,2-8-212 16</inkml:trace>
  <inkml:trace contextRef="#ctx0" brushRef="#br0" timeOffset="237477.8633">27340 15140 1885 0,'-11'1'-55'15,"8"-1"21"-15,0 6 13 0,3-6 20 0,-7 0 24 16,7 0 17-16,-6 3 16 0,6-3 3 16,0 0 7-16,0 0 2 0,0 0-1 15,0 0 4-15,0 0 3 0,0 0 1 16,0 0 4-16,0 0 4 0,0 0 3 0,0 0 7 16,13-9-4-16,-7 8-6 0,5-5 3 15,5 4-12-15,4-5 1 0,4-1-2 0,2-2-4 16,4 3-1-16,0-1 24 0,-7 0-16 15,14-4-3-15,-14 5 3 0,7 1-7 16,-3 1-10-16,0-2-6 0,0 0-1 0,-4-1-1 16,0 1 3-16,-3 4-11 0,-3-4-14 15,3 1 7-15,-3 5-7 0,-4-2 6 16,1-2-9-16,2 2-2 0,-13-3-2 0,8 5-3 16,5 1-2-16,-13-8-7 0,8 8-10 15,-11 0-15-15,6-3-21 0,4-1-16 16,-7 4-28-16,0-3-26 0,5 3-32 0,-8 0-40 15,0 0-34-15,0 0-37 0,0 0-28 16,0 0-81-16,-14-5-79 0,4 10-14 0,4-5-123 16,-5 0-75-16</inkml:trace>
  <inkml:trace contextRef="#ctx0" brushRef="#br0" timeOffset="238595.3157">27269 14942 1517 0,'14'-8'-13'16,"-4"7"17"-16,-1-7 20 0,-1 5 18 0,5-4 15 16,-10 1 15-16,3 4 5 0,2-5 1 15,-2 4-1-15,1-2 3 0,-7 3-4 0,6 2-3 16,-3 0 4-16,5 0 2 0,-8 0 13 16,0 2-4-16,3 3 1 0,-3 2 2 15,-3-2 1-15,3 8-2 0,-8-5 0 16,2 2 2-16,3 5-6 0,-4-5 4 0,1 4-2 15,-2-3-8-15,2 4 0 0,3-5-14 16,-4 0 1-16,4-1-11 0,0-1-3 0,3 4 0 16,-11-9 3-16,8 5 0 0,0-1-6 15,3-4 6-15,0 2-8 0,0-5-5 16,0 0-8-16,0-14-3 0,3 7-3 0,3-2-5 16,2-1-1-16,-2 0-3 0,1-3-1 15,2 4-1-15,-1-2-5 0,-5 4 22 16,7-1-5-16,-4-2 0 0,-3 3-7 0,5-1-7 15,-8 6 5-15,3-6 3 0,-3 3-4 16,3 3 1-16,4-4 2 0,-7 5-3 16,0 1-6-16,0 0 3 0,0 0-1 0,0 0-1 15,-10 9 4-15,7-1-5 0,3-1 5 16,-11 1 6-16,5-1-7 0,6 3 2 0,-10-2 3 16,7 2 0-16,-5-2 0 0,2-1-1 15,3 3-3-15,-4-3 4 0,4 1-1 16,0-1 2-16,-5 0-3 0,2-4-2 0,-1 5-1 15,4-1-3-15,0-4-5 0,0 5-1 16,3-1 0-16,-8-5-1 0,5 3-3 16,0 3 3-16,3-6-2 0,-3 6-3 15,-1-6 1-15,4 3-1 0,0 5-1 0,0-8 0 16,0 4-5-16,0 1 6 0,0 1-1 16,0-5 1-16,4 4-2 0,-1 0 5 0,0 1-5 15,8-4 1-15,-11 4 2 0,6 0-2 16,1-1 2-16,2 2 3 0,2 0-1 15,2-1 5-15,1-1 1 0,-1 3 1 0,4-3 6 16,-4 1 8-16,7-1 2 0,3 3 5 16,-3-2 3-16,0-1-1 0,4-4 1 0,2 5 1 15,-9-4-1-15,0-1-6 0,2 5-3 16,2-8 1-16,-5 7-5 0,-2-5 2 0,-5 3-5 16,2-2 0-16,2-1-5 0,0 3 1 15,-6-2 4-15,3-3-2 0,-4 0-2 16,4 0 0-16,1 4 2 0,-11-1-2 15,6-3 1-15,1 0-2 0,-7 0 1 0,3 5-4 16,4-5-1-16,-7 3 0 0,7-3 0 16,-7 0-3-16,3 0-1 0,0 1 2 15,4-1-4-15,-7 0 0 0,0 0-5 0,0 0 8 16,3 6-5-16,-3-6-1 0,3 0-4 16,-3 0-1-16,4 3-9 0,-4-3-12 0,0 0-14 15,0 0-19-15,0 0-30 0,0 0-38 16,-10 0-41-16,3 0-48 0,4 5-60 15,0-5-80-15,-4 0-87 0,0-5-188 0,4 5 65 16,-7 0 68-16,7-3-329 0,3-3-311 16</inkml:trace>
  <inkml:trace contextRef="#ctx0" brushRef="#br0" timeOffset="1.11592E6">22117 13559 1098 0,'0'-2'101'0,"0"-1"-30"0,4-1-37 16,-4 4 10-16,0 0 25 0,0 0 1 15,0 7 3-15,3 1-7 0,-3-1 9 16,0 1 3-16,3-1 8 0,-3 3 6 0,3 2 8 15,-3 4 7-15,0-3 5 0,3 4 4 16,-3 0 16-16,4 8-11 0,-4 0 5 16,6 0 29-16,-2 7-2 0,3 4 13 0,-1 3-5 15,1-1 2-15,-1-1-2 0,2-1-1 16,1 3-22-16,-2-1 0 0,-1-1-1 0,2 1 0 16,-2-1-4-16,1-1-6 0,2-1-6 15,-1-2-5-15,-2-2-6 0,1-4-6 16,-1-1-4-16,-3 4-10 0,1-12-6 0,0 7-10 15,-1-8-7-15,0 1-6 0,-3-3-7 16,3 0-7-16,1-5-14 0,-1 5-12 16,-3-6-18-16,3-1-26 0,-3 2-33 0,0-8-28 15,-3 4-41-15,6-5-41 0,-3-1-39 16,0 0-38-16,0 0-38 0,11-12-45 0,-5 0-34 16,-3 2-108-16,7-7-90 0,1-1 40 15,-2-4-289-15,4 2-294 0</inkml:trace>
  <inkml:trace contextRef="#ctx0" brushRef="#br0" timeOffset="1.11909E6">22244 13491 2051 0,'6'-1'-82'15,"-6"-1"14"-15,0 2 18 0,7-4 15 16,-4 4 24-16,-3 0 23 0,7 0 12 0,0 0 7 16,-1 0 3-16,1 0 11 0,-1 0 1 15,2 4 4-15,1-4 6 0,4 0 4 16,-2 0 6-16,2 2-3 0,4-2 3 0,2 1 0 16,-2-1-1-16,4 6 1 0,1-6-1 15,2 0-2-15,3 0 1 0,0 0-5 0,3 0-3 16,0 0 1-16,3 0-2 0,0 0-2 15,0 0-3-15,1-6-3 0,-1 5-7 16,0-1 5-16,5-2-2 0,-2 2-7 16,1-1-4-16,-1-1 0 0,2 1-12 0,-2 3 6 15,0-5 22-15,4 0-7 0,-3 2-5 16,-3 1 1-16,-1 0 2 0,4-3-4 16,-4 2-6-16,3 3 0 0,1-5 9 0,-4 0-11 15,5 2 5-15,1-1-7 0,4 4 6 16,-5-5 0-16,-2 2-5 0,1 3-3 0,-1-7 6 15,-3 5-11-15,5-2 0 0,-2 2 6 16,1-1-9-16,-4 3 4 0,0 0-1 16,-3 0-8-16,4-4 9 0,-1 4-10 0,-3-3 7 15,3 3 5-15,1 0-15 0,-4 0 2 16,7 0 6-16,-4 0 4 0,4 0-5 0,-1-5 1 16,5 2 1-16,-2 3-7 0,4-2 18 15,-5-1-22-15,2 3 8 0,-4-2-3 16,-3 2 1-16,1-2-5 0,-4 2 0 0,-4 0 7 15,1-5-4-15,-3 2-1 0,-5 3 1 16,1 0-1-16,-2 0-8 0,1-5 10 16,1 3-3-16,1-1 1 0,-5 0-2 0,4 2 0 15,-1-2-2-15,5 3 2 0,0 0-5 16,-1-5 5-16,4 2-1 0,-4 3 0 0,0 0-1 16,1 0-1-16,-1 0-2 0,4 0 3 15,-4 0-4-15,0 0 5 0,1 3-3 16,-4-3 3-16,3 0-6 0,0 0 3 0,1 0 0 15,-1-3 4-15,0 3-3 0,1 0-4 16,-1 0 2-16,1 0 2 0,-5-4-2 0,5 1 0 16,-1 3 2-16,1-2 0 0,6-2 3 15,-8 4-5-15,2-2 2 0,0-1-2 16,2 0 0-16,1 2 2 0,0-2 0 16,0 3 1-16,-1-5-1 0,0 2-6 0,1 1 1 15,0-3 6-15,0 3-1 0,-4-3-6 16,4 2-1-16,-4-2 7 0,0 3-2 0,4-1 0 15,-7 0-3-15,0 2 4 0,3-2-4 16,-2 0 7-16,-5 1-4 0,4-1 3 16,4 3-1-16,-11-4-2 0,7 1-2 0,-4 1 4 15,8-2-1-15,-7-1-2 0,2 2 1 16,5 2-1-16,-1-2-2 0,4 3 1 0,0-8 2 16,0 6-4-16,-5 2 7 0,5-3 1 15,-3-1-3-15,6 1 0 0,-7 3-1 16,4-2-1-16,-1-1 1 0,1 3 0 0,3-5 3 15,0 3-7-15,-7-1 7 0,4 3 1 16,0-3-6-16,0 2 0 0,-5-2-2 16,5 0 11-16,0 1-8 0,0-1 1 0,3 3 1 15,-7-4-5-15,4 1 4 0,0 1 0 16,0-2 7-16,2 2-7 0,-6-1-4 16,1 0 8-16,3-1-5 0,-4 4 2 0,0-5 0 15,-3 2 1-15,4-2-1 0,-4 3-2 16,-4 0-2-16,8-3 4 0,-8 2 3 15,4-2-4-15,4 0 0 0,-5 1-3 0,5 1 3 16,-4-2-6-16,4 2 9 0,-5 3-2 16,1-7-1-16,1 5 5 0,1-2-6 0,-1 2 2 15,-1-4-6-15,-1 5 6 0,2-2-3 16,2 3 2-16,-3-8-1 0,3 8 6 0,1-5-1 16,-4 3-1-16,3 0-5 0,-6-1 2 15,3 1 1-15,7-1 1 0,-8 3-4 16,5-5 1-16,3 3 1 0,-7-1-1 0,6-1-1 15,-6 1 2-15,4 3-1 0,-5-3-1 16,5 3-1-16,-1-2 6 0,1 2-4 16,-5-3 6-16,8 3-8 0,0 0 7 15,-4-4 6-15,1 4-11 0,6-3-1 0,-3 1-2 16,3-2 4-16,-8 2 1 0,2-1 1 16,3 3-4-16,-7-3 1 0,3 3-4 0,-3-1 8 15,0-2-3-15,0 3 0 0,0-5-9 16,4 2 9-16,-8 1 2 0,1-1-2 15,-1 1 2-15,1 2-1 0,7-2-2 0,-8-1-1 16,1 1 0-16,3-1 4 0,0 3-2 16,0 0 3-16,7-5 1 0,0 3-2 0,-5-1-4 15,8 3 2-15,0-3 2 0,0 3 0 16,0 0-3-16,8 0 1 0,-8 0 0 16,0 0 2-16,-4 0-2 0,4-1 1 0,0 1-1 15,-10 0-4-15,7 0 6 0,-7 0 7 16,3 0-12-16,-6 0 5 0,3-3-3 0,3 3 1 15,-6 0 0-15,3 0 2 0,3-3 0 16,-3 3-1-16,4 0 0 0,-1-2-3 16,0 2 2-16,4 0 2 0,3 0 1 15,-7 0 4-15,1 0 0 0,6 0 2 0,-3 0 1 16,-8 0-5-16,5 0 3 0,-7 0-1 16,2 0-3-16,5 0 6 0,-7 0-3 0,-1 0-1 15,1-3-5-15,6 3 3 0,-6 0-4 16,-1 0 1-16,-2 0 1 0,-1 0 1 15,4 0-2-15,-4 0-7 0,1-4 9 0,-5 4 2 16,5-3-2-16,-4 3 0 0,3 0-1 16,-6 0-3-16,3-2 4 0,-4 2 1 0,4 0 2 15,-6 0-3-15,6-4 4 0,-7 4-3 16,7 0 1-16,-10 0-1 0,7-2 2 16,0 2-7-16,-7 0 5 0,3 0-2 0,-3 0-5 15,10 2 9-15,-7-4-1 0,-3 2 2 16,0 0-4-16,3 0 3 0,-3 0-2 0,0 0 8 15,0 0-7-15,0 0 0 0,0 0-3 16,0 0 4-16,11 0 1 0,-11 0 2 16,0 0-2-16,0 0 3 0,0 0-5 0,0 0 3 15,0 0-1-15,0 0-5 0,0 0 5 16,3-3-2-16,-3 3-5 0,0 0 2 16,0 0 1-16,0 0 0 0,0 0-2 0,10 0 3 15,-7 0-2-15,-3 0 0 0,0-3 2 16,0 3-5-16,0 0 8 0,3-1-7 0,0 1 1 15,5-3 1-15,-5 3-1 0,0 0-3 16,7 0-3-16,4-5 5 0,-11 5 0 16,10-3 2-16,1 3-2 0,-1-2 3 0,4-1-1 15,2 3-2-15,5 0 2 0,-7-2 0 16,10 2-2-16,-11-2 1 0,4-1 1 0,4 1-1 16,-8 2 6-16,11 0-9 0,-10-3 0 15,2 3 2-15,5 0 0 0,-4 0 2 16,3 0 5-16,0 0-8 0,4 0 2 15,0 0-5-15,3 0 7 0,0 0-3 0,0 0 3 16,0 0-2-16,0 0 2 0,0 0-1 16,3 0 0-16,-3 0 0 0,0 0-3 0,-6 0 3 15,3 0 2-15,-8 0-2 0,5 0 1 16,-4 3-2-16,-4-3 0 0,11 0 6 16,-10 0-7-16,6 0 3 0,-3 0-1 0,0 0 2 15,7 2-1-15,-1-2-4 0,4 0 4 16,0 3 3-16,-3-3-6 0,3 2 1 0,0-2 2 15,0 0-4-15,-3 2 0 0,3 1 3 16,-10-3 0-16,7 0 2 0,-8 0-5 16,5 2 2-16,-7-2 2 0,10 0-3 0,-8 0 2 15,1 0-1-15,4 0-1 0,3 0 3 16,-8 0-2-16,8 0-1 0,6 3 0 0,-3-3 1 16,7 5 0-16,-4-5-1 0,-3 0 3 15,0 0-3-15,4 0 3 0,-5 3-2 16,-2-3 2-16,3 1-9 0,-6-1 13 15,-4 3-8-15,7-3 2 0,-11 0 0 0,11 3-2 16,-7-3 1-16,7 0 0 0,-8 0 0 16,8-3 1-16,3 3 1 0,0 3 0 0,-3-3 2 15,3-3-11-15,-3 3 9 0,-4 0-1 16,7 0-2-16,-7 0-3 0,4 3 4 16,-7-3 2-16,0 0-2 0,0-3 0 0,-3 6 3 15,-1-3-3-15,-2 0 1 0,2 0 1 16,-2 0 6-16,2 0-11 0,-2 2 5 0,2-2-4 15,1 4 2-15,-1-4-1 0,8 0-1 16,-7 2 1-16,-1-2-6 0,8 3 7 16,-4-3 0-16,-7 4 0 0,4-4 1 0,-1 0 4 15,-2 0-4-15,-1 0 2 0,1 3 0 16,-1-3 0-16,-7 2-5 0,5-2 2 16,2 0 2-16,-10 0-2 0,7 0 2 15,-3 3-1-15,0 0 0 0,-1-3-3 0,4 1 0 16,-6 2 2-16,6 0-1 0,-4-1 4 15,-3 3 5-15,8-2-2 0,-8 2 9 0,4-3 3 16,-4 5 0-16,0 4 1 0,0-4-1 16,4 4 0-16,-7 1-4 0,4 0 2 15,-4-2-4-15,0 5 5 0,3-3-3 0,-3 6-3 16,0-6 3-16,7 4-1 0,-7-2-1 16,3 1 3-16,-3 3-2 0,0 0 3 0,3 1 3 15,-3 4 4-15,7 0 6 0,0 2-2 16,-7-1 0-16,3 2 4 0,7 3-1 15,-7 0 5-15,7 0-3 0,-6 1-3 0,6 3 2 16,-4-4 3-16,4 2 7 0,-3 1-7 16,3-4 4-16,0 2 1 0,-3-3-6 0,3 6 6 15,-4-8 4-15,1 2-6 0,-4-3 2 16,11 0 0-16,-11 0-9 0,-3 2 4 16,3-7 0-16,7 6 1 0,-10-2-3 15,0 0-4-15,0-3 0 0,0 2-13 0,0-4-6 16,0 0 4-16,0-1 5 0,0 0-5 15,0 0-1-15,-3 4-1 0,-4-4 5 0,4 0-1 16,0 1 0-16,-8 5-1 0,8-6 5 16,0 3 3-16,-7 3-6 0,7-5 0 15,-11-1 5-15,11 5 6 0,-7-4-10 0,0 0 0 16,7-1 4-16,-4 0 0 0,-3 6-1 16,0-8-2-16,7 2 6 0,-4 0 6 0,-3 1 1 15,7-3-8-15,-7 3-2 0,6-8 3 16,-6 4 3-16,7-3-5 0,3-2 0 15,-10 4-1-15,7-2 1 0,3-4-7 0,-4 0 5 16,-3 1-8-16,7-4 5 0,-3 1-1 16,0 3-4-16,3-5-4 0,0 1 2 0,-3-1-4 15,3 5 4-15,-7-8-4 0,7 1-1 16,-3 5-3-16,3-3 1 0,0-3-5 16,0 5-15-16,0-5-4 0,0 3-15 0,0-3-22 15,0 0-29-15,0 0-44 0,0 0-62 16,0 0-70-16,-11-11-69 0,8 4-88 0,-10 1-101 15,-1-3-157-15,-5-2 48 0,-1 4 71 16,-17-8-457-16,4 6-490 0</inkml:trace>
  <inkml:trace contextRef="#ctx0" brushRef="#br0" timeOffset="1.12217E6">22284 14922 2524 0,'3'0'-158'0,"-6"-6"33"0,3 6 26 15,6 0 19-15,-3-1 20 0,2 1 25 16,-2 0 21-16,0-6 18 0,0 6 12 0,0-2 13 15,4 2 7-15,-4-3 4 0,5-1 5 16,-2 1 7-16,0 3 3 0,-2-5 4 16,5 3 3-16,-1 2 1 0,1 0 1 15,1 0-2-15,1-6-2 0,2 6-2 0,0-2-1 16,1 2-3-16,6 0-6 0,-4-2 2 16,4-6-5-16,4 8-4 0,-2-5 0 0,5 3 1 15,0-4-1-15,3 5-6 0,0-2-3 16,-3-5 10-16,3 8-9 0,-3-6 3 15,3 5-3-15,-7 1-2 0,3-6 7 0,1 4-1 16,0 2 17-16,3-3 1 0,-3-1-1 16,3 1-1-16,0 3-7 0,-4-7 3 0,8 7 1 15,-7-6-13-15,6 4 3 0,3 2-4 16,-3 0-9-16,5-2-1 0,-2-3-1 16,1 2 2-16,-1 3-4 0,1 0 0 15,-7-5-5-15,3 3 6 0,-3 2-1 0,0 0-2 16,-3 0-5-16,-3 0 6 0,2 0 1 15,-2-6-1-15,-1 6-3 0,-3 0 6 16,3-1-5-16,1 1 5 0,-1 0-5 0,7-3 1 16,-4-2 1-16,4 5 2 0,0-3-11 15,1 3 3-15,2 0 1 0,-3-6-6 16,0 6 8-16,3 0-10 0,-6 0 2 0,3-1-2 16,-3 1-1-16,-4 0 0 0,1 0 0 15,-2 0-4-15,-1 0 3 0,2 0-2 0,-7 0 0 16,8 0 2-16,-4 0-1 0,4-6-1 15,-1 6-2-15,3-2 6 0,4 2-6 0,-3 0-1 16,3 0-8-16,-3 0 5 0,3 0 4 16,0-3-3-16,0 3 0 0,-3 0 0 0,0 0 0 15,3-4 2-15,-7 4 1 0,-3 0 0 16,3-3 5-16,1 3-7 0,-5 3-1 16,1-3 3-16,1 0 10 0,1-3-13 0,-1 3-3 15,-1 0 4-15,4 0-1 0,-5 0 0 16,5 0 4-16,-1-5-2 0,4 10 0 15,-4-5-1-15,-3-5-1 0,7 10 0 16,-4-5 0-16,-3 0 0 0,3 0 2 0,1 0-2 16,-4 0 2-16,3 0 0 0,-3 0-4 15,0 0 4-15,3 0-4 0,-3 0 9 0,1 0-8 16,-5 3-1-16,4-6-3 0,4 3 8 16,-8 0-1-16,4 0-2 0,-4 0 0 15,5 0-2-15,-4 0 2 0,5 0 1 0,-1-5 0 16,-1 5-1-16,4 0 0 0,-5-3 1 15,5 3 0-15,-4 0 1 0,7-5-5 0,-11 5 5 16,1 0-2-16,2-2 1 0,2 2-5 16,-1 0 2-16,-1 0 4 0,2 0-3 0,-1-2 1 15,-4 2 5-15,11-5-6 0,-7 2-2 16,3 3 2-16,-3-5 0 0,1 3 1 16,-2 2 1-16,1 0-1 0,-3-6-1 0,3 5 8 15,-3-2-7-15,2 3 1 0,-5-5 1 16,2 2-2-16,-2-4-1 0,2 7 1 15,-2-8 0-15,-1 1-7 0,4-1 6 0,-4 5 1 16,1-4 2-16,-1-3-3 0,1 3-2 16,-1 0 2-16,1-4 3 0,2 4 0 15,-10 1 5-15,8 1-9 0,-4-2 5 0,4-1 1 16,-5 1-9-16,-2 0 5 0,7-1-1 16,-8 6 1-16,4-5 0 0,-4-1-2 0,5-1 3 15,-5 8-3-15,4-7-7 0,0 5 9 16,-6-4 1-16,6 2-4 0,-4 2 3 15,-3-4 0-15,4 5 0 0,0-6 0 0,0 8 1 16,-1-7 0-16,1 7 0 0,0-6-1 16,3 5 0-16,-7-2 1 0,7-5 1 15,-3 8-2-15,3-6-2 0,-1 6 3 0,2-1-2 16,-1 1 1-16,3 0 0 0,4 0 0 16,-1-6-3-16,1 6 2 0,0 0-2 0,6 0 6 15,-6 0 1-15,10 0-4 0,-11 0 2 16,7 0-2-16,-2 0 2 0,1 0-6 0,-1 0 4 15,-1 0-2-15,7 6 3 0,-14-6 0 16,7 0 1-16,4 0-3 0,-8 0 1 16,1 0 8-16,2 0-8 0,5 0 1 15,-4 1-3-15,3-1 5 0,-6 0-7 0,6 0 4 16,-3 6 3-16,0-6-1 0,4 0-1 16,-4 3-2-16,3-3 8 0,-3 5-8 15,0-5 3-15,3 3-2 0,-3-3-1 0,4 1 3 16,-1 5-1-16,-3-6-3 0,10 2 2 15,-10-2-2-15,4 5 0 0,-2-5 3 16,5 0-5-16,-3 3 4 0,6 2 0 0,-7-3-2 16,7-2 0-16,0 0 2 0,0 2 2 0,0 3-4 15,0-5 0-15,-3 0 3 0,3 3-2 16,-3-3 0-16,-1 5 2 0,4-5-1 16,-3 0 2-16,3 0 1 0,0 3-2 15,0-3-4-15,-7 0 2 0,7 0 3 0,-3 0-2 16,3 0 7-16,-3 0-5 0,3 0-3 0,0 4-7 15,0-4 7-15,0 0 0 0,0 0 1 16,0 3-1-16,-3-3 2 0,3 0-1 16,-4 0-2-16,4 2-1 0,0-2-6 0,-7 6 10 15,1-6 1-15,3 0-2 0,3 0 9 16,-7 0-8-16,7 1-2 0,-4 5 3 16,4-6-2-16,0 0 0 0,0 0-4 15,0 3 2-15,0 2 3 0,8-5 2 0,-8 3-4 16,-8-3 2-16,8 1-2 0,0-1 2 15,-3 0 2-15,0 6-5 0,0-6 3 16,-4 0-3-16,1 0 8 0,2 2-6 0,-3-2 1 16,1 5-6-16,3-5 5 0,-8 0 0 0,8 0-2 15,0 0 2-15,-4 0-1 0,7 3-1 16,-3-3 2-16,3 0 3 0,3 0-12 16,-3 0 11-16,0 0-2 0,7 5-1 0,-7-5 1 15,0 0 3-15,-3 0-1 0,3 2 1 16,0-2-2-16,-10 0 11 0,10 0-11 0,-4 0-2 15,-6 0 3-15,4 0-2 0,-4 0 2 16,3 0 0-16,0 0-1 0,4 0-1 16,0-7 2-16,3 7-3 0,0-3 3 0,0 3-2 15,0 0-1-15,0-5 3 0,0 5-1 16,0-2 2-16,0 2-6 0,7 0 2 0,-7-6-4 16,0 6 12-16,-7-1-7 0,7 1 2 15,0 0-4-15,0 0 5 0,0 0-2 16,-3-3-1-16,-1 3-5 0,1 0 9 15,3 0-5-15,0 0 2 0,0 0-1 0,0 0 1 16,0 0-2-16,0 0 3 0,0 0-3 16,0 3 2-16,-3-3-1 0,6 0 2 0,-3 0-2 15,0 0 2-15,3 0-4 0,-3 0 0 16,7 0 3-16,-7 0 0 0,4 0-1 16,-1 1 1-16,4-1 2 0,-7 6-4 0,3-6 2 15,0 0-1-15,4 0 3 0,-7 2-1 16,0-2-3-16,0 5 2 0,0-5 2 0,-3 0 2 15,-4 0-4-15,4 3-1 0,0-3 2 16,0 0-2-16,-8 0 1 0,8 0-2 16,-10 0 4-16,9 5-4 0,-6-10 0 0,7 5 1 15,0 0 0-15,-4-3 4 0,7 3-2 16,-3 0-5-16,-1 0 4 0,-6 0 1 0,4 0-2 16,3 0-5-16,-8 0 8 0,5 0-1 15,-4 0-2-15,-1 0 4 0,5 0 2 16,-7-5-5-16,2 5 1 0,2 5 0 15,-1-5-3-15,-4 0 2 0,11 0 1 0,-7 0-2 16,4 0 8-16,6 0-7 0,-11 0-3 16,5 3 0-16,6-3 1 0,-10 0 4 15,7 5-5-15,-11-5 2 0,11 0 0 0,-7 0 0 16,3 2 2-16,-3-2-3 0,4 0-2 16,-4 0 4-16,3 0-4 0,-3 0 2 0,4 0 1 15,-5 0 2-15,5 0-4 0,-4 0 5 16,-4 0-1-16,8 0 1 0,-7 0 0 15,-1-2-3-15,1 2 1 0,-4 0 1 0,4 0 0 16,-4-5 2-16,1 5-2 0,-1 0-1 16,-7-3 1-16,8 3-3 0,-4 0 0 0,-4 0-2 15,5-5-3-15,2 3 8 0,-7 2 1 16,5-6-6-16,5 6 4 0,-6-1-7 0,4 1 7 16,-8-3-1-16,4-2 0 0,-3 5-3 15,3-3 1-15,-4 3 2 0,1 0 2 16,-3 0-4-16,6-6 2 0,-7 6 2 15,0-1-2-15,0 1 5 0,4 0-5 0,-3 0 2 16,-1 0-2-16,-3 0-2 0,7 0 3 16,-7 0-1-16,3 0 1 0,-3 0-1 15,3-6 4-15,4 6-12 0,-7 0-22 0,0 0-28 16,0-2-41-16,0 2-53 0,-10-7-60 16,10 4-81-16,-13-5-126 0,-1 1-142 0,1-8 53 15,-4 3-293-15,-10-3-287 0</inkml:trace>
  <inkml:trace contextRef="#ctx0" brushRef="#br0" timeOffset="1.12569E6">29864 12257 2075 0,'10'-7'-100'0,"-10"2"16"0,3 0 13 0,0 0 22 16,5 0 14-16,-5 0 23 0,-3 2 17 0,3 2 13 16,4-5 6-16,-4 4 7 0,-3-2 7 15,0 2 7-15,3 0 9 0,-3-2 3 16,0 3 6-16,0 1 5 0,3-3 0 0,-3 3 4 16,-3-5 7-16,3 5-9 0,-3-3-2 15,3 3 0-15,-3 0-1 0,-7 0-6 16,10 3-2-16,-14 0-2 0,11-1-7 15,-7 2 1-15,4 2-1 0,-8 0-3 0,4-1-3 16,4 4 1-16,-15 1-8 0,4 0 3 16,4 0-3-16,-4 3-4 0,-2-1 0 15,2 2-1-15,-7 0-2 0,5-2 2 0,-5 5-1 16,-3 1-5-16,7-3 8 0,-6 0 2 16,6-2 1-16,-7 4-1 0,7-2 8 0,0 0-7 15,-3-2 1-15,6 2 2 0,-3-1-7 16,0 2 19-16,4-3-4 0,-1-1 0 15,4 0-7-15,-4 1 2 0,-4-1 1 0,12-4 2 16,-4 1-6-16,-1 0-4 0,1-2 3 16,2 1-2-16,5-4-4 0,-7 4-2 15,10-1 2-15,-11-2-4 0,7 0-1 0,1-3 0 16,3 6-8-16,-8-4-3 0,8 0 5 16,-7-2-5-16,7 0 0 0,0 2 2 15,-8 1 0-15,8-5-3 0,-7 4-1 0,4 1-3 16,-8-2-1-16,4 1 1 0,4 2 0 15,-5-4-1-15,1 6-5 0,4-3-6 0,-5-3 8 16,5 3-2-16,-1 0 0 0,1-2-5 16,-1-3 1-16,3 2-1 0,1 1 6 0,3-2-16 15,-3 3-19-15,-7-2-4 0,10-2-21 16,0 0-18-16,0 0-35 0,-3 2-32 16,3-2-36-16,3-9-47 0,0 6-55 15,4-5-79-15,-4-1-168 0,-3 4 38 0,7-3 60 16,0 3-176-16,-4 2-100 0</inkml:trace>
  <inkml:trace contextRef="#ctx0" brushRef="#br0" timeOffset="1.12642E6">29657 12542 1592 0,'0'-2'-38'0,"0"2"11"15,7-3 17-15,-7 1 13 0,0 0 20 0,3-1 16 16,-3 0 8-16,3 1 12 0,-3-1 3 16,11 2 4-16,-11-2 6 0,6-2 2 15,4 1 6-15,-7 0-3 0,8-1 2 0,-5 2-4 16,4 1 0-16,4-4-6 0,2 4 4 15,-2-3-1-15,2 0-8 0,1 3-1 16,-4-1-8-16,7-2-2 0,1 3-4 0,-12 2-3 16,12-5-5-16,-8 5-4 0,-4-2-5 15,5 2 7-15,-1 0-4 0,-2 0 3 16,-5 2-6-16,4 0 4 0,-7 1-7 0,8-1 0 16,-11 3-3-16,3 0-2 0,-6 0-1 15,3 2-6-15,-11 4 5 0,5-4-3 0,-7 4-4 16,-1-2 1-16,-2-1-4 0,2 2 2 15,1 2-4-15,-11-2-1 0,15 3-3 16,-5-5 1-16,1 0-4 0,-1 1 5 16,4-5-2-16,4 7 5 0,-5-4-6 0,5 0 0 15,6 1 3-15,-7-3-2 0,4 3 3 16,3-4 2-16,3 2-2 0,4 0 19 0,-1-5 6 16,5 4-3-16,-5 1 0 0,15-5-5 15,-12 5 4-15,12-4-2 0,-2 1-3 16,5-3-3-16,-4 0 2 0,7 0-8 0,-8 0 2 15,5 0-1-15,-4 0-3 0,3 0-1 16,-6 0 1-16,0-3-5 0,-4 3 1 16,3 0 9-16,-2 0-7 0,-1 0-4 0,-6 0-4 15,6 0-11-15,-3 0-19 0,-3 0-24 16,3 0-21-16,-7-2-46 0,7 2-43 16,-7-3-61-16,-3 0-69 0,0-1-171 0,0 1-26 15,4 1 77-15,-4-1-160 0,7 2-70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04:14.899"/>
    </inkml:context>
    <inkml:brush xml:id="br0">
      <inkml:brushProperty name="width" value="0.05292" units="cm"/>
      <inkml:brushProperty name="height" value="0.05292" units="cm"/>
      <inkml:brushProperty name="color" value="#FF0000"/>
    </inkml:brush>
  </inkml:definitions>
  <inkml:trace contextRef="#ctx0" brushRef="#br0">26939 6750 491 0,'0'2'181'16,"-7"-2"-48"-16,4 2-21 0,3-2-5 16,-3 3 1-16,3-3 5 0,0 2 0 0,0-2-10 15,0 0 6-15,-3 3 1 0,-1-3 3 16,4 0 0-16,0 3 0 0,0-3-1 15,0 0-3-15,-3 2-2 0,3 1-3 0,0-3-9 16,0 0 3-16,0 2-2 0,0-2 2 16,0 0-3-16,0 0 23 0,0 0-12 15,0 5 7-15,3-3-2 0,-3-2-2 0,0 4-6 16,4-4-2-16,-4 0-9 0,0 2 1 16,0-2-5-16,3 1-4 0,-3-1-2 0,0 0-3 15,3 4-6-15,-3-4-4 0,10 0-2 16,-10 2-5-16,7-2-5 0,0 3-5 15,-4-3 1-15,10 3-3 0,-9-3-2 0,6 0-4 16,-1 2-2-16,5-2-4 0,-4 0-2 16,0 0-4-16,7 0 0 0,-8 0-1 15,5 0-4-15,-1-2 2 0,0 2-1 0,4-3-4 16,-4 3 0-16,4 0-2 0,-4-3-1 16,4 3-1-16,4-2-4 0,-5-2 1 15,1 3 0-15,-1 1 0 0,1 0-4 0,7-2 2 16,-8-2-6-16,-2 2-14 0,5 2-4 15,-5-3 1-15,5 3 6 0,2-2-1 0,-4 0 6 16,2 2-1-16,-2-3-1 0,3 1 3 16,0-1-2-16,0 3 2 0,4-3 1 15,-5 1-1-15,2-1-1 0,9 1 1 0,-14 2-1 16,7-2 1-16,-2 2-1 0,-5-3 1 16,7 3-3-16,-2-2 4 0,-5-1-2 0,4 3-1 15,4 0-1-15,-11-2 2 0,4 2 1 16,-1-3-3-16,1 3 3 0,-1 0-2 0,1-2 0 15,4 2 0-15,-12-3 1 0,12 3 1 16,-12 0 0-16,12-3-3 0,-8 3 1 16,4 0-2-16,-4-1 2 0,4 1 0 0,-11 0-2 15,10-3-2-15,-2 3 1 0,2-2 0 16,-2 2 2-16,-1 0 0 0,1 0 1 16,2 0-1-16,-2-3-1 0,-1 6 3 15,4-6-1-15,-1 6-2 0,-2-6 1 0,-1 3-1 16,1 3 2-16,-1-6-1 0,0 3 0 15,1 0-1-15,2 0 0 0,-2 0 1 16,-8 0-1-16,11 0-1 0,-4 0 0 0,0 0 2 16,1 0-3-16,-1 0 2 0,1 0 0 15,2 0 2-15,-2 0-4 0,2 0 4 0,1 0-1 16,-4 0-2-16,4 0 3 0,-4 0 0 16,4 0-2-16,-1 3-2 0,1-6 2 15,-4 6 1-15,1-3 0 0,-1 0 0 0,1 0-3 16,-1 0 1-16,1 0 1 0,-8 2 1 15,7-2-3-15,4 0 3 0,-4 0 0 0,1 0-2 16,-1 3 2-16,1-3-1 0,2 0 1 16,-2 1-1-16,5-1 2 0,-2 3-1 0,3-3-4 15,-3 0 3-15,-4 3 3 0,4-3 1 16,-4 0-6-16,4 0 3 0,-4 0-1 0,1 2 1 16,-5-4 2-16,5 4-1 0,-1-2-3 15,4 0 2-15,-4 0-1 0,0 0 2 16,4 0-1-16,-4 0 0 0,4 0-1 0,-4 0-1 15,4 0 1-15,-4 0 1 0,4 3-3 16,-4-3 2-16,4 0 0 0,-4-3 0 16,4 3 4-16,-4 0-6 0,1 0 2 15,-4 0 0-15,7-2 2 0,-4 2-2 0,1 0-1 16,-5-3 0-16,4 3-1 0,1 0 0 16,-4 0 2-16,4-3-2 0,2 3 1 0,-10 0 1 15,8 0 3-15,-1 0-3 0,-2 0 1 16,2 0-2-16,-7-1 1 0,5 1-2 15,2 0 3-15,-7 0 0 0,5-3-1 0,-8 3-1 16,7 0 4-16,-4 0 2 0,5 0-6 16,-11 0 1-16,6 0-2 0,1-2 0 0,-1 2 2 15,5 0 1-15,-11 0-1 0,6 0 2 16,1 0 0-16,-1 0-1 0,1-3-1 16,-4 3 1-16,4 0-1 0,0 0 2 0,-7 0-1 15,3 0 2-15,0-3 6 0,4 3 2 16,-7 3 5-16,0-3 1 0,7-3 4 0,0 3-4 15,-7 0 3-15,0 0-2 0,3-2 0 16,-3 2-1-16,0 0 1 0,0 0 7 16,3 0-8-16,-3 0 1 0,0 0 2 0,0 0-2 15,0 0-2-15,0 0 3 0,3 2 1 16,-3-2-3-16,7 0-4 0,-7 0-1 16,0 0-1-16,0 0 1 0,0 6-4 0,0-6-1 15,0 0-4-15,0 0-25 0,0 0-50 16,0 0-75-16,0 2-79 0,0-2-124 0,-7 3-184 15,1-3-123-15,3 1 58 0,-8 5-495 16,1-1-565-16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05:33.041"/>
    </inkml:context>
    <inkml:brush xml:id="br0">
      <inkml:brushProperty name="width" value="0.05292" units="cm"/>
      <inkml:brushProperty name="height" value="0.05292" units="cm"/>
      <inkml:brushProperty name="color" value="#FF0000"/>
    </inkml:brush>
  </inkml:definitions>
  <inkml:trace contextRef="#ctx0" brushRef="#br0">21857 6145 305 0,'0'-5'100'0,"0"5"-45"0,0 0-11 0,0 0-9 16,0 0-3-16,0 0-11 0,0 0 2 15,0 0 1-15,0 0-6 0,0 0 2 16,0 0 4-16,0 0-8 0,0 0 1 0,0 0 2 16,0 0-2-16,0 0-3 0,0 0 5 15,6 0-9-15,-6 0-1 0,0 0-3 16,0 0-2-16,0 0 1 0,0 0-2 0,0 0 2 16,0 0 1-16,0 0-4 0,0 0 2 15,0 0-1-15,0 0 0 0,0 0 2 16,0 0-3-16,0 0-1 0,0 0-1 0,0 0 5 15,0 0-11-15,0 0-7 0,0 0-12 16,0 0-9-16,0-3-25 0,0 3-57 0,7-2-96 16,-7-1 72-16</inkml:trace>
  <inkml:trace contextRef="#ctx0" brushRef="#br0" timeOffset="24389.5898">7370 1901 688 0,'-3'-6'71'0,"0"0"-11"0,-2 4-7 0,5-4-7 15,-3 5 1-15,3-2 11 0,0 3-4 0,-3-2 3 16,3-1 5-16,-3 0 7 0,3 1 2 15,0 2 2-15,0-3 10 0,0 3 0 16,0 0 0-16,0 0 1 0,-4-4 4 0,4 4 1 16,0-3-1-16,0 1-4 0,0 2-1 15,0 0-5-15,0 0-4 0,-3-3-5 16,3 3-7-16,0 0-4 0,0 0-6 16,0 0-4-16,0 0-3 0,0 0-7 0,0 0-3 15,0 0-2-15,0 0-6 0,0 0 3 16,3-2-8-16,-3-1-2 0,0 3-3 0,7 0-2 15,-1-2 1-15,5 2 2 0,5-3-2 16,1-1-5-16,7-2 2 0,3 0-2 0,-2-2-1 16,13-5 0-16,-2 2 1 0,1-1-3 15,3 0-1-15,-3-1 0 0,3 4-3 16,-1-5 5-16,-5 5-5 0,2-4 0 16,-9 3-1-16,3 3 5 0,-3-3-3 0,-4 2 0 15,1 1-1-15,-1-1 0 0,-3 1-1 16,-3-1-2-16,-1 3 1 0,-2 0 1 15,2 0-13-15,-2-2-13 0,-1 2-21 0,1-1-23 16,-1 2-29-16,-4-1-31 0,5 1-34 16,-7 4-27-16,2-6-43 0,-1 4-118 0,-5 4-263 15,4-2-110-15</inkml:trace>
  <inkml:trace contextRef="#ctx0" brushRef="#br0" timeOffset="25002.0868">7493 2010 1573 0,'-3'-5'-81'15,"3"5"20"-15,0 0 17 0,0 0 12 0,7-3 7 16,-7 3 10-16,3-2 17 0,-3 2 15 16,6-3-6-16,-3 1 12 0,2 2 7 15,-2-3 7-15,0 3 7 0,-3-3 11 0,0 3 7 16,0 0 0-16,0 0 4 0,3 6 6 15,-6-1-3-15,3 0-2 0,-3 2 0 16,-5 3-5-16,5 2-3 0,0 0-6 0,-7 9-4 16,7-6-2-16,0 5-3 0,-5 4-3 15,5-3-2-15,3 1-4 0,-3 4-3 16,3-1 5-16,3-1 0 0,-3 3-3 16,8 2 1-16,-5-4-2 0,0 2-2 0,7 3 0 15,-1-3-2-15,2 3-1 0,-1 0-1 16,4-3-3-16,-1 4 1 0,-1-3 0 0,2-3-1 15,-1 0-2-15,1 0-1 0,-1-4 2 16,4-2-1-16,-4-2 0 0,4 3-2 16,-1-6-2-16,1 4 0 0,0-5 0 0,-3 2-2 15,5-5-3-15,1 0 1 0,-3-1-2 16,-1 0 1-16,8-1 6 0,-8-7-13 16,5 2 2-16,-1-3-1 0,-1 0-1 15,2-3 0-15,-1 2 5 0,3-4-9 0,-3-1-13 16,0-1-11-16,1-1-12 0,-5-2-20 15,1 0-18-15,-1 0-27 0,-5-2-29 0,1 0-25 16,-2-3-22-16,-2 2-24 0,-5-3-64 16,0 2-413-16,-6 2-171 0</inkml:trace>
  <inkml:trace contextRef="#ctx0" brushRef="#br0" timeOffset="25298.1432">7316 2517 1727 0,'-6'-3'-98'0,"-1"3"16"0,3 0 22 15,1-1 16-15,3 1 18 0,7-5 21 16,0-1 14-16,3 0 12 0,3 3 13 0,0-6 8 15,5 2 4-15,1-1-1 0,1-1 1 16,4 1-1-16,-5-2-7 0,5 3-1 0,-1-2-5 16,-2 1-4-16,-2-3-4 0,1 4-9 15,-4-1-15-15,2 1-36 0,-2 2-31 16,1 0-32-16,0 0-32 0,-1-2-100 0,1-1-215 16,-4 4 46-16</inkml:trace>
  <inkml:trace contextRef="#ctx0" brushRef="#br0" timeOffset="25739.7013">8107 2242 1141 0,'0'-3'-29'0,"3"1"7"16,-3 0 13-16,0 2 10 0,0 0-2 15,3-3 5-15,0 3 3 0,-3 0 2 0,8 3 1 16,-5-1 18-16,4 0-4 0,-1 1 6 16,-3 2 7-16,4 3-4 0,0-1-2 15,0-1 11-15,-1 3 2 0,0 2 3 0,2-2 2 16,-2 1 5-16,1 2 8 0,-4 1 5 16,3 6 3-16,2-3 7 0,2 6-4 15,-4 1 2-15,0 3-5 0,5 3 3 0,-1 0-6 16,-4 5 0-16,5-2-3 0,-1 1-4 15,-4-3-2-15,8 3-4 0,-4-2-3 0,-1 5 0 16,5 3 13-16,-1 5 8 0,1-5-11 16,-4-1-1-16,-1-1-4 0,-2 4 2 15,-3-4-1-15,-1 1-5 0,1-1-12 0,-1-2 1 16,-3-1-5-16,3 2-6 0,-3-6-1 16,0-3-6-16,0-1 0 0,0-4-6 15,0 0-14-15,0-4-19 0,3-1-29 16,-3-4-22-16,3-1-41 0,1-7-32 0,2 0-39 15,2-5-31-15,-5-5-67 0,3-5-145 16,-3-2-200-16,1-3-119 0</inkml:trace>
  <inkml:trace contextRef="#ctx0" brushRef="#br0" timeOffset="26157.1494">8091 2752 1616 0,'-18'-17'-72'15,"6"2"2"-15,1 2 14 0,-2 0 18 0,-1-1 8 16,4 1 11-16,4 1 2 0,-5 2 11 16,5-3 5-16,-1 3 3 0,4-2 5 0,-3 2-2 15,6-2 2-15,0 0 6 0,0-2 1 16,3-1 4-16,0 0 4 0,4-3-1 0,-1 0 3 16,5-1 4-16,2-1 0 0,4-2-4 15,-1-1-1-15,4-2 1 0,1 2-2 16,4-2-4-16,-1 3-6 0,3 0 5 15,3 3-4-15,-3-2-2 0,6 5 3 0,0 2-4 16,0 2 4-16,-6 4-1 0,3 4 3 16,-9-1 9-16,5 10 6 0,-3 2 6 15,-3 2 7-15,1 4 0 0,-5 1-1 0,-2 4-3 16,-8 3 4-16,-3 1 1 0,-6-2 4 16,0 6 0-16,-4-5 1 0,-6 7-1 0,0-1 0 15,-1-4-2-15,-2 2 0 0,-2 1-5 16,2-7-4-16,-1-2-5 0,8 1 0 0,-5-3-4 15,1 0-1-15,3 0-5 0,-1-5-2 16,5-1-4-16,-4 2-10 0,3-4-19 16,-3 2-25-16,4-3-28 0,-8 2-43 15,4-1-31-15,0-4-36 0,0 2-86 0,-3-3-383 16,3-2-142-16</inkml:trace>
  <inkml:trace contextRef="#ctx0" brushRef="#br0" timeOffset="26819.1931">8947 2427 1654 0,'-3'3'-83'16,"0"-3"21"-16,-1 3 34 0,-3-3 7 0,7 0 22 16,-3 2 17-16,0-2 19 0,0 3 7 15,3-3 12-15,0 0 4 0,-4 0 3 0,4 0 7 16,0 0 1-16,0 0-4 0,0 0 0 16,0 0-2-16,0 0 2 0,0 0 5 15,13-5 2-15,1 2 2 0,-1-1-4 16,4-2-1-16,-1 0-5 0,8 1-1 0,0 1-5 15,2-1-3-15,0-3-10 0,4 3 0 16,-3 0-7-16,6 0-2 0,-3 0-4 0,0 0-4 16,3 1-7-16,-1-1-4 0,-2-1-16 15,-5 0-17-15,2 3-19 0,-6-1-14 16,-1-1-20-16,-4 3-18 0,1 2-18 0,-4-2-26 16,1-1-33-16,-4 3-12 0,-7 3-22 15,0-1-49-15,-6 0-362 0,0 3-107 16</inkml:trace>
  <inkml:trace contextRef="#ctx0" brushRef="#br0" timeOffset="27094.6511">8990 2627 1522 0,'-9'7'-79'0,"-1"-4"11"0,3 3 22 0,0-4 15 16,1 4 14-16,6-2 27 0,-4-1 9 15,4-1 9-15,-3 2 12 0,3-1 6 16,3 0 14-16,1-1 12 0,2 1 8 15,1-1 3-15,6 1 9 0,-3-3 3 0,3 0-1 16,4 0 8-16,4 0-4 0,-2-3-5 16,1 1 5-16,7-3-11 0,-3-1-6 15,2 5-9-15,-3-4-5 0,4 2-6 0,-4 0-7 16,-2-3-4-16,-2 3-7 0,-2-1-3 16,4-1-5-16,-9 3-15 0,6 2-24 0,-6-5-27 15,-2 3-36-15,4-1-41 0,-1 0-41 16,1-2-44-16,-1 1-73 0,4-1-131 15,-1-5-211-15,4 3-106 0</inkml:trace>
  <inkml:trace contextRef="#ctx0" brushRef="#br0" timeOffset="28102.7564">9684 2180 1552 0,'0'-8'-90'15,"3"-2"16"-15,1 3 18 0,2-3 23 16,-2 3 6-16,3-1 6 0,-4-1 25 0,3 6 4 16,1-3 9-16,0 1 24 0,0 3 5 15,-1-1 10-15,1 6 12 0,-1-1 9 0,5 3 2 16,-5 3 5-16,4 5 2 0,4 1-4 16,-1 3 0-16,4 8-1 0,-1-1-2 15,-2 5 2-15,2-1 7 0,4 2-3 16,1 4 2-16,-5-1 2 0,1-3-12 0,-1-1-3 15,-2 0-3-15,-1-4 0 0,1-3-10 16,-5-2-1-16,1-3-5 0,-3 1-3 16,0-4 6-16,-1 0-4 0,1-4-6 0,-4 0-8 15,-3-3-2-15,3-2 1 0,-6 0-9 16,0-2-3-16,-4-6 0 0,7 3-5 0,-9-10-3 16,5 3-4-16,-3-1 1 0,1-4-4 15,2 3-3-15,1-8-3 0,3 5-3 16,3-5 4-16,1 1-5 0,2-2 6 0,5 2-6 15,-2-2 3-15,4 1-7 0,1 2 2 16,-1-1-3-16,4 4 5 0,-4-1-5 16,4 4 4-16,-4 1-3 0,1 0-1 0,-1 2 3 15,-3 3 3-15,4 0-5 0,-5 3 5 16,5 6-4-16,-7-1 2 0,2 4-1 16,1-1 6-16,-3 4-6 0,0 1 2 0,-1 0-1 15,1-1 2-15,-4 3 2 0,1-3-3 16,-1-2 1-16,1 3 0 0,-1-4-3 0,-3 3 0 15,3-3 7-15,-3-2-2 0,3-2-1 16,-3 3 1-16,0-6-1 0,0-2-4 16,0 0 1-16,0 0-9 0,0-12 1 0,4 0-3 15,-4-1-6-15,3 0 1 0,0-5-1 16,5 1 6-16,-2-3-8 0,0 2 1 16,4 1-2-16,1 2 4 0,-2 1 3 0,5-3 0 15,-1 8 0-15,0-1 2 0,1 2 0 16,-1 3 3-16,4 3-2 0,-4 0 2 15,4 4 2-15,-4 3 1 0,7 0 0 0,-4 5 2 16,5 1 2-16,-4 1 2 0,2 0 5 16,-2 3 3-16,0 0 5 0,-4 0-2 0,-3 0 19 15,4 0 2-15,-8 0 3 0,4 0-4 16,-7 0 2-16,5-1-8 0,-5-2-12 16,0 0-2-16,0-2-9 0,1-1-15 0,-4 2-17 15,3-4-27-15,-3 1-36 0,-3-2-35 16,6-2-46-16,-3-1-48 0,0-1-45 15,0-2-118-15,3 3-105 0,0-3-130 0,5 0-117 16</inkml:trace>
  <inkml:trace contextRef="#ctx0" brushRef="#br0" timeOffset="28502.7848">11355 2482 1595 0,'0'-2'-52'0,"0"-1"34"0,3 1-4 15,-3 2 22-15,-3-3 4 0,3 3 15 0,0 0 13 16,0 0 5-16,0 0 0 0,6 5 2 15,-6-2-1-15,4-1-1 0,0 3-1 0,-1-3 0 16,-3 2 2-16,3-2 2 0,-3-1 5 16,4-1 11-16,-4 5 3 0,0-5-4 15,0 0-5-15,0 0-5 0,-7-6-6 16,4 0-2-16,-1 4-5 0,0-3-2 0,1 3-2 16,-3-1 2-16,3-2 1 0,-1 2-3 15,1 1-1-15,0 2-4 0,3-3-2 16,0 3-2-16,-8 0-2 0,8 0-3 0,-6 3-1 15,3-1-9-15,-1 1-21 0,1 0-32 16,0-1-39-16,3 1-48 0,-3-1-49 0,-1 3-134 16,4-3-295-16,-4 4-113 0</inkml:trace>
  <inkml:trace contextRef="#ctx0" brushRef="#br0" timeOffset="29231.6524">12185 2502 1547 0,'11'-1'-86'0,"-2"-4"20"0,1 2 20 15,-3-3 0-15,0-1 14 0,-1-1 31 0,1 0 6 16,-4 1 8-16,-3-3 26 0,0 1 12 16,-3 1 12-16,-4-1 9 0,1 6 11 15,-4-3-4-15,-4 1 6 0,-2 3 2 0,-1 2-8 16,-3 0-5-16,0 2-5 0,-3 3-7 16,-1-3-5-16,8 4-7 0,-4 0-6 0,-1-2-4 15,5 4-6-15,2-4-4 0,2 4-3 16,-2-3-3-16,4 0-1 0,3 2-6 15,1-2 6-15,-1 3-10 0,7-4 3 16,0 5-3-16,4-7-2 0,2 4 0 0,4-2-2 16,0-1-2-16,0-1 2 0,6 1-1 15,2-3-1-15,-2 0-1 0,4-3 1 0,0 3-1 16,0-5-1-16,0 2 0 0,0 2 1 16,0-5-4-16,-3 4 2 0,-4-2-3 0,1 2 2 15,-1-1 3-15,0 3-6 0,-3 0-2 16,3-2 4-16,1 4 0 0,-1 1-3 15,4-1 4-15,-4 4-2 0,4 1 1 0,-4 1-4 16,4 2 5-16,-1 2 1 0,5 3-2 16,-1 6 0-16,2 0-2 0,-1 4 3 15,-1 0-3-15,4 8 3 0,2 2-1 16,-6 0 14-16,7 5-3 0,3 3 3 0,0 7-3 16,3 2-1-16,-6 1 0 0,3 2-1 15,-7 3-2-15,-3-4 3 0,-3 4-2 0,-4-8 0 16,-10 0 4-16,4 0 4 0,-10-5 5 15,-1 2 6-15,-9-2 6 0,-4-5 6 0,-2-2 3 16,-5-11 4-16,0-3 2 0,-9 0-1 16,3-9-5-16,-3-3 8 0,-4-4-10 15,4-4 4-15,-3-6-5 0,-2-3-4 16,-1-5-6-16,-4-5 2 0,-1-4-7 0,1-9-6 16,-1-2 0-16,1-8-6 0,-1-2-16 15,4-2-12-15,7 4-21 0,6 1-31 0,4-1-33 16,3 1-49-16,10 2-63 0,3-3-98 15,4-2-217-15,6 3 80 0,4-4-137 16,0 7-84-16</inkml:trace>
  <inkml:trace contextRef="#ctx0" brushRef="#br0" timeOffset="30031.3327">12939 2358 1519 0,'6'2'-56'16,"-1"-2"21"-16,-5 0 11 0,0 0 17 15,6 0 13-15,-6 3 15 0,0-3 12 0,0 0 2 16,6 1 6-16,-6-1 1 0,0 0-5 16,4 3 2-16,-4-3-1 0,0 0-3 0,3 3 3 15,-3-3 4-15,0 0-4 0,0 0-1 16,0 0 0-16,0 0 0 0,0 0 1 16,0 0-2-16,0 0-7 0,0 0 8 0,6 0-12 15,-6 0-3-15,0 0 0 0,0 0-4 16,-3 5-3-16,3 0 3 0,-3-3-3 0,3 5-7 15,3-2 1-15,-3 1-3 0,0-1-2 16,3-1 3-16,5 1-1 0,-5 1 0 16,3 0-2-16,1-2-1 0,-4-1 2 15,5-3 2-15,-2 2-1 0,-3-2 0 0,1 0 0 16,-1-2-2-16,-3 2 2 0,6-3 1 16,-6 0 1-16,0 3 1 0,-3-6 6 15,0 5 5-15,0-1 6 0,-1 2-3 0,1-4-4 16,0 2-2-16,3 2 0 0,-11 2-1 15,5-2-2-15,-1 4-2 0,4-2-3 0,0-1 0 16,0 4-4-16,-5-4 2 0,5 2-8 16,0 0-17-16,-1-3-28 0,1 2-32 15,3 1-46-15,0-3-44 0,0 0-84 0,-3 1-383 16,3-1-133-16</inkml:trace>
  <inkml:trace contextRef="#ctx0" brushRef="#br0" timeOffset="31095.8948">13236 1850 1592 0,'-3'-5'-94'16,"-4"-1"14"-16,4-1 27 0,-1 5 15 16,1-2 3-16,-4-2 19 0,4 0 14 15,3 1-1-15,-3 2 10 0,-1-1 5 16,1 2-1-16,3-1 5 0,0 3 0 0,0-3 3 16,0 3 6-16,0 0 13 0,0 0 6 15,10 6 4-15,-7 0 0 0,7 0 8 0,0 8 10 16,0-2 4-16,4 5-6 0,-1 3 6 15,7 6 2-15,-4 3 5 0,2 3 0 16,1 3 1-16,4 5-2 0,-2 3 6 0,-1-3 1 16,0 0-4-16,0 1-5 0,-1-5-5 15,2 3-2-15,-4-8 1 0,-1-1-6 0,-2 0-4 16,2-5-7-16,-2 1-5 0,-5-6-2 16,1-1-2-16,1-1-4 0,-2 0-5 15,-2-6 0-15,-1-3 0 0,5 4-2 16,-8-3 0-16,4 0-1 0,-4-2-2 0,3 1 1 15,-1-2-2-15,1 2-6 0,-6-4 2 16,3-1-5-16,1 2-2 0,-1-4 1 0,-3 1 4 16,3-3-8-16,-3 0-1 0,0 0-3 15,6-5 0-15,-1-2-4 0,-5 2 3 16,6-7-5-16,-3 3 2 0,1-1 1 0,2-3-6 16,0 1 4-16,2-1-5 0,-2-5 2 15,1 4 0-15,2-4 8 0,2 1-9 0,-1 0-1 16,4-1 0-16,-1 0 0 0,0 1 3 15,0 3-2-15,0-4 0 0,4 0-3 16,-4 3 5-16,1 0-5 0,2 3-1 0,-2-2 0 16,2 2 5-16,-2 3-5 0,-1-4 2 15,1 3 0-15,2 3 0 0,-2 0-3 16,-1 2 7-16,4-1 2 0,-1 5-5 0,-3 1-2 16,4 0 1-16,0 4 2 0,3 5 1 15,0 2-2-15,-4-1 1 0,1 5 2 16,4 3 1-16,-5-1-1 0,-2 0-2 0,5 6 7 15,-2 3-9-15,-1-5 1 0,-2 4 9 16,-1-4 2-16,-2-1 5 0,2 2 5 0,-4-2-3 16,2 1 11-16,-1-5-9 0,-1 2 5 15,2-1-11-15,-4-1 2 0,-1-1-2 16,0-3 1-16,2-2-2 0,-2 2-8 0,-2-2 0 16,2-3-10-16,-3 4-19 0,4-4-27 15,-3 1-35-15,-1-4-43 0,0 2-67 16,-3-4-84-16,0 1-240 0,0-3 22 0,0 0 61 15,0 0-94-15,10-8-35 0</inkml:trace>
  <inkml:trace contextRef="#ctx0" brushRef="#br0" timeOffset="40601.3477">4398 3846 426 0,'4'0'64'0,"2"0"-35"16,-3 4 2-16,8-4-5 0,-8 0 7 16,4 0 0-16,-1 2-3 0,-3-2 8 0,1 0 6 15,3 0 7-15,-4 0-4 0,-3 0 16 16,7 3-6-16,-4-3 7 0,0 0 14 15,-3 0-1-15,3 3 2 0,5-3 5 0,-5 0 3 16,-3 0 6-16,0 0 2 0,3 2 0 16,-3-2 0-16,0 0 2 0,3 0-2 15,-3 0-1-15,0 0 2 0,0 0-6 16,0-5-8-16,0 5-6 0,-3-9-10 0,-3 5-6 16,-5-4-4-16,-2 1-8 0,3 0-6 15,-7-3-4-15,0 0-4 0,-5-2-1 0,1 4-6 16,-2-2-3-16,-1 4-2 0,2 1-3 15,-5 3-3-15,3 0 0 0,-3 4-2 16,1 0-6-16,-1 6 2 0,4 0-2 0,0 5-1 16,6-1 0-16,-3 0-3 0,6 3 1 15,5 3-1-15,2 0-2 0,3-3 7 0,4-1-6 16,4 1 0-16,-1-1 0 0,7 3-3 16,0-2 2-16,4-4 1 0,-1 0-2 15,7-2 2-15,-4-3-1 0,1-4 2 16,7-2-2-16,-1-2 7 0,0-4-5 0,1-3-2 15,-1-2 3-15,-4 0 0 0,5-7 1 16,-7 3-3-16,-1-3-2 0,-2 3 0 0,2-2 0 16,-5 2 0-16,-1-3 2 0,-1 6 0 15,-1-1-2-15,-2 1-2 0,1 1 9 16,-1 5-8-16,1-6 5 0,-3 8-4 0,2-4-3 16,-3 4 2-16,1-1-1 0,-1 0-2 15,-3 5 1-15,3-3 8 0,-3 3-8 16,0 0 0-16,0 0 4 0,-3 10-4 0,6-3 2 15,-3 1-4-15,3 2 5 0,1 1-2 16,0 1-3-16,2 0 0 0,4 6 4 16,0-2-2-16,4 5 2 0,-2-1 0 0,6 2 3 15,1 7-3-15,1-3 1 0,7 6 1 16,0 4 0-16,0 2 3 0,-1-1 0 0,-3 2 11 16,1 4-5-16,-1 1-4 0,-6-2 4 15,-4 0 0-15,-6 6 1 0,-4-8 11 16,-6 1-4-16,-1-2 3 0,-5-3 16 0,-8 0 3 15,-3-1-3-15,0-5-3 0,0-2 6 16,-7-7-2-16,0-1-9 0,-3-6 2 0,4-4-4 16,-4-5-2-16,0-3-5 0,0-4 0 15,0-3-8-15,0-3 5 0,-3-4-6 16,-1 0 1-16,3-4 0 0,6 1-3 0,-2-2 2 16,7 2-8-16,-1-3-15 0,5 3-21 15,-1-2-22-15,4 0-28 0,3-1-38 16,3 0-42-16,4 3-43 0,6-5-56 15,-3 1-109-15,11-2-133 0,-5 4-153 0,4-1-151 16</inkml:trace>
  <inkml:trace contextRef="#ctx0" brushRef="#br0" timeOffset="41181.4119">5359 3957 1702 0,'-7'-2'-47'0,"4"0"28"0,-4-1 26 16,4 0 31-16,0 1 25 0,-4-1 15 16,3 2 11-16,-2-2 11 0,2 0 0 0,1 3 4 15,-3-2-4-15,2 2-1 0,4-3-2 16,-3 0 0-16,3 3-6 0,-4-2-2 16,4-2-5-16,0 4-8 0,0-4 2 0,0 4-5 15,0-2-7-15,0 2-7 0,4-3-3 16,-1 3-12-16,4-3 3 0,-1 1-6 15,4 0-5-15,4-1-7 0,-1 1 1 0,4-1-2 16,-1 1-1-16,8-1-2 0,-1-2-7 16,1 3-10-16,-2-3-16 0,2 0-18 0,3 0-18 15,-4 1-23-15,-2-2-30 0,-2 1-29 16,-2 0-33-16,-4 1-39 0,4 3-28 16,-7-4-71-16,-1 2-120 0,-1 3-246 15,-5 0-158-15</inkml:trace>
  <inkml:trace contextRef="#ctx0" brushRef="#br0" timeOffset="41463.4299">5396 4062 1740 0,'-7'5'-71'15,"0"-2"14"-15,4-2 21 0,-4 3 5 0,4 0 11 16,0 0 22-16,3 1 12 0,0-2 12 15,3 1 14-15,0 1 12 0,0-2 5 0,7 1 6 16,1-1 3-16,2-1 14 0,1 0-5 16,2-2 8-16,4 3-6 0,-1-6 1 15,-2 3-2-15,7-2-4 0,-5 2-8 16,5-2-3-16,-4-1-8 0,4 1-4 16,-8 0 1-16,4-1-17 0,-4 0-21 0,-2 3-31 15,3-2-44-15,-4-1-55 0,0-1-60 16,1 1-110-16,-1-3-157 0,1 4-98 0,2-4-47 15</inkml:trace>
  <inkml:trace contextRef="#ctx0" brushRef="#br0" timeOffset="42281.6895">6833 3705 1429 0,'3'-5'-43'0,"-3"0"20"0,3-1 22 0,0-1 22 15,-3 2 14-15,5-2 10 0,-5 1 13 16,0-1 5-16,0 0 7 0,-5-4 3 0,2 2 2 15,0-1 6-15,-3 2 0 0,-4-2-4 16,-1 0 0-16,1 0-2 0,-7 0-4 16,1 1-5-16,-4-2-3 0,-4 4-3 0,-2-1-6 15,3 3-2-15,-7 3-5 0,3 2 2 16,-3 2-5-16,3 0-11 0,-3 3-3 16,7 2-4-16,-4 2-2 0,8 0-2 0,-2 2-2 15,5-1-4-15,-1 2 3 0,4 0-2 16,2-1-1-16,8 2 1 0,-3-1-3 15,2-2-2-15,8 2 2 0,-1-2-2 0,3 0-1 16,5-1 2-16,-5 3-4 0,7-6 1 16,1 2-3-16,-1-3 2 0,1 3 1 0,-1-6-1 15,0 0-3-15,1 1 0 0,-1-6-1 16,1 3-1-16,-2-2 1 0,2-3-3 16,-1 3 4-16,-3-3-7 0,4 0 3 0,-4 2-1 15,0-1-7-15,0 1 2 0,0-2-1 16,-1 0 2-16,2 1-1 0,-1 3 3 15,-1-2-2-15,5 3 0 0,-1 3 1 16,-2 2 0-16,2 0 1 0,-4 3-2 0,5 1 2 16,-4 4 0-16,1 2 3 0,-2-1-2 15,1 5 8-15,-4-2 6 0,-1 0 3 0,1 0 11 16,0 1-6-16,-2-3 2 0,-1 0 5 16,0 0 0-16,-3-3-1 0,3 4 1 15,2-6-4-15,-5 2-2 0,3-2 8 0,0 0-11 16,-3-2-1-16,3-1-5 0,1 1-1 15,-4-2 0-15,3 0-6 0,0 0-10 0,-3 2-9 16,3-4-15-16,-3 1-20 0,3-2-25 16,-3 1-37-16,0-1-41 0,5 1-52 15,-5-1-51-15,0 0-151 0,0-3-56 16,0 2-126-16,0-2-86 0</inkml:trace>
  <inkml:trace contextRef="#ctx0" brushRef="#br0" timeOffset="42604.7166">7150 4146 1549 0,'0'4'-44'0,"3"-2"6"0,1 0 22 16,-1 4 21-16,-3 1 24 0,3 1 18 0,-3 2 8 16,0 0 14-16,3 4 4 0,-3-2 4 15,0 5 0-15,-3 0 0 0,3-2 3 16,0 2 2-16,-3-2-14 0,3 3-4 16,-3-1-5-16,-1-2-7 0,1 0-5 0,-1-3-9 15,4 1-13-15,-3 0-16 0,3-4-27 16,-4 2-31-16,4-4-47 0,0 1-43 0,0-3-40 15,4-5-113-15,-4 0-290 0,7-8-83 16</inkml:trace>
  <inkml:trace contextRef="#ctx0" brushRef="#br0" timeOffset="43144.8419">7686 3621 1511 0,'-3'-7'-58'0,"3"-2"19"15,-3 4 12-15,0-3 13 0,-1 3 21 0,4 0 9 16,-3 0 4-16,0 0-1 0,-1 3 1 15,4-4 1-15,-3 5-3 0,-1 1 4 0,4 0 2 16,-3-3-3-16,3 3 1 0,-3 4 2 16,3-1 7-16,-3 0 0 0,3 2 0 15,0 0 0-15,0 2 4 0,0 1 1 0,0-1-4 16,0 3-3-16,3-1-1 0,0 3 3 16,4 0-4-16,-4-2 1 0,7 5-4 0,0-3-1 15,0 1 0-15,7 2-5 0,-4-3 0 16,1 1-1-16,-1-1-6 0,4-4 1 15,-1-1 3-15,-2 1-5 0,-1-7-2 16,1 3 4-16,-2-8-4 0,2 3 2 0,-1-5-1 16,-3-1 3-16,1-5-1 0,-8-1 4 15,3-2 1-15,-2-2 5 0,-4-3 0 0,-4 0 8 16,-2-2 2-16,-1 1 1 0,-3 1 6 16,0 0 1-16,0 6-3 0,0-3-1 15,-6 5-4-15,2 5-5 0,-2 2-1 0,-5 5-5 16,5 0 0-16,-4 5-2 0,-1 0-16 15,5 2-10-15,-4 4-19 0,0 2-18 16,3-1-24-16,0 0-29 0,4 3-23 16,-1 0-11-16,5 1-17 0,2-2-15 0,1-1-41 15,-2-1-358-15,5-2-65 0</inkml:trace>
  <inkml:trace contextRef="#ctx0" brushRef="#br0" timeOffset="43525.5709">7587 3797 1472 0,'-4'5'-63'15,"1"0"10"-15,3 2 15 0,-3 1 13 16,3 0 10-16,-4-1 13 0,0 2 3 16,4 3 5-16,0 0 9 0,4 0 11 0,-4 3 2 15,4-3 3-15,-1 4 2 0,0 0 3 16,4 0-3-16,-1 2 7 0,1-1-2 16,0 4-5-16,3-4 1 0,0 0 0 0,3-2-3 15,0 2-4-15,1 1 2 0,-1-1-7 16,4-1 1-16,-4-1-5 0,4-2 2 0,-1-1 0 15,2 0-3-15,-2-2-4 0,-2 0 1 16,2-5-1-16,1 3-1 0,-1-6 0 16,-2 1-2-16,2-3 1 0,1-5 0 15,-4 2 6-15,1-4 1 0,-1-3-1 0,-3 0 1 16,0-3 5-16,-3-5-5 0,-1 1 8 16,-6-3 4-16,0-2 9 0,-3 2 5 15,3 0 0-15,-7 0 4 0,1 1 3 0,-1-1-7 16,-3 8-4-16,0 0-7 0,0 4 1 15,-3 1-5-15,0 5-5 0,-1 2-2 0,-2 2-4 16,2 1-13-16,-2 4-21 0,2-2-26 16,-2 7-26-16,2-4-40 0,4 4-40 15,-3 0-52-15,2-6-128 0,5 2-250 16,0 1-79-16</inkml:trace>
  <inkml:trace contextRef="#ctx0" brushRef="#br0" timeOffset="44617.6502">8293 3797 1543 0,'4'-5'-38'16,"-4"1"16"-16,3 4 13 0,1-3 7 0,-4 1 2 16,0 2 4-16,6 5 16 0,-2-1 15 15,5 6 10-15,-5 2-3 0,6 4 11 16,0 4 6-16,3 0 6 0,-3-1 0 0,0 9 12 16,4-4-5-16,-7-3-1 0,2 1 2 15,1 4 3-15,-3-6-2 0,3 0-2 0,0-3-4 16,-4 1-3-16,2-3-1 0,-5-5 6 15,3 2 0-15,-3-4-3 0,1-1 11 16,-1-2-11-16,-3-2-12 0,3-6 1 0,-3 3-12 16,0-12-2-16,0 2-6 0,-3-5 1 15,3-2-9-15,3-1-4 0,-3-5-2 16,8 1 2-16,-8-1-4 0,3 3-3 0,3 0-2 16,-2 0-3-16,-1 5-5 0,3 0 3 15,5 0-4-15,2 0 0 0,1 5 1 16,-1 1-2-16,0 1 0 0,0-1 3 15,4 8-5-15,0 1-1 0,0 1 6 0,-1 3-4 16,1 1 1-16,-1 0 0 0,4 5-1 16,-2 0 3-16,-6-3-2 0,-2 3 3 0,4-2 6 15,-4 2 1-15,-1-4 5 0,-1 3-4 16,-2-1-2-16,1-4 1 0,-4 4 1 16,0-3-6-16,4-3 1 0,-7 1 7 0,4-1-15 15,-1-2-1-15,-3 0-4 0,10-9-7 16,-4 1 2-16,5-4-6 0,2-1 3 0,-4 0 2 15,5 1 3-15,3 2-2 0,-7 0 2 16,3 1-3-16,1 3 2 0,-4 4-1 16,3 2 6-16,-3 5 0 0,0 2 6 15,0 5 3-15,-4 1 14 0,1 4 0 0,-3 1 6 16,-1 2 14-16,0-3-7 0,-3 0-4 16,7 3-3-16,-7-4-1 0,0-1-2 0,3 0-5 15,0-3-7-15,-3 3-19 0,0-4-16 16,4-2-32-16,-4 1-40 0,4-7-57 15,2-1-66-15,0-2-55 0,4-5-149 0,-2-2-96 16,1-2 77-16,1-3-117 0,4-2-60 16</inkml:trace>
  <inkml:trace contextRef="#ctx0" brushRef="#br0" timeOffset="45905.514">7813 3742 1404 0,'0'0'-92'0,"3"3"18"16,-3-3 15-16,4 0 14 0,-4 0 9 0,0 0 8 16,0 0 10-16,4 0 6 0,-4 0 9 15,0 0 2-15,0 0 18 0,0 0 2 0,3 2 8 16,-3 1-3-16,0-3 7 0,0 2-3 16,0-2 6-16,0 0-7 0,0 0 7 15,0 0 4-15,-3 3 1 0,3-3-1 16,3 2 4-16,-3-2-3 0,0 0 0 0,0 2-1 15,0 1 2-15,0-3-5 0,0 2-5 16,0 1 2-16,0-3-5 0,6 3-3 0,-3-2-4 16,-3 3 0-16,4-2 3 0,-1 4-4 15,0-4 3-15,1 2 2 0,3-1-8 0,-1 2 3 16,1 0 0-16,-1 0-3 0,2 0 1 16,-2 0-4-16,1 0 2 0,-1 3-3 15,-3-4 4-15,5 4-5 0,-2-4-3 16,-3 5 4-16,4-4-1 0,-1 5-3 15,-2-2 0-15,3-1 3 0,-4 0-3 0,0 1 3 16,1-1-4-16,-1 3-2 0,0-2 2 16,0 2 1-16,1-3-5 0,-4 4 4 0,0-2 1 15,0 1-4-15,0 2-1 0,-4-1 2 16,4 4-1-16,-3-5-1 0,0 2 0 16,0 1-1-16,-1-3-1 0,1 2 2 0,0-2-1 15,0 1 3-15,-1-2-3 0,0-1-5 16,1-1 7-16,0 1-3 0,0 2 2 15,-1-3-3-15,4 1 2 0,-3-1-4 0,0 1 4 16,0-1-1-16,-1 4 0 0,0-4-1 16,-2 0 3-16,3 1 0 0,-4-1 3 15,1-2-5-15,-2 3 0 0,2-1 1 0,3-1-2 16,-7-1-1-16,3-1 4 0,-3 1-4 16,3-2 4-16,1 2-4 0,-5-3 3 0,5 1 0 15,-1-1 0-15,1 0 0 0,-1-2 0 16,0 3 3-16,0-3-3 0,4 3 3 15,-3-3-3-15,3 0 3 0,-1 2-5 16,1-2 2-16,3 0-4 0,-7 3 2 0,7-3-13 16,-7 0-14-16,7 0-20 0,-3 0-33 15,3 0-27-15,0 0-37 0,-3-3-96 0,3 3-297 16,0-5-40-16</inkml:trace>
  <inkml:trace contextRef="#ctx0" brushRef="#br0" timeOffset="46933.2814">9270 3430 1356 0,'0'-5'-62'0,"0"-3"13"16,0 4 16-16,0-1 12 0,-3-3 2 0,3 3 21 15,0-1 8-15,3-1 8 0,-3 2 8 16,0 0 7-16,0 0 9 0,3 0 9 16,-3 0 4-16,0 3 3 0,0-3-2 0,0 2 2 15,0 3 3-15,0 0 4 0,0 0 8 16,-3 13-6-16,0-3 4 0,0 2-11 16,3 6 1-16,-7 2 0 0,4 5-3 0,0 1-5 15,-4 8-4-15,3 3-1 0,-2 3 4 16,-1 3-1-16,4 2 2 0,-3 5 6 15,2-3-1-15,-3 0 1 0,1 5-1 0,2-13-4 16,-2 3-1-16,3-2-2 0,-1-2 1 16,4-1-2-16,-4-2 1 0,1-2-8 0,0-3 4 15,3-3-3-15,-3-2-1 0,3 1 2 16,-4-4 14-16,4-5 2 0,0 1 9 16,0-3-9-16,-3 0 2 0,3-3-3 0,0 1 3 15,0-1 1-15,0-3-12 0,0 3-1 16,-3-3-5-16,0-1-4 0,3-1-8 15,0 0 3-15,0 1-6 0,0-3-4 16,0 0-11-16,0 0-5 0,0 0-17 0,0-2-8 16,0-2-17-16,0 3-19 0,0-2-16 15,0-2-27-15,0 0-25 0,0 0-35 0,0 0-38 16,0 0-34-16,0-10-26 0,0 2-61 16,6 1-131-16,-3 0-25 0,4-3-96 15,3 0-66-15</inkml:trace>
  <inkml:trace contextRef="#ctx0" brushRef="#br0" timeOffset="47431.3245">9934 3872 1489 0,'0'-9'-44'15,"-3"1"15"-15,0-1 18 0,-4 3 21 16,1-2 14-16,1 3 17 0,2-2 8 16,-3 1-4-16,-1 2-1 0,1-1-4 0,-2 2-3 15,-1 1 6-15,2 2 1 0,-2 2 0 16,-2 1-1-16,1 2-1 0,-3-1-4 0,0 2 3 16,0 1-4-16,2 0-4 0,1 1 2 15,-3 0-9-15,6 0 0 0,-3 0-2 16,4-2 5-16,-1 4-7 0,0-3-1 0,7 4 0 15,0-4-4-15,3 1-1 0,5 2 1 16,1-2-2-16,4 1-2 0,1 2 0 0,6-2-1 16,3-1-2-16,1 4 4 0,-1 1-5 15,1 0-2-15,6-1 1 0,-8 0 0 16,-1 3-1-16,-1-3 0 0,-1 4 2 16,-5-3-1-16,-1 2 4 0,-2-6 7 0,-5 4 3 15,-3-1 4-15,-3-3 1 0,-3 3 2 16,0-3-1-16,-4 2 6 0,-3-4-5 0,0 3 10 15,-4-5-8-15,1 0-2 0,-4-1 0 16,4 2 0-16,-4-4 4 0,1 1-10 16,2-2-3-16,1-1 0 0,-4-1-7 0,4 1-15 15,0 0-12-15,0-5-23 0,0 2-34 16,-1 0-42-16,4 1-41 0,0 0-37 16,-4-6-79-16,8 0-156 0,-4 1-142 15,3 0-68-15</inkml:trace>
  <inkml:trace contextRef="#ctx0" brushRef="#br0" timeOffset="47929.3479">10328 3550 1521 0,'3'-8'-37'0,"4"0"16"0,-7 1 24 16,7 0 24-16,-4 1 11 0,3-1 0 15,-2 0 0-15,6-1 2 0,-3 1 2 0,2 2-2 16,1-4 2-16,1 5-3 0,-2-4-1 15,5 4-5-15,-4 1-1 0,-3-2-4 16,2 3-2-16,-1-1-1 0,-2 3 1 0,1 0 2 16,-1 3-2-16,0-1 2 0,-1 6-3 15,-2-1 1-15,0 2-2 0,-6 5-1 16,3-2-4-16,-3 3-4 0,-5 0 3 0,5-3-1 16,0 1 0-16,0 2-3 0,-1-2 3 15,1 2 3-15,3-3 3 0,0 1 4 0,0-3 5 16,7 2 2-16,-1-2 4 0,0 0 0 15,5 0-1-15,2-2-2 0,1-1-2 16,-1 1-3-16,1-3-1 0,2-3-3 0,1 4-4 16,-1-4-1-16,4 1-2 0,-3-2-4 15,0 2-3-15,-4-3-19 0,4 3-23 16,-4-1-30-16,4 1-45 0,-4-1-53 0,-3-2-61 16,3 3-148-16,-6-3-266 0,0 2-130 15</inkml:trace>
  <inkml:trace contextRef="#ctx0" brushRef="#br0" timeOffset="48829.4437">8187 3342 1574 0,'-3'-4'-90'15,"-1"1"23"-15,0 1 15 0,-2-1 17 0,3 0 23 16,0-3 23-16,-1 6 8 0,1-1 12 16,0-5 9-16,-1 6 13 0,0-2 7 15,1-1 8-15,0 1 1 0,3 0 2 16,0 2-2-16,-3-3-5 0,0 1-5 0,3-1-4 15,0 3-5-15,3-3 0 0,0 1-5 16,0-1 3-16,8 1-1 0,-8 0-5 0,7-1 0 16,-4 1-5-16,5-1-4 0,-1 3-3 15,-1-2 0-15,5-1-4 0,-7 1-1 0,2-1-6 16,-2 3-4-16,3-3-16 0,-3 2-22 16,-1-2-27-16,-2 1-27 0,-1 2-43 15,4 0-39-15,-7-3-44 0,0 3-103 0,0 0-234 16,0 0-43-16</inkml:trace>
  <inkml:trace contextRef="#ctx0" brushRef="#br0" timeOffset="49533.2725">8091 3305 1412 0,'-5'0'-55'0,"5"0"14"0,0 0 11 16,0 0 15-16,0 0 13 0,0 0 13 0,0 0 8 15,0 0 9-15,0 2 6 0,0-2 1 16,0 2 7-16,0-2-1 0,0 0 1 16,5 8 0-16,-5-5-2 0,0 2 1 0,0-3-1 15,0 6 3-15,0-4-3 0,3 2-2 16,-3 1 3-16,0 3 2 0,0 3 4 16,3-4 0-16,-3 3 1 0,0 5 1 0,0-5 0 15,3 2 2-15,-3 4-4 0,0-4 0 16,3 4 1-16,-3 0-10 0,4 0 2 15,-4-1-3-15,3 5-1 0,-3-1 0 0,3 3 0 16,-3 0 2-16,3 0-1 0,2 1 1 0,-2 1 1 16,-3 1 0-16,6 0 0 0,-2 3-3 15,-1-2-1-15,0-2-1 0,3 6 3 16,2-3 2-16,-5 5-1 0,4-5-4 16,-1-3 2-16,-3 6 0 0,4-3-1 15,0-1-7-15,-4-3 1 0,1 2-2 0,-1-1-4 16,3-2-2-16,1 1 2 0,0 1 10 15,0 0-4-15,-1 2-3 0,0-3-3 0,2 0 3 16,-5 0-5-16,4 0-6 0,-4 0 2 16,3 0 0-16,-2 0 0 0,-1 3 3 0,-3-2 3 15,4 3-4-15,-4-4 0 0,0 2-5 16,0-1 1-16,0-2 0 0,0 3-5 16,0-1 2-16,3-1-1 0,-3-1 2 15,0 2-4-15,3-4 0 0,-3 3-5 0,0-5 3 16,4 3-3-16,-1-6 3 0,0 0 0 15,0-1-3-15,1-4 1 0,-4 1-1 16,3-1-1-16,-3-2 6 0,4-2 11 0,-1 0-17 16,-3 1 5-16,3-1-2 0,1-4 3 15,-1 2 1-15,3-4 9 0,-2 3 1 0,3-5-5 16,-1 3-13-16,4-3 6 0,0 2-2 16,0-4 1-16,3 2 1 0,-2-3 0 15,5 1 3-15,1 2-1 0,-1-3-2 0,2 1-1 16,-6-1 0-16,6-1 12 0,-2 1-9 15,1-2-5-15,-1 2-1 0,1-1-4 0,-4 1 5 16,1-3 6-16,-1 2-34 0,-3-1-31 16,0 0-41-16,-3-3-60 0,-1 1-77 15,-6-3-85-15,3 2-228 0,2-2 57 0,-5-2 58 16,6-2-135-16,0 2-66 0</inkml:trace>
  <inkml:trace contextRef="#ctx0" brushRef="#br0" timeOffset="50579.9457">10655 3210 1439 0,'-7'-8'-41'0,"1"1"28"0,-2 1 31 0,2 0 18 16,-1 0 20-16,4 0 11 0,-3 3 0 16,6-3 1-16,-4 3-10 0,4-1-6 0,0 1-2 15,10-2 3-15,-3 5-2 0,2-5-1 16,8 0-3-16,4 0-3 0,1 0-2 0,8 0 0 15,4 3-5-15,-4-1 0 0,3 0-4 16,-3 2-4-16,0 1-2 0,-6 0 1 16,-1 0 6-16,-3 1 3 0,0 2 1 0,-6 2 4 15,-1 5 6-15,1-3-3 0,-8 6-6 16,4-3 0-16,-4 3 0 0,-2 1 0 16,0 2-2-16,-1 1 3 0,-3 0-5 0,3 7 1 15,0-5-4-15,0 6-1 0,1 1 7 16,-1-2-3-16,0 6 3 0,5 0-4 15,-2 3 1-15,1 2-3 0,-4-3 0 16,6 3 6-16,-1 0 1 0,-2-1-2 0,4 2-2 16,-4 2 5-16,2-1 4 0,-2-2-5 0,4 0-5 15,-4 3 0-15,2 0-3 0,2-4-1 16,-4 4-7-16,0-4-2 0,2 4 2 16,-2-3-4-16,1 5 5 0,-1-5-4 15,-2 0-7-15,3 0 1 0,-4 1-1 0,4-4-2 16,-1 2 5-16,1 1-3 0,0-3-1 0,-1 2 4 15,1 3 9-15,-1-1-9 0,2-2-6 16,-2-1 10-16,1 2 5 0,2-2-2 16,2-4 3-16,-5 0-4 0,4 0-1 0,-3-4-6 15,0 0 8-15,3-3-6 0,-4 1 2 16,1-3-9-16,0-2 2 0,-4-1 0 16,1-2 0-16,-1-3 0 0,0 1 1 0,0-1 8 15,0 2 1-15,-3-2 5 0,0-3-2 16,-3 4-6-16,0-4 1 0,-3 2-4 15,-1-2 2-15,0 0-1 0,-3 0-5 0,0-2 1 16,0-1-3-16,-3 1-1 0,3-2 3 16,-4 0-1-16,1-3-5 0,3-2-1 15,-3 3 2-15,0-1-2 0,2-2-7 0,-2 0-6 16,-1-2-18-16,1-3-26 0,-1 3-36 16,2-3-45-16,-1-3-49 0,-1-1-80 0,1-3-81 15,2-2-223-15,5-1 38 0,-4-2 62 16,4-3-154-16,-2 3-119 0</inkml:trace>
  <inkml:trace contextRef="#ctx0" brushRef="#br0" timeOffset="52355.012">4255 4290 1643 0,'3'2'-69'0,"0"1"13"16,-3-2 16-16,3-1 8 0,-3 0 22 15,0 4 9-15,0-4 15 0,0 2 2 0,0-2 8 16,5 2 6-16,-5-2 9 0,0 0 9 16,0 0 9-16,0 0 16 0,0 0 7 15,0 0 4-15,-14-2-1 0,7 0-2 0,1 2 1 16,-5-4-4-16,1 3-4 0,-2 1-2 16,-2-3 0-16,1 1-4 0,-1-1-2 15,-2-2-7-15,2 3-1 0,-2-1-6 0,2-2 1 16,-2 0-3-16,-1-2-3 0,0 2 0 15,-3-3-2-15,0 2-5 0,-3-6-5 16,0 3 3-16,-1-4-7 0,-6 1 4 0,-3-3-6 16,-1 1 2-16,-2-6-5 0,-8-1-3 15,-2-1-2-15,-1-2-2 0,-10-3-4 0,-3-3-1 16,-3-2 1-16,-1 2-2 0,-2-3-1 16,3 3-1-16,-1-1 0 0,7-5 3 15,4 3-2-15,2-2-3 0,5-2-2 0,10 4 1 16,3 1-1-16,6-1-7 0,6 3 11 15,5 0-7-15,2-3-1 0,2 4-2 0,1-1 6 16,1 2-6-16,4 1 1 0,3 3 0 16,-1 0 0-16,-3 4 1 0,4-2-1 15,-1 1 0-15,1 4 0 0,0 2 1 0,3 1-4 16,-3 1 2-16,-1 0-1 0,1-2 2 16,3 5 0-16,0-2 0 0,-4 1-2 15,4 2 2-15,0-1 1 0,-3-1 0 16,3 2-2-16,0 1 3 0,-3 1-2 0,3-1-3 15,-4 1-1-15,4 1 4 0,0 0-4 16,-3 0 0-16,3 0 3 0,0 3-1 0,0-1 3 16,0-1-5-16,0 1 0 0,-3 1 3 15,3-2 4-15,0 2-6 0,0 3 4 16,0-5-5-16,0 3 5 0,0 2-4 0,0-5-1 16,0 3-2-16,0 2-1 0,0 0 0 15,0 0-15-15,0-5-22 0,0 5-28 0,0-3-35 16,0 3-48-16,0 0-47 0,0 0-32 15,0 0-73-15,0 0-163 0,3-5-186 16,-3 5-149-16</inkml:trace>
  <inkml:trace contextRef="#ctx0" brushRef="#br0" timeOffset="52978.1474">2641 3260 1674 0,'0'3'-88'0,"0"-2"11"16,0 5 10-16,3-4 22 0,-3 1 4 0,3-3 17 16,-3 0 9-16,0 5 10 0,3-3 9 15,1 1 8-15,-4 1 5 0,4-4 6 16,-1 0 2-16,0 3 5 0,-3-3 9 15,0 0 3-15,4-5 8 0,-4 5 1 0,6-5-5 16,-3 0-3-16,0-5-6 0,5 1-2 16,2-4-3-16,-1-2-3 0,2-3-4 0,2-2-3 15,0-1 0-15,1 2-2 0,-1-3-3 16,4-3-1-16,-4 2 0 0,0 3-5 16,0 3 1-16,1-1-1 0,-1 3 5 0,-3 0-2 15,-3 3 3-15,0-1 1 0,2 4-2 16,-2 1-3-16,0-1 8 0,0 2 17 0,-1 2 12 15,1 5 12-15,-1 0 6 0,-2 5 10 16,3-1 5-16,-1 3 3 0,1 1-3 16,-1 4-3-16,2-2 1 0,1 2 1 15,1 3-6-15,-3-2-9 0,0 0-5 0,-1-1 0 16,-2 0-8-16,2 0-5 0,1-1-7 16,0-2-3-16,-4 4-6 0,4-2-7 15,-4-4-12-15,0 3-22 0,0-3-36 0,5-2-43 16,-5 3-64-16,0-3-74 0,-3-3-149 15,0 0-142-15,0-2 64 0,0 0-83 0,-11-9-38 16</inkml:trace>
  <inkml:trace contextRef="#ctx0" brushRef="#br0" timeOffset="54428.8615">913 2005 666 0,'3'-5'101'16,"-3"2"-31"-16,4-2 7 0,-4 1-10 15,3-1 6-15,-3 2 11 0,4 0-8 0,-4 2-7 16,0-2-4-16,0 3 5 0,0 0 6 16,0 12 4-16,0 0 0 0,0 3 0 0,-4 7-4 15,1 2-5-15,-1 3 1 0,1 6-5 16,0-1-2-16,0 2-3 0,-4-1-4 15,4 0 0-15,-1 0-2 0,1-6-4 0,-1-3-2 16,1 2-6-16,0-4-1 0,0-2-5 16,3-2 4-16,-4-3-9 0,1-3 0 15,3 3 0-15,-3-5-1 0,3 0-1 16,-4-5-6-16,1-3-3 0,-1-2-2 0,4 0-4 16,-6-12 0-16,3-3-1 0,-1-2-5 15,-2-8 1-15,2-6 0 0,-3-6-1 0,4-1-3 16,-3-8-1-16,2 3 0 0,-2-2-1 15,2 3-1-15,1 1-1 0,3 4 2 0,-4 2-1 16,1 2 0-16,3 5-1 0,0 3 1 16,-3 3-2-16,3 3-2 0,0 1 3 15,-3 2-4-15,3 7 3 0,3 4 2 16,0 2 8-16,0 6 3 0,4 2 1 0,3 2 4 16,0 3 0-16,4 5 0 0,-1 3 1 15,4-1 1-15,2 5-2 0,-1 2-2 16,5 0 2-16,-4 1-5 0,5-3-2 0,-4 3 2 15,3-2-3-15,-3-1 1 0,1-1-1 16,-5-1-4-16,1-3 3 0,-1-2-6 0,1-1-10 16,-4 3-7-16,1-5-25 0,-4-2-21 15,-1-1-21-15,2-1-19 0,-5-1-24 16,1-2-29-16,-4 1-19 0,0-5-19 0,-6 4-22 16,3-5-60-16,0 0-366 0,-16-5-134 15</inkml:trace>
  <inkml:trace contextRef="#ctx0" brushRef="#br0" timeOffset="54635.8229">777 2276 1641 0,'-11'-5'-75'0,"2"5"9"16,2-1 17-16,4-1 22 0,-1 2 17 16,8-6 19-16,-1 3 9 0,7-1 17 0,3-4 6 15,4 0 8-15,3 1 0 0,3-3-3 16,0 1-5-16,4-2-3 0,0 2-4 0,-3 0-4 15,2 0-4-15,0-2-18 0,-2 4-22 16,-1 0-32-16,1-1-23 0,-5 1-24 16,-2 2-27-16,-4 1-66 0,1-2-260 0,-1-2 46 15</inkml:trace>
  <inkml:trace contextRef="#ctx0" brushRef="#br0" timeOffset="54974.5304">1277 1869 1121 0,'6'-7'-41'16,"2"0"17"-16,-2 2 9 0,1 0 11 15,-4-1 10-15,0 5 11 0,0-5 8 0,0 6 1 16,-3 0 4-16,0 0 2 0,0 0-1 15,-9 6 11-15,2-2-8 0,1 6 0 0,-2 0-2 16,-1 0 0-16,2 2-1 0,4 2 3 16,-3 1-1-16,1-1 4 0,2 1 2 15,3 0 2-15,0 1-2 0,3 3 9 16,5-1-5-16,-2-1-4 0,7 1-1 0,-2 0-2 16,2-4-5-16,4 1-4 0,-1-2 0 15,1 0-4-15,2-1-25 0,2-4-24 16,2-1-34-16,1 0-25 0,-1-4-32 0,-3-1-37 15,0-2-81-15,0-2-196 0,0 2 61 16</inkml:trace>
  <inkml:trace contextRef="#ctx0" brushRef="#br0" timeOffset="55202.4802">1673 1992 1098 0,'0'-3'-22'0,"0"3"16"0,0 0 14 15,0 0 4-15,0 0 12 0,-9 13 9 16,9-8 6-16,0 2-4 0,0 4 2 16,3-2 3-16,0 2-1 0,0-4-5 0,7 4 0 15,1-2 0-15,5 1-9 0,1-3 0 16,7 4 3-16,-5-6-5 0,5 2-10 16,-7-1-12-16,5-4-23 0,-5 4-23 15,7-5-22-15,-8-1-33 0,1-1-75 0,-4 1-215 16,-2-6 99-16</inkml:trace>
  <inkml:trace contextRef="#ctx0" brushRef="#br0" timeOffset="55362.4923">1747 2085 1085 0,'-7'-3'-10'0,"1"3"18"16,2-2 5-16,4-1 21 0,0-2-2 15,4 0 0-15,2 1 1 0,5-4-2 0,-2 4-1 16,4-4-10-16,1-3 3 0,2 4-24 15,-2-1-14-15,-1 1-28 0,7-1-30 0,-10-2-65 16,1 3-223-16,-2-1 125 0</inkml:trace>
  <inkml:trace contextRef="#ctx0" brushRef="#br0" timeOffset="55527.5183">1547 1992 995 0,'-3'-3'-12'0,"3"3"12"15,6-9 9-15,1 5 13 0,3-4-7 16,0-1-1-16,6-3 4 0,4 2-11 0,1-2 4 16,2 0-3-16,3 0-13 0,1-5-33 15,0 2-42-15,-4 3-128 0,-2-3-50 0,-2 3 224 16</inkml:trace>
  <inkml:trace contextRef="#ctx0" brushRef="#br0" timeOffset="55852.8486">1871 1477 740 0,'3'-10'19'0,"-3"3"16"16,3-1 5-16,-3-1 4 0,3 3 8 15,4 0 8-15,-4 5 11 0,0-4 16 16,5 7 21-16,-5 1 3 0,3 1 0 15,4 7-4-15,1 1-5 0,2 6-2 0,4 1-4 16,2 5-2-16,5 0-9 0,3 9-2 16,-1-3-7-16,1 2-5 0,3 1-6 0,-3-6-5 15,-1 1-6-15,-6-5-4 0,1 1-6 16,-2-2 1-16,-5-4-9 0,-1 2-2 16,1-5-3-16,-2 0-5 0,-2 0-6 0,1-3-12 15,-5 0-17-15,-3 0-21 0,4-5-25 16,0 3-36-16,-3-3-39 0,-1 0-33 15,-3 1-44-15,-3-5-123 0,-1-1-265 0,0 0-96 16</inkml:trace>
  <inkml:trace contextRef="#ctx0" brushRef="#br0" timeOffset="56107.7558">2401 1797 1552 0,'3'-5'-58'0,"0"2"17"16,0 1 11-16,-3 0 7 0,0 2 12 0,0 0-2 16,0 7 3-16,0-2 2 0,4 0 3 15,-4 2 6-15,4 4-4 0,-1-1 5 16,3-1-1-16,-2 2 3 0,5-1 6 0,-1 2-6 16,1-3 2-16,1 3 5 0,1 0-1 15,2-3-2-15,1 2 2 0,-2-4-4 0,1 0 0 16,-2 4-11-16,-1-4-25 0,-1-5-34 15,2 3-48-15,-8-1-127 0,1-4-94 0,-4 0 151 16</inkml:trace>
  <inkml:trace contextRef="#ctx0" brushRef="#br0" timeOffset="56268.7624">2374 1898 925 0,'0'-3'-8'16,"0"-3"8"-16,6-2 9 0,-2 4 6 0,3-4 4 15,3 1 4-15,3 0-3 0,0-1-3 16,3-1 1-16,2-2-3 0,-1 2-7 0,2 0-10 16,-2 2-25-16,-4-1-20 0,1 3-53 15,-1-2-201-15,-7 0 181 0</inkml:trace>
  <inkml:trace contextRef="#ctx0" brushRef="#br0" timeOffset="56463.0496">2304 1730 822 0,'-3'-5'-3'15,"3"-1"5"-15,-3 1 10 0,6-2 0 0,0 2 8 16,0-2-1-16,4 0-3 0,3-4 0 16,0 2 0-16,6-3-3 0,1 0 5 0,4 3-15 15,-2-1-18-15,1-1-21 0,1 2-48 16,-5-3-104-16,1 0-31 0,-4 8 74 15</inkml:trace>
  <inkml:trace contextRef="#ctx0" brushRef="#br0" timeOffset="56685.0656">2628 1538 623 0,'6'-3'23'0,"1"0"2"0,-1 3 8 15,1 0 11-15,3 3 11 0,0 1 4 16,0 4 4-16,0 0-4 0,0 1 4 0,4 4-7 16,-4 3-1-16,3-2-17 0,0 4-1 15,0-1 2-15,-3 3-1 0,4-2-9 16,-4 2-21-16,0-3-21 0,0-3-26 0,0 6-24 16,-4-11-37-16,-2 1-91 0,3 0-129 15,-7-3 163-15</inkml:trace>
  <inkml:trace contextRef="#ctx0" brushRef="#br0" timeOffset="57111.9754">2617 1564 854 0,'-9'-9'0'0,"2"1"4"15,0 0 5-15,0 1 10 0,1 2 0 16,-1 1 4-16,4-5-6 0,0 4-3 0,3-2-1 15,0 2 7-15,3 0-9 0,0-2 2 16,4 2 3-16,-1 0 6 0,5 0-2 16,-1 5 11-16,2-3 4 0,-1 8 7 0,2 0 7 15,-3 3 1-15,4 4-3 0,2 0-5 16,-2 2 5-16,-1 2-8 0,4 2 5 16,6 2-8-16,0 1 7 0,0-2 1 0,4 1-4 15,-3-1-2-15,3 1 0 0,-5-8-3 16,2 0-6-16,-4 0-1 0,0-2-2 15,-3-5 3-15,0-5-6 0,2-2 0 16,-2-1-3-16,-1-7 3 0,5-5-1 0,-9 3 3 16,6-5-4-16,-4-4 0 0,2-4 3 0,-7 4-2 15,2 0 3-15,-1 1 1 0,-1 2-5 16,2 2 1-16,-1-4-8 0,-4 6 1 16,5 4-3-16,-2 3 0 0,4-1-1 15,-2 5-1-15,2 2 1 0,1 2-4 0,2 5-7 16,1 1-9-16,2 3-19 0,2 0-20 15,2-1-36-15,-3 8-22 0,0-2-39 0,-3-3-82 16,-4 0-334-16,0-2-63 0</inkml:trace>
  <inkml:trace contextRef="#ctx0" brushRef="#br0" timeOffset="57526.8704">3305 1625 1494 0,'-7'-5'-57'0,"4"2"9"0,-1-4 11 0,4 2 19 15,4-5 3-15,2-4 17 0,4 0 0 16,4-6 5-16,-1 0-3 0,7-5 3 0,0 0 1 16,0 0 2-16,3 0-4 0,-3 0-2 15,3 0 1-15,1 0 3 0,-4 3 0 16,0 2 3-16,-3 3-3 0,-1 1-7 0,-2 3 6 16,-1 1 3-16,1 2 6 0,-1 6 14 15,-4 1 4-15,5 0 4 0,-4 6 0 0,-1 1 1 16,2 2 4-16,2 4 2 0,1-1 1 15,-1 4 0-15,1-1-1 0,2 1-3 16,-2-2-5-16,2 1-4 0,1 0-3 16,-4 1-2-16,1-1-3 0,-5-1-3 0,8-4 1 15,-4-2-6-15,0-2-1 0,5-6-2 16,-6-2-10-16,6 1-4 0,-2-8 2 0,1 3-2 16,0-4 2-16,2-2 0 0,-2 5-2 15,-4-2 0-15,4 2 1 0,-4 0 0 16,1 2 3-16,-1 0 0 0,0 3 2 0,-2 1 1 15,5 1 4-15,-6 3-1 0,3 0-2 16,1 3 0-16,2-1-3 0,-2 0-12 0,-4 1-10 16,0 2-32-16,4-2-24 0,-2 2-37 15,-5 0-34-15,-1-1-109 0,-1 0-277 16,-5-4-32-16</inkml:trace>
  <inkml:trace contextRef="#ctx0" brushRef="#br0" timeOffset="57652.8808">3938 1115 1362 0,'-17'-8'-48'0,"4"1"2"16,3 2 5-16,3 0 3 0,1 0-4 0,3 0-12 15,-1-2-43-15,1 2-128 0,3 1-38 16,0 0 219-16</inkml:trace>
  <inkml:trace contextRef="#ctx0" brushRef="#br0" timeOffset="57947.9068">4141 1082 766 0,'8'3'12'16,"-2"2"5"-16,0 0 10 0,1 2 6 15,0-2 1-15,-3 3 8 0,5-1-6 0,-2 2 3 16,3-1 4-16,6 1 11 0,-3-2 0 16,5 2-1-16,-1 2-3 0,2-4 2 15,5 0-3-15,-1 1-1 0,-4-5-3 0,8 2 1 16,-6-5 1-16,-1 0 4 0,3-5-4 15,-6-1-2-15,3-1 1 0,-7-3-4 0,1-3-3 16,-8 1-5-16,1-3-4 0,-7 3-1 16,-3-3-1-16,-7-3-5 0,-4 6-3 15,1-4-1-15,-7 7-3 0,-1 1 1 16,-1 1 0-16,1 4-8 0,-2 1-6 0,-1 4-16 16,-3 1-19-16,5 1-33 0,-2 4-20 15,4 0-35-15,1 0-56 0,1-3-359 0,9 4-37 16</inkml:trace>
  <inkml:trace contextRef="#ctx0" brushRef="#br0" timeOffset="58347.9353">4699 1122 1359 0,'3'8'-56'0,"0"-1"14"0,-3 1 11 16,0-2 11-16,0 0 15 0,3 1 4 0,-6-1 4 15,3-1 10-15,-3 0-3 0,0-3-2 16,3 1 0-16,-7-3-8 0,7 0-3 16,-4-5-2-16,4 0-1 0,4-3-1 0,3 1 3 15,2-2-5-15,5-3 3 0,2 3 1 16,5 1 3-16,2-2 0 0,0 3-6 0,4 2 9 16,3 2 8-16,0 3 6 0,3 0 17 15,0 3 4-15,0 4 14 0,5 1 17 16,-2-1 10-16,-6 1 8 0,0-1 8 0,-3 1 8 15,0-2 8-15,-4 0 10 0,-3 0 15 16,0-2 17-16,-7-1 12 0,1-1 13 16,-1-2-12-16,-6-5-16 0,-1 1-14 0,-2-7-17 15,-8 2-10-15,1-4-11 0,-4 0-6 16,4-2-13-16,-3 1-5 0,-1-6-14 16,-4 2-9-16,5-2-20 0,-4 0-25 0,3-1-32 15,-3 1-33-15,4 3-45 0,-1 0-59 16,0 2-70-16,-3-3-85 0,-6 3-211 15,-1 0 66-15,-7 3-161 0,-6 4-125 0</inkml:trace>
  <inkml:trace contextRef="#ctx0" brushRef="#br0" timeOffset="58502.952">4485 867 1642 0,'-10'-4'-25'0,"0"-2"30"15,0 1 22-15,4-4 12 0,-2-3 9 16,2 3 7-16,-1-1-4 0,4-2-7 15,-3 0-3-15,2 0-18 0,0-2-24 0,1 2-41 16,3 2-46-16,-3-3-60 0,0 1-144 16,3 2-177-16,-7 0 23 0</inkml:trace>
  <inkml:trace contextRef="#ctx0" brushRef="#br0" timeOffset="59567.0373">1490 2830 1251 0,'3'-5'-15'15,"1"-3"20"-15,-4 4 20 0,0-4 16 0,3-1 10 16,-6 6 16-16,-1-1 8 0,4-1 1 16,-6 1-5-16,-1 1-3 0,-3 3-10 15,3 3 1-15,-2-1-2 0,-1 3-2 0,-4 3-3 16,4-1-2-16,0 5 0 0,0 1 6 16,4-1-1-16,-1 6 0 0,0 0 3 0,3 2-3 15,1-1 2-15,6-1-3 0,1 2 2 16,3 0-1-16,0 0-1 0,5-3-5 15,6 4-3-15,2-4-5 0,6 3-1 0,1-7-7 16,6 2-3-16,1-2 0 0,-1-4-4 16,1-1-2-16,-1-1 0 0,0-2-3 0,4-3-1 15,-1-2-16-15,5 3-19 0,-11-6-20 16,3-1-25-16,-6-1-27 0,-5-3-40 16,-1-1-39-16,-1-2-37 0,-10-4-81 15,-4 3-126-15,-6-1-152 0,-3 3-64 0</inkml:trace>
  <inkml:trace contextRef="#ctx0" brushRef="#br0" timeOffset="59816.1443">1704 3014 1475 0,'-10'0'-43'0,"3"0"20"0,-3 0 10 0,6 0 9 16,1-2 14-16,3-3 8 0,0-2 4 16,3-1 4-16,4-2 2 0,4 0-1 15,2-4 8-15,4 1-2 0,5-2 5 0,-1-3 6 16,-1 3 4-16,4 3-2 0,-5 2 1 15,1-1 2-15,1 4 13 0,-5 5 9 16,4 2 1-16,-4 4-2 0,1 1-1 0,-7 6-5 16,4 3-6-16,-1-1-4 0,-4 4-9 15,2-2-4-15,-1 3-10 0,-1-3-18 16,2 0-31-16,-1-3-32 0,-1-1-36 0,-1 2-38 16,-2-6-46-16,-2-7-113 0,2 0-323 15,-6 0-106-15</inkml:trace>
  <inkml:trace contextRef="#ctx0" brushRef="#br0" timeOffset="59988.155">2107 2747 1610 0,'-7'-8'-16'0,"7"7"31"0,0-4 19 0,-3-1 14 16,3 4 10-16,0 2 9 0,0 0 2 15,0 0-1-15,3 10-8 0,4-3-6 16,0 1-6-16,0 2-18 0,2-1-26 0,5 2-28 15,-1 2-34-15,4-1-40 0,-1-3-41 16,-2-1-75-16,-4 0-336 0,0-3-52 0</inkml:trace>
  <inkml:trace contextRef="#ctx0" brushRef="#br0" timeOffset="60364.3531">2081 2634 1411 0,'-4'-9'-44'0,"-3"1"12"15,7 1 15-15,-3-1 5 0,0 3 9 16,3-3 1-16,0 2 8 0,3-1 2 16,4 1-1-16,0 0-3 0,3 1 4 0,-1 3 1 15,8 0 8-15,-4 2-1 0,4 2 14 16,3 0 9-16,3 7 12 0,1-1 6 0,3 1 6 16,3 3 6-16,3 1 5 0,-3 2-2 15,3-1 2-15,1-1-8 0,-1 2 1 16,0-2-9-16,-3-4-6 0,-3 2 2 0,0-4-8 15,-4 0-5-15,1-1-1 0,-5-6-2 16,2 0-3-16,-5-6-4 0,1 1-4 0,0-4-3 16,-4-6-4-16,0-3-1 0,-3-3-2 15,3-6-3-15,1 0 0 0,-7-1-1 16,6 1 0-16,-7 4 1 0,1 2 0 0,0 3-1 16,-1 0-2-16,4 6 4 0,-3 5-3 15,3 2 1-15,3 5 0 0,-2 0-8 16,2 5-12-16,4 2-10 0,-4 0-24 15,4 3-36-15,-1 0-45 0,1 2-43 0,-4-1-68 16,-6 2-151-16,0-4-180 0,-4 4-66 0</inkml:trace>
  <inkml:trace contextRef="#ctx0" brushRef="#br0" timeOffset="60698.9364">2781 2576 1471 0,'-7'-8'-39'16,"-3"-1"1"-16,7 0 3 0,-4-2 9 15,7 2 2-15,0-4 15 0,7 1 1 0,3 0 14 16,3-4-1-16,7 3 5 0,3 1 7 16,7-1 5-16,4 1 4 0,2 3 7 15,5-2 4-15,-1 6 2 0,-4 3 5 0,5 2 4 16,-5 0-1-16,10 2 3 0,-5 3 3 16,-1 0-2-16,-7 1 0 0,-3-3 5 0,-3 2-2 15,0-4 12-15,-8 2 25 0,-2-3 4 16,0 0-9-16,-4-3-5 0,-3-3-10 0,-3-3-7 15,-4-3-4-15,1-3-6 0,-8 0-5 16,4-9 1-16,-7 0-11 0,4-3-4 16,-7-4-4-16,0-1-5 0,3 1 1 15,-3 2-8-15,4 4-2 0,-1-1-12 0,0 7-18 16,4-1-26-16,0 5-31 0,-1 0-23 16,4 6-25-16,0-2-34 0,4 6-26 0,-1-3-42 15,4 6-103-15,0-1-256 0,-4 3-79 16</inkml:trace>
  <inkml:trace contextRef="#ctx0" brushRef="#br0" timeOffset="60936.1033">3451 2205 1483 0,'0'3'-40'0,"-3"-1"11"0,3 2 20 16,0 4 16-16,0 0 16 0,3-1 9 15,1 0 14-15,-1 4 10 0,3-2 9 16,4 4 5-16,-2-1-3 0,4 1 4 0,6 2-8 16,-2-2-3-16,1 2-9 0,2-2-3 15,-2-4-5-15,4 4-5 0,-2-4-18 16,-2 2-25-16,-1-2-35 0,-2 0-32 0,-4-6-32 16,-1 3-41-16,-1-3-83 0,-5-3-307 15,-3 0-37-15</inkml:trace>
  <inkml:trace contextRef="#ctx0" brushRef="#br0" timeOffset="61088.1129">3482 2337 1397 0,'-11'-3'-45'0,"4"1"14"15,4 0 23-15,3-1 13 0,0 1 17 16,3-4 8-16,4 1 6 0,4 1 5 16,-2-1-5-16,4-3-3 0,1 0-3 0,2 2 0 15,4-6-16-15,1 3-29 0,-2-1-36 16,2-3-35-16,-4 4-67 0,-4-4-284 0,-4 4 53 15</inkml:trace>
  <inkml:trace contextRef="#ctx0" brushRef="#br0" timeOffset="61774.4901">3341 2210 1176 0,'-10'0'-26'15,"4"-2"15"-15,2-1 4 0,4 0 14 0,0-3 3 16,7 3 4-16,3-3 2 0,3-4-3 15,7 2 0-15,4-1 2 0,-1-4-13 0,7 4 11 16,4-2-3-16,-1-2-8 0,3 4 14 16,-3 1-13-16,4 0 3 0,-4 4-4 0,0 1 21 15,2 1-5-15,-9-1 14 0,4 6 8 16,-4-1 0-16,1 3 5 0,-3 2 3 16,-1 1 5-16,-3-1-1 0,-3 2-3 15,0-1-3-15,-4 1-6 0,0-2-6 0,1-2 1 16,-5 0-3-16,1 3-3 0,1-4 2 15,-5-1-6-15,1-1-5 0,-1-2-4 16,-6-5-7-16,0 1-2 0,0-4 0 0,-3-2-3 16,-4 1 3-16,4-4-4 0,-7-5 3 15,0 3-2-15,0-2 3 0,0 2-5 0,4-3 2 16,-5 3 3-16,5 3 5 0,-4-1-1 16,7 1 0-16,-5 3-6 0,5 1 2 15,3-3-6-15,0 4 6 0,3-1-2 16,5 3 1-16,2 3 7 0,2-1-3 0,2 6 2 15,2 1 3-15,5 1 1 0,6 8 0 16,-1 0 0-16,1 5 1 0,-1 1-1 16,-2 1-1-16,-4-1-2 0,-4 5 6 0,-2-5 4 15,-4 1 4-15,-7 1 2 0,-6-4 1 16,3 0 8-16,-4-1 7 0,1-1-1 0,0-2 5 16,-3-4 0-16,-2-1-1 0,2-1-5 15,2-2-3-15,1-3-4 0,0-2-3 0,3 0-6 16,0 0-4-16,3-12-1 0,4 2-1 15,-1 1-3-15,5-3-2 0,2-2-2 16,4-4-2-16,2-1-1 0,-2-5 0 16,7 0 2-16,-5-3-8 0,2 2 0 0,-1-6-1 15,-1 5 1-15,2-3-2 0,-4 2 2 16,-4 3 0-16,0 3-3 0,-3 1 3 16,0 5-2-16,0 1-1 0,0 2-2 0,-3 0-1 15,-1 4 1-15,1 7 2 0,0 1 0 16,-1 1-1-16,1 5-1 0,3 2 2 0,0 2-1 15,0-1-3-15,4 7 1 0,-1-2-2 16,0 1-14-16,1 3-24 0,-2-3-27 0,-1 0-43 16,-4 3-40-16,2-4-39 0,-9-1-96 15,0-1-162-15,-3-1-146 0,-3-4-95 16</inkml:trace>
  <inkml:trace contextRef="#ctx0" brushRef="#br0" timeOffset="62226.104">4452 2034 1567 0,'0'0'-58'0,"-3"0"18"0,3 0 3 16,0 0 13-16,13-4 14 0,-4 1 15 16,8-5 1-16,4 3 15 0,5-2-2 0,4 0 0 15,7-4-4-15,0-1 2 0,2-1 7 16,1 4-6-16,1-4-4 0,-2 3 2 16,1-2 2-16,-7 2 6 0,-6 1 2 15,0 1 13-15,0-1 7 0,-7 0-4 0,-4-2-2 16,-2 4-5-16,-1-3-1 0,-7 2-7 15,2-1 1-15,-5-1-13 0,-3-4 0 0,0 5-6 16,0-3 2-16,-6 2-1 0,-2-2 1 16,2 1-3-16,-4 2-2 0,-1-3 1 0,2 3 1 15,-4 1-3-15,-1-1 3 0,8-1-4 16,-4 4-3-16,2-3 2 0,2 5 0 16,0-4 1-16,2 2 3 0,1 0-4 0,0 0 0 15,6 0 1-15,0-1 5 0,4 0 4 16,-1 2-1-16,5 0 4 0,2 2 0 0,1 3 7 15,2 5 2-15,4 0 3 0,-1 5 0 16,5 3-1-16,0 5 2 0,-4 2-3 16,-1 2 6-16,-2 2-2 0,-4-1 4 15,-5 0 2-15,-2 2 4 0,-6-3 1 0,0 3-1 16,-6 0-3-16,-2-1-2 0,-1-3-2 16,-4-1-3-16,2 0 0 0,-2-2-7 15,3-3-10-15,-3 0-15 0,3-6-33 0,-4-1-42 16,4-1-61-16,1-4-57 0,-5-1-138 15,4-2-100-15,-1-2-101 0,2-1-37 0</inkml:trace>
  <inkml:trace contextRef="#ctx0" brushRef="#br0" timeOffset="90946.8845">4879 13067 504 0,'-11'5'68'0,"5"-5"-26"0,-1 3 1 15,-2-1-16-15,1-2 10 0,2 3 0 16,-1-3 3-16,1 2 1 0,-1 0 11 15,0-2-8-15,0 3 6 0,1-1 6 0,0-2 4 16,-2 3-5-16,2 2 7 0,-1-5 5 16,1 0 11-16,-1 3 5 0,0-3 8 0,0 0 1 15,-2 1 2-15,5 2-4 0,-3-3-4 16,1 0-5-16,2 0-5 0,4 0-10 16,-6 0-1-16,6 0-3 0,-3-3-9 0,3 3-6 15,3-4 2-15,0 4 2 0,7-10 3 16,0 3-4-16,7-1 2 0,3-2-11 15,0 0-2-15,3-2-4 0,4-2-3 0,6 0-1 16,0 2-4-16,5-5-2 0,-2 2-3 16,1-2-2-16,2 3-2 0,-1 2-1 15,1-1-2-15,-5-2 3 0,2 2-11 16,-3 4-15-16,1-4-17 0,-7 3-24 0,-4 0-28 16,1 2-27-16,-1 4-36 0,0-4-25 15,-6 4-30-15,-4-5-94 0,1 4-357 0,-5 1-144 16</inkml:trace>
  <inkml:trace contextRef="#ctx0" brushRef="#br0" timeOffset="91484.8526">4871 12968 1651 0,'0'0'-24'0,"5"4"2"0,-5-4 4 16,-5 0 8-16,5 3 1 0,-3 2 16 15,0-2 11-15,0 4 8 0,-4 0 6 0,1 3 4 16,-2 0 8-16,2 2 3 0,-4 6 4 16,4-6 2-16,-1 6 3 0,-3 2 4 15,0-2 2-15,4 1 0 0,-2 4 3 0,2-1-1 16,2 4-2-16,-2-4 3 0,-1 2-8 16,7 2-2-16,0-1-4 0,0-1-1 15,4 5-7-15,2-4-4 0,1-1 3 0,-1 2-5 16,8-1 7-16,-1-1-10 0,4 2 0 15,-1-1-4-15,4-5 3 0,1 2 4 16,1-4 0-16,-4-1-5 0,5-2 5 0,-4 1-1 16,2 1-3-16,2-7-2 0,1 5-3 15,3-6-3-15,-5-1 4 0,5-1-10 0,0 4 0 16,0-10-1-16,3 5-1 0,0-6-2 16,-3 0-7-16,6 0 1 0,-3-6-14 15,0 5-15-15,0-10-17 0,-3 4-21 16,0-8-28-16,-5 0-32 0,-2 3-38 0,1-5-32 15,-8 1-28-15,-4-6-84 0,-1 2-119 16,-5 5-178-16,-3 0-96 0</inkml:trace>
  <inkml:trace contextRef="#ctx0" brushRef="#br0" timeOffset="91705.8533">4901 13409 1640 0,'-3'-2'-33'0,"-3"-1"-10"0,2-1 12 16,4 1 12-16,0-5 19 0,4 3 8 0,-1 1 4 15,0-4 6-15,0 1-2 0,5 1-3 16,2 2-5-16,-1-4 5 0,5-1-9 16,-1 3 6-16,4-1 0 0,2-1-11 0,2 0-24 15,-1 1-28-15,4 2-33 0,-2-8-67 16,5 4-292-16,-3 2 46 0</inkml:trace>
  <inkml:trace contextRef="#ctx0" brushRef="#br0" timeOffset="92007.1891">5702 13080 1188 0,'4'0'-9'16,"-4"0"0"-16,6 0 14 0,1 2-4 15,0 0 10-15,-1 6 1 0,4-3 9 0,4 5-7 16,-1 1 4-16,4 1 10 0,2 5-3 16,2 0 15-16,2 3 2 0,-3 4 18 15,3-2 5-15,-2 5 5 0,-2 0 4 0,-2 1 0 16,3 3 1-16,0-2-3 0,-3 3-4 16,-1-2-1-16,1 0-6 0,-7 3-7 15,4-5-5-15,-1 1-3 0,-4 0-6 0,2-7-2 16,2-2-6-16,-2 2-6 0,-5-4-10 15,4-1-12-15,-4 1-20 0,-3-3-22 16,5-5-26-16,-5-1-29 0,3 4-27 0,-2-5-24 16,-1-4-55-16,-3 1-381 0,0-5-80 15</inkml:trace>
  <inkml:trace contextRef="#ctx0" brushRef="#br0" timeOffset="92358.4185">5772 13097 1471 0,'3'-20'-77'0,"8"2"13"0,-1 6 12 15,6-6 13-15,1 3 4 0,3 1 12 16,3 1 5-16,4 1 6 0,-1 5-3 0,-2-2 11 15,3 4-3-15,0 5 10 0,-1 0 2 16,0 9 5-16,-2 0 10 0,-4-1-6 16,1 9 13-16,-9-2 8 0,-5 2 11 0,-1 1 14 15,-6 2 15-15,-3 0 12 0,-7 0 8 16,1-2 5-16,-2 4 6 0,-2-7-3 16,-1 2-3-16,-2 1-7 0,-1-6-8 0,4 1-10 15,-1-3-8-15,1-3-7 0,0 1-16 16,0-5-25-16,3-2-29 0,0-2-46 0,0-2-43 15,3-2-50-15,1 0-114 0,-1-5-376 16,0 5-135-16</inkml:trace>
  <inkml:trace contextRef="#ctx0" brushRef="#br0" timeOffset="93213.5432">6493 13097 1623 0,'-7'0'-96'0,"4"-5"12"0,3 5 10 16,-11 0 5-16,11 0 12 0,-3 0 11 15,3 0 13-15,0 0 5 0,-6 0 8 16,6 0 7-16,0 0 6 0,0 0 11 0,0 0 6 16,-7 0 10-16,7 0 2 0,0-3 12 15,0 3-2-15,0 0-1 0,0 0 5 0,0 0-2 16,0 0 1-16,0 0-4 0,0 0-2 15,0 0 0-15,0 0-7 0,0 0 1 16,-7 0-6-16,7 0 3 0,0 0-3 0,0 0-1 16,0 0 2-16,0 0 9 0,0 0-3 15,0 0 6-15,0 0-2 0,0 0 2 16,0 0 0-16,0 0 2 0,0 0-1 0,7-5-1 16,-7 5-2-16,4 0 2 0,-4 0 2 15,0 0 3-15,6-2 8 0,0 2 0 0,-2-2 4 16,3-1-1-16,0 1 1 0,2-1 3 15,1 3-3-15,4-5-2 0,-1 0-1 16,4 1-1-16,3-2-4 0,-4 1-1 0,1 1-5 16,6-1-7-16,4-1 2 0,0 0-3 15,-1 2-4-15,1-4-2 0,0 3-2 16,0 1-2-16,0-4-1 0,-2 3-5 16,5 0-1-16,-3 1-19 0,-3-2-17 0,-1 1-21 15,-3 1-29-15,-3 1-28 0,0-3-32 16,-4 4-55-16,-7-4-120 0,1 5-297 0,-3-2-110 15</inkml:trace>
  <inkml:trace contextRef="#ctx0" brushRef="#br0" timeOffset="94079.1733">6479 13137 1514 0,'-3'3'-79'0,"3"-3"20"16,0 0 10-16,0 0 3 0,0 0 19 15,0 0 4-15,0 0 7 0,3 2 9 16,-3-2 11-16,0 0 2 0,0 0 6 0,0 0-3 16,0 0 10-16,0 0 7 0,7-8 2 15,-7 7-2-15,4-2 6 0,-1-2 2 16,3 2 9-16,-3-1 0 0,4-1-2 0,0-7 0 15,0 8-5-15,2-11-1 0,2 5-2 16,-1-4-2-16,3-1-2 0,4-2-3 16,-4 0-3-16,10-2-4 0,-6-6-1 0,6 2 1 15,4-4-4-15,0 0-2 0,-1-2-2 16,1 4 2-16,-3 0-2 0,3 3 1 0,-5-3-1 16,-1 3 1-16,2 2 0 0,-7 5 6 15,5 0-3-15,-9 0 1 0,2-1 4 16,-1 7 2-16,1-2-2 0,-7 2 2 0,-1-1 1 15,4 2-1-15,-3 1 2 0,0-1 3 16,2 4-3-16,-5-5-2 0,3 7 1 0,-1-5 1 16,-2 4-5-16,-1-2-2 0,3 0-4 15,-2 3 0-15,-1-1-1 0,-3 1-3 16,4-1 0-16,-4 1-4 0,3-1-6 16,0 1-21-16,-3 2-18 0,4-3-29 0,-4 3-28 15,6 0-32-15,-6-2-41 0,3-1-135 16,-3 1-218-16,7-3-27 0</inkml:trace>
  <inkml:trace contextRef="#ctx0" brushRef="#br0" timeOffset="95026.5568">7406 12862 1330 0,'-6'2'-49'0,"6"-2"13"0,-3 3 14 0,3-3 1 16,-3 5 11-16,3-5 9 0,-5 0 0 15,5 0 15-15,0 4 3 0,0-1 3 0,0 2 6 16,0 1 3-16,0 1 3 0,5-2 1 16,-5 2 9-16,3-1-1 0,0 4 0 0,0-3 3 15,4 8 1-15,-1-8-4 0,5 11 0 16,-5-7-1-16,7 3 1 0,1 3-5 0,-4-2-3 15,7 3-1-15,-4-3-4 0,4 0-5 16,-1 5-1-16,4-8-4 0,0 1 2 16,0 2-2-16,4-2-4 0,-4-4 1 15,3 4-2-15,0-6 0 0,1 4-3 0,-1-4 0 16,4-4-1-16,-4 2 0 0,-3-2 0 16,4-3-5-16,-5 0 5 0,5 0-4 15,-4-3 1-15,3-2 1 0,0 2-3 0,1-4 0 16,-4-1 1-16,4 1 0 0,-8-4-4 15,4-1 4-15,-1-3-3 0,-2 0 0 0,1-6 0 16,-2 4 1-16,1-2-2 0,-7 1 2 16,-1-7 0-16,2 5 0 0,-1-5 1 15,-7-1 1-15,0 5-1 0,3-1 2 0,-6-4 3 16,0 3 0-16,-3-2 6 0,0 4 5 16,-3-3 5-16,-1 5-1 0,-4-4-1 15,5 2-1-15,-7 2 2 0,2 2 1 0,-2-1 3 16,-4 1 1-16,1 4 1 0,-1-2 1 15,-2 3-1-15,2 5-5 0,-4-4-1 0,2 4 0 16,-1 1 1-16,-1 2-5 0,2-1-3 16,-1 2-2-16,-1 3 0 0,-1-2-2 15,1 2 3-15,1 0 1 0,1 2 0 0,-2 1-3 16,5-2 2-16,-4 5-1 0,3 0 1 16,0-1-5-16,0 4 2 0,-2 1-1 0,2 0-4 15,-3 2 0-15,3 1 1 0,0 3-4 16,1-2 0-16,-4 4 1 0,4-1-2 15,-1 1-2-15,-4 2 2 0,8-3-2 16,-4 3-4-16,1 0-8 0,-4 3-13 0,4-1-22 16,-2-2-35-16,1-4-36 0,4 4-48 15,1-6-60-15,-6 3-165 0,5-2-234 0,0 3-121 16</inkml:trace>
  <inkml:trace contextRef="#ctx0" brushRef="#br0" timeOffset="95992.6403">5062 14229 1623 0,'-10'-4'-58'0,"0"1"10"0,3 3 16 0,-2-5 19 15,1 2 10-15,5 3 18 0,-3 0 4 16,-1-5-1-16,4 3-4 0,0 2 7 16,3 0-5-16,0 0 12 0,0-2 10 0,0 2 11 15,9 0 11-15,-2 0 9 0,2-5 4 16,2 5 2-16,2-3-7 0,1 3-4 16,-1-5 0-16,1 3-10 0,2-5-6 0,4 4-1 15,-4-2-6-15,5 2-7 0,2-3-4 0,-3-1-9 16,3 2-20-16,1 1-21 0,-4 1-27 15,0-5-37-15,0 3-32 0,-4 1-34 16,-2-4-68-16,-4 3-395 0,-4 3-111 16</inkml:trace>
  <inkml:trace contextRef="#ctx0" brushRef="#br0" timeOffset="96372.7874">4936 14289 1565 0,'-8'3'-50'16,"-1"2"10"-16,2-5 12 0,1 3-9 16,1 1 1-16,-1 1 11 0,3 1 3 15,3 1 5-15,-4-4 3 0,4 2 4 0,4 5 11 16,-4-8 14-16,0 11 13 0,3-4 9 16,0 2 7-16,-3 4 7 0,0-5 3 0,0 5 8 15,3 0 0-15,-3 2-1 0,0 1-1 16,0 0-3-16,5-1-4 0,-2 5-5 15,0-4-2-15,4 1-2 0,-1 4-6 0,5-5 2 16,-2 4-1-16,1-4 0 0,7-1 0 16,-4 5 4-16,7-4-1 0,4 2-1 15,-1 2-4-15,0-4 1 0,4 0-3 0,0-3-5 16,0 0-2-16,-1-3-1 0,1 3-3 16,-1-7-2-16,-3-1-2 0,8 4-3 15,-5-4 1-15,-2-7-6 0,3 2-15 0,-4-2-13 16,-3-2-17-16,6 2-17 0,-5-7-21 15,-2 4-20-15,1-5-16 0,-2-5-25 0,1 8-14 16,-5-7-20-16,-8 2-80 0,-2 0-291 16,-4 3-39-16</inkml:trace>
  <inkml:trace contextRef="#ctx0" brushRef="#br0" timeOffset="96589.8124">5175 14684 1370 0,'-10'-2'-40'16,"4"-5"2"-16,-1 4 12 0,7-5 6 0,0 1 18 15,7-3 11-15,2 3 3 0,5 0 4 16,2-4-8-16,2 4 10 0,1-4-1 16,4-1 2-16,-2 2-9 0,-1 0 3 0,3 3-4 15,-3 0-19-15,0-4-29 0,3 5-20 16,-3-3-39-16,-2-1-104 0,-6 2-127 0,6 1 155 15</inkml:trace>
  <inkml:trace contextRef="#ctx0" brushRef="#br0" timeOffset="96886.7215">5712 14372 916 0,'-3'0'55'16,"3"0"-3"-16,-3 0-2 0,3 0-8 15,0 0 2-15,0 0 9 0,0 0 2 0,6 10-1 16,-3-2 0-16,5 2-11 0,1 5 5 16,1 0-9-16,4 2-1 0,2 2 5 15,1 5 0-15,3 3 5 0,-3 3 7 16,-1-2 2-16,7 6 5 0,-2 4 4 0,-1-3 0 16,-4 5 0-16,1-3 1 0,-4-4-10 15,4 7-1-15,-10 0-7 0,3-5-6 16,-4-2-4-16,5-1-2 0,-8 4-7 0,3-12-8 15,-2 3-11-15,-1-2-20 0,0-2-16 0,4-1-26 16,-3-4-28-16,-1-6-26 0,0 1-26 16,0-3-19-16,-3-10-54 0,0 2-377 15,0-2-80-15</inkml:trace>
  <inkml:trace contextRef="#ctx0" brushRef="#br0" timeOffset="97186.7434">5782 14550 1529 0,'0'-18'-42'0,"0"3"-1"0,0-2 11 15,7 0 12-15,0 0 20 0,6 1-2 16,4 0 3-16,-1-1 4 0,7 0 2 16,1 7-4-16,-4-5 5 0,7 4-6 0,-4 6 4 15,4 3 13-15,-1 4 9 0,-2 3 14 16,0 6 10-16,-5-2 8 0,-2 7 17 0,-4 1 10 15,-2 0 8-15,-5 3 8 0,-6-2 6 16,-3 2-3-16,0 2 0 0,-8-4-3 16,1 5-8-16,1-6-12 0,-2 0-7 0,-2-2-6 15,2-3-11-15,5 2-13 0,-4-4-20 16,0-3-42-16,0 1-39 0,3-8-57 16,1-5-56-16,3 2-50 0,-4-10-159 0,3 4-276 15,8-1-148-15</inkml:trace>
  <inkml:trace contextRef="#ctx0" brushRef="#br0" timeOffset="97680.8007">6826 14340 1780 0,'-6'2'-42'0,"-5"-4"14"0,8 2 20 15,-4 2 18-15,1-2 16 0,3 0 11 0,-5 0 3 16,8 0 1-16,-6 0-1 0,6 0 3 16,0 0 2-16,-3-2 7 0,3 2 3 15,0 0 5-15,0 0 2 0,0 0 5 0,0 0-4 16,14-6-4-16,-8 6-5 0,0 0-6 15,7-1-4-15,-2 1-3 0,2 0-5 0,1 0-4 16,-1 1-3-16,4-2 0 0,-1 1-5 16,1 0-7-16,-1 1-13 0,-2-1-16 15,-1 6-19-15,4-6-18 0,-4 0-20 16,1 0-24-16,-1 0-26 0,0 0-25 0,-3 0-28 16,-3 0-52-16,-4 0-404 0,-3 0-127 15</inkml:trace>
  <inkml:trace contextRef="#ctx0" brushRef="#br0" timeOffset="97908.8198">6586 14558 1669 0,'0'7'-56'0,"7"-7"26"0,-1 2 27 0,1-2 26 15,3 0 17-15,6 0 16 0,1-2 11 16,4 2 5-16,-2 0 4 0,5-6 1 0,2 5-9 15,-2 1 0-15,0-8-8 0,-2 8-6 16,-1-3-5-16,2 3-5 0,-4 0-4 16,-1-6-5-16,-1 5-27 0,-1 1-27 0,-2 0-41 15,2 0-43-15,1-6-48 0,-4 4-83 16,-3-1-395-16,7-4-128 0</inkml:trace>
  <inkml:trace contextRef="#ctx0" brushRef="#br0" timeOffset="98396.858">7550 14297 1603 0,'0'7'-84'0,"0"-2"15"16,0 2 13-16,0-1 10 0,0 2 23 15,0 2 5-15,0-3 14 0,3 3 5 0,1 0-7 16,-1 2 11-16,0 0 5 0,7 2 11 16,-3 3 1-16,3 0 1 0,-1-2 6 15,5 3 5-15,3-6-2 0,0 4-2 0,3-2-2 16,-4 4 3-16,8-9-3 0,-1 8-3 16,4-8-1-16,-4-1 1 0,3 1-5 15,1 4-2-15,3-10 1 0,0 4-1 16,0-7-2-16,-3 2-5 0,6-4 4 0,-6-1-3 15,3-4 1-15,0-6 1 0,3 1 2 16,-6-2-2-16,3-4 4 0,-6 0 7 0,-2-7 9 16,-4 0-3-16,-2 0-3 0,-6 0 1 15,-6-6-5-15,-1 4-2 0,-10-7 1 16,-3 1 6-16,-3 1 8 0,-8 1 9 0,-1 2 5 16,-5-1 2-16,-3 9 4 0,0-3-5 15,0 9 0-15,-11-3-7 0,5 5 8 16,-7 8-9-16,2-2 3 0,-5 7-2 0,6 0-4 15,0 7-1-15,-3-7-2 0,6 11-8 16,4-10-6-16,3 8-9 0,3-1-28 16,4-1-50-16,-1 0-64 0,11 1-81 0,-1-6-207 15,5 5-40-15,5-7-91 0,4 3-47 16</inkml:trace>
  <inkml:trace contextRef="#ctx0" brushRef="#br0" timeOffset="99252.9224">5192 15492 1444 0,'-6'0'-20'0,"2"0"7"0,4 0 7 16,-3 5 12-16,3-5 10 0,0 0 19 16,0 0 9-16,0 0 4 0,0 0 5 15,0 0 11-15,0 0 12 0,0 0 7 0,0 0 4 16,13 0 3-16,-7 0 2 0,5-5 6 16,5 3 0-16,1 2-8 0,-1-3-6 0,5-2-7 15,6 5-10-15,-1-7-5 0,-3-1-2 16,4 6-9-16,-4-5-11 0,1 4-16 15,0-3-26-15,-2-2-33 0,-5 7-33 16,4-2-36-16,-5-2-48 0,-2-2-61 0,-1 4-153 16,-7-4-284-16,0 4-146 0</inkml:trace>
  <inkml:trace contextRef="#ctx0" brushRef="#br0" timeOffset="99640.9521">5198 15515 1743 0,'-3'0'-27'0,"-3"7"-1"15,3-5 7-15,-1 4 4 0,1-3 6 16,-4 1 17-16,0-1 10 0,4 7 1 0,-3-3 1 16,2 3 4-16,-6 5 3 0,3 0 1 15,-3 0 5-15,4 5 7 0,-8-2 6 16,4 6 0-16,1 0 1 0,-2 3 8 0,-2 3 8 15,3-3-4-15,3 6-1 0,1-6-3 16,2 3 1-16,1-3-1 0,3-1-5 16,7 6 1-16,-1 1-3 0,1-6-3 0,3 5-4 15,3-1-2-15,1-4-6 0,2 3-1 16,8-2-3-16,-1-3-2 0,0-3 1 16,7-2-5-16,-3-2 0 0,6-2-2 0,-3 1 5 15,4-8-3-15,-8-1 4 0,8-3-5 16,-5-3 0-16,6-2-4 0,-5 0 2 0,0 0-4 15,-5 0-1-15,2-7-14 0,3 7-22 16,-6-8-26-16,-1 6-37 0,-2-8-43 16,-8 2-45-16,4-2-62 0,-11-2-139 15,1 4-278-15,-7-4-148 0</inkml:trace>
  <inkml:trace contextRef="#ctx0" brushRef="#br0" timeOffset="99848.9499">5202 16007 1796 0,'-7'-2'-13'15,"4"-3"-4"-15,0-3 7 0,3 3 17 16,3-2 20-16,3-1 10 0,1-2 3 0,7 2-5 16,-1-4-1-16,4 2-6 0,3 3-1 15,0-3-2-15,3 3 0 0,-3-2-28 16,3 0-39-16,-3 1-53 0,4 1-52 0,-5-1-116 15,-2 3-244-15,1 0-13 0</inkml:trace>
  <inkml:trace contextRef="#ctx0" brushRef="#br0" timeOffset="100126.4118">5883 15782 1466 0,'6'5'13'0,"-3"-5"-1"0,4 0 1 15,-4 3-2-15,4-3 13 0,0 10 9 0,-1-3 5 16,1 8 3-16,7 0 2 0,-1 5 3 16,0-2 10-16,4 6-1 0,0 7 5 0,2-4 6 15,1 6 1-15,1-6 1 0,-2 14 6 16,5-7-5-16,2 7-4 0,-2 1-4 0,-5-2-5 16,8-5-8-16,-3 7-2 0,-4-5-6 15,4-1-3-15,-5-1-2 0,1-2-6 16,-7-1-7-16,4-6-12 0,-4 0-19 15,1-1-18-15,-7-5-24 0,-1 1-31 16,1-5-34-16,0 0-35 0,-7-7-41 0,0-1-93 16,-4-3-324-16,1-2-109 0</inkml:trace>
  <inkml:trace contextRef="#ctx0" brushRef="#br0" timeOffset="100435.0031">5829 15782 1559 0,'3'-17'-62'0,"4"1"8"15,3-4 12-15,3-2 14 0,8 5 15 0,5-8 18 16,4 7 15-16,4 1 13 0,2-1 10 16,15 3-3-16,-12 5 1 0,4 2 2 15,4 8 1-15,-7 3 1 0,1-3 6 16,-5 9 5-16,-3 5 13 0,-9-4 5 0,-5 7 8 15,-8-2 5-15,-8 3 2 0,-3 0 2 16,-10 4 0-16,-3-2-6 0,-8 4-3 0,2-8-7 16,-5 6-9-16,1-5-3 0,-4 1-8 15,3-7-9-15,2-4-18 0,-5 3-28 16,3-10-35-16,4 5-46 0,4-10-50 16,-1 5-46-16,1-10-88 0,2 7-163 0,1-10-166 15,2 4-95-15</inkml:trace>
  <inkml:trace contextRef="#ctx0" brushRef="#br0" timeOffset="102190.0616">6613 15357 1578 0,'-3'-3'-50'0,"3"-1"14"0,0 4 20 15,-4 0 12-15,4 0 12 0,-7 0 16 0,7-3 4 16,0 3 8-16,0 0 3 0,-3-5 4 16,3 5 1-16,0 0 5 0,0 0 4 15,0 0 2-15,0 0 4 0,0 0 7 0,0 0 5 16,17 8 2-16,-11-8 6 0,4 7 3 15,1-7-4-15,2 5-7 0,0-2-4 16,4-2-4-16,3 5-6 0,7-3-5 0,-5 2-4 16,8-2-6-16,0 1-3 0,5-1-4 15,1-3-4-15,-3 2-2 0,4 4-4 0,-4-4-3 16,0-2 1-16,1 5-5 0,-4-5 0 16,-4 2 0-16,-2 3 7 0,-4-5-11 15,0 3 1-15,-3-1 6 0,-1 3 1 16,-2-2-1-16,-4 4 0 0,-4 1 0 0,1 7-3 15,-7-5 2-15,0 5-5 0,0-3-2 16,-7 11 3-16,4-5-3 0,-7 6-4 0,0 1 3 16,-4 1-1-16,2 6 6 0,-6 0 5 15,2-4-6-15,-1 1 8 0,1 0 5 16,-1 3-2-16,0-7 2 0,1 2 2 0,-1-4 18 16,4 2-3-16,-1-7 1 0,4-1-4 15,-3-2-1-15,6 2-9 0,0-8-1 0,1 8-3 16,-1-10 1-16,4 3 0 0,-4-3-7 15,4 1-1-15,-4 2 3 0,4-3-2 16,-4 1 0-16,4-1-6 0,-3-5-1 16,1 7-2-16,2-2-7 0,3 1-7 0,-3-6-9 15,-3 5-29-15,6-2-20 0,-4-2-34 16,1-1-33-16,0 3-49 0,3-5-30 0,0 0-29 16,16-7-46-16,-10-3-113 0,5-3-103 15,2 4-169-15,1-8-159 0</inkml:trace>
  <inkml:trace contextRef="#ctx0" brushRef="#br0" timeOffset="102763.7259">7623 15615 1687 0,'0'0'-39'0,"7"0"9"16,-7 0 1-16,0 0 9 0,0 0 14 16,0 2 13-16,0 4 12 0,0-4 6 15,-4 5 7-15,4 1 5 0,0-1 6 0,0 0 2 16,0 4 6-16,0-2 7 0,4 7 2 16,-4-1-2-16,3-5-2 0,1 7-2 15,2-2 2-15,1 3-5 0,3-3-4 0,0 2-2 16,3-2-4-16,7 6-1 0,0-6-6 15,3 2 0-15,7-3-5 0,-3-2-1 0,3 5-4 16,4-8-1-16,-1 4-2 0,0-3-2 16,0-8-4-16,-3 3-4 0,5-2 3 0,-2-3-2 15,0-3-1-15,-3-4 0 0,-3 4-1 16,3-4 1-16,-4-8-2 0,-3 8 0 16,4-11-2-16,-3 0 2 0,-4-4-2 15,-1-4 0-15,2 2 0 0,-8-9-2 0,-6 6-1 16,-1-6 2-16,-6 0-2 0,-3 1 0 15,-4-2 5-15,-3 1 4 0,0 0 8 16,-7 6 2-16,1-6 10 0,-4 6 3 0,-4 1 0 16,1 2-1-16,0 2-4 0,-7 1-2 15,0-1 0-15,3 7-7 0,-3 2 1 0,-3 1-2 16,6 2-6-16,-3 7 2 0,3-2 4 16,1 2-4-16,-4 6 0 0,3-3 4 15,0 8 1-15,4 7-5 0,0-5 4 16,-1 7-3-16,1 1-5 0,3 4 4 0,3-2-6 15,4 3-3-15,-1 2-18 0,1 0-26 16,7-8-33-16,-1 8-46 0,3-2-60 16,1-3-53-16,0-5-142 0,3-1-104 0,0-3-170 15,0-2-140-15</inkml:trace>
  <inkml:trace contextRef="#ctx0" brushRef="#br0" timeOffset="112536.1444">5015 8825 1645 0,'-6'-2'-91'0,"2"2"21"0,4-4 22 0,-6 4 13 15,6 0 17-15,-3-2 15 0,-2 0 12 16,5 2 10-16,-3-4 11 0,0 4 15 16,0-1-6-16,3 1 2 0,-3-3 5 0,-1 3 3 15,4 0-1-15,-6-2 3 0,6 2-3 16,0 0 2-16,-8-3 2 0,5 3-2 15,3 0 5-15,0 0-3 0,-3-3 0 16,3 3-3-16,-6 0 0 0,6 0-1 0,0 0-1 16,-4-2-3-16,4 2-4 0,0 0-2 15,0 0-2-15,0 0-5 0,-6 2-5 0,6-2-3 16,0 0-4-16,0 0-1 0,-3-2-5 16,3 2 2-16,0 0-3 0,0 0 0 15,0 0 0-15,0 0-1 0,0 0-3 0,0 0 5 16,16 2-2-16,-13-2-1 0,3 0 1 15,5 3 2-15,-1-3-1 0,4 0-4 16,2 0 2-16,4 0-1 0,0 3 0 0,3-3-1 16,1 0 0-16,2 2 0 0,1-2-3 15,3 3 1-15,0-3-1 0,4 0-1 16,-4 1 3-16,3-1-3 0,0 4 6 0,-3-4-6 16,3 2-1-16,-3-2 1 0,0 2-2 15,0-2-1-15,0 4 0 0,1-4 0 0,-5 2 8 16,1-2-9-16,0 0 1 0,0 3 6 15,-1-3-9-15,4 0 1 0,-4 3 8 16,4-3-9-16,-6 0 2 0,6 0 0 16,-3 0 1-16,3 0-1 0,0 0-1 0,-3 0 2 15,-1 0-2-15,4 0 0 0,-7 0 2 16,1 0-2-16,2 0 2 0,-5 0-1 0,1 0-2 16,2 0 4-16,-4 0-1 0,4 0 0 15,-2-3 0-15,-1 3 1 0,-1 0-3 16,-4 0 1-16,5 0 0 0,-1 0 2 0,-1-3-2 15,2 3 0-15,-1 0-1 0,-1 0 1 16,2 0-1-16,-1 0 1 0,3 0-2 16,-6 0 3-16,3 0 0 0,-1 0-1 15,2 0-2-15,-5-2 3 0,1 2 0 0,3 0-3 16,-7 0 3-16,4 0 0 0,0 0-1 16,0 0 3-16,-4 0-4 0,4 0 1 0,-4 0-1 15,7 0 9-15,-4 0-9 0,1 0-2 16,-1 0 3-16,5 0-2 0,-4 0 1 15,-1 0 2-15,1 0-2 0,-1 0 8 0,1 0-7 16,4 0-2-16,-5 0 0 0,-2 0 2 16,-1 0-3-16,4 2 4 0,-4-2-2 15,0 0 0-15,0 0 0 0,0 0 1 0,4 3 2 16,-4 0-3-16,1-3 2 0,2 0-3 16,1 0 4-16,0 1-1 0,0 2-2 15,3-1 1-15,-7-2-1 0,7 3 0 0,-4-3 1 16,2 3 1-16,-2-2 0 0,1 2 0 15,-1 0 0-15,1-3 0 0,-4 2 1 0,4 1-4 16,-1-1-1-16,1 1 9 0,-4-1-7 16,4 1-1-16,-4-1 2 0,4-2 0 15,-4 2 2-15,4 1 0 0,-4-3-2 16,1 2-1-16,-1 1 2 0,1-3-1 0,-4 3 0 16,-1-1 1-16,2-2-2 0,-4 3 1 15,-1-3 2-15,5 0 1 0,-5 1-1 16,1-1 0-16,-1 0 0 0,0 0 6 0,2 4-7 15,-2-4 0-15,-2 0 2 0,2 0-2 16,0 0 1-16,2 0 0 0,-2 0-1 0,1 0 0 16,-1 0 1-16,1 0-1 0,-3 0 0 15,2 0 2-15,1 2-3 0,-1-2 0 16,-2 0 0-16,3 2 0 0,-1-2 0 0,1-2 0 16,-1 4 2-16,1-2-2 0,3 4 4 15,-3-4 0-15,3 2 2 0,0-2-3 16,0 0 1-16,0 3 1 0,0-3 0 0,0 3 2 15,0-3-2-15,0 1 1 0,-3-1-2 16,2 0 1-16,-2 3-1 0,4-3 0 16,-5 0 1-16,4 0-1 0,0 2 1 0,-3-2 2 15,2 0-3-15,1 0 1 0,4 0 0 16,-4 0-1-16,0 0 0 0,3 0 0 16,0 0-3-16,1 0 0 0,-4 0 4 0,7 3-4 15,-4-3 2-15,1 3 0 0,-1-3-2 16,4 1 2-16,-1 2-2 0,4 0-1 15,-4-1 0-15,5 1 2 0,-1-1-2 0,-1-2 1 16,-1 3 2-16,2-1-3 0,-1 1 1 16,5-1 1-16,-4-2-2 0,3 2 2 0,-3 1-1 15,-3-3 0-15,3 2 1 0,-3 1-4 16,-1-3 2-16,1 3 3 0,-4-3-1 16,4 2-5-16,0-2 5 0,-4 3-2 15,3-3 1-15,1 1 1 0,4-2-4 0,-5 2 2 16,7-1-1-16,-2 0 4 0,1 3-4 15,2-3 1-15,-4 0 2 0,4 0 0 16,-5 0 1-16,5 3-1 0,-4-3-2 0,-1 0 0 16,2 0 2-16,-1 2-4 0,-4-2 2 15,1 0 1-15,-1 0-2 0,2 4 2 16,-2-4-2-16,-2 0 7 0,2 0-6 0,-2 0 0 16,2 0-1-16,4 0 2 0,-3 0-3 15,-1 0 2-15,5-4-1 0,-1 4-2 16,3 0 1-16,-3 0 1 0,4 0 1 0,-2 0 1 15,-2 4 0-15,7-4 6 0,-3 0-7 16,-1-4 7-16,7 4-10 0,0 0 4 0,-4-2-3 16,1 2-1-16,3 0 2 0,-6-3-2 15,-1 3 5-15,4-3-4 0,-8 2 1 16,8 1 1-16,-3 0-1 0,-1-3-1 16,1 3-1-16,2 0 5 0,-3 0-3 0,1-2 0 15,3 2 1-15,-1-3 1 0,-3 3-2 0,7-3-1 16,-3 3 1-16,3-2 0 15,3 2 2-15,-3 0 0 0,0-3 6 0,4 3-7 16,-5-2 1-16,6 2-2 0,-5-2 0 16,-4 2 0-16,4 0 1 0,-4-3 0 0,-2 3 1 15,0 0 1-15,-1 0-2 0,-4-2 0 16,-1 2 5-16,-2 0-5 0,4-3-1 0,-3 3-1 16,-1-2 1-16,5 2 0 15,-5-3-1-15,4 3-1 0,-3-2 8 0,6 2-7 0,-3-3 4 16,4 3-3-16,3-3 1 0,-5 3 2 15,5-1-4-15,0 1 2 0,-7-3 0 16,4 3 0-16,-2 0-2 0,2 0 1 16,-4-3-1-16,0 3 2 0,-3 0 0 0,3 0 0 15,-4-2 1-15,1 2-2 0,-1 0 0 16,1 0 2-16,0-3 6 0,0 2-8 0,3 1 1 16,-1-3-1-16,2 0 1 0,-1 3 1 15,3-2 0-15,0 2-3 0,4-4 3 16,0 2 5-16,-4 2-7 0,0 0-3 0,7 0 5 15,0-2-2-15,-3 2 0 0,3 0 2 16,-3-4-1-16,-4 4 1 0,7 0-2 16,-6-1-1-16,-2 1 1 0,2 0-1 0,0-3 3 15,-1 3-1-15,-3 0 3 0,3-2-4 16,1 2 7-16,-4 0-7 0,3 0 1 16,0 0 0-16,-2 0-2 0,2 0 3 0,0-3-1 15,0 3 1-15,4 0-2 0,0 3 1 16,3-3-1-16,-3-3 2 0,3 6-1 0,-7-3 5 15,0-3-8-15,0 3 2 0,1 0-1 16,-5 0 1-16,5 0 0 0,-4 0 2 16,4 0-3-16,-5 0 8 0,2 0-5 15,2-3 3-15,1 3-4 0,-2 0-2 16,2 3 0-16,-1-6 3 0,1 3 0 0,-1 0-3 16,-3 0 2-16,0 0-1 0,0 0 3 15,0-2-1-15,-7 4-1 0,4-4 2 0,-4 2-2 16,1 0 1-16,-1 0-1 0,-3 0 1 15,3 0-1-15,-3-3-2 0,4 3 2 0,-4 0 0 16,3 0 0-16,-3-2 1 0,0 2-2 16,4 0 1-16,-5 0 0 0,4-2 1 0,-2 2-2 15,-1 0 1-15,-4-3 1 0,5 3-2 16,-5 0 1-16,4 0-2 0,-4-2 3 16,2 2-3-16,-2 0 2 0,1 0 1 15,-1 0 1-15,5 0-5 0,-1 0 5 16,-4 0-2-16,5-3 2 0,-5 6-3 0,4-3-4 15,-1-3 6-15,-1 3 1 0,2 0-5 0,2 0 6 16,-1 0-3-16,2 0-1 0,-2 0-1 16,-2 0-1-16,4 0 3 0,1 0-1 15,-4 0 3-15,4 0-4 0,-1 0 2 0,0 0 0 16,0 0-1-16,4 3 0 0,-4-3 1 16,4 0-2-16,-3 0 1 0,-2 0 2 15,6 2-1-15,-6-2 2 0,6 0 0 16,-2 3-4-16,1-3 2 0,-4 0 0 0,7 0 1 15,-3 0 1-15,-1 0-3 0,1 2 1 16,0-2 7-16,0 0-7 0,-1 0 0 0,-2 0-1 16,5 0 1-16,-2 0 0 0,4 0-4 15,-2 2 6-15,1-2-4 0,1 0 2 16,-2 0-2-16,1 0 9 0,4 0-6 0,-2 3-2 16,-1-3 0-16,-1 2-1 0,4 1 0 15,-2-3 1-15,-1 0 0 0,-1 3-1 16,3-3 2-16,-6 2-2 0,3-2 2 15,-1 3 1-15,2-3-1 0,-1 0-1 0,-1 1 3 16,5-1-3-16,-4 0 6 0,3 4-5 16,1-4-2-16,-1 0-1 0,4 2 2 0,0-2 1 15,0 2-2-15,-2-2 3 0,5 0-1 16,-3 4-3-16,0-4 5 0,0 0-2 16,-4 2-2-16,1-2 3 0,-2 3-2 0,2-3-1 15,-4 3 2-15,0-3-1 0,0 1-1 16,4-1 2-16,-4 0 1 0,3 3-3 15,-3-3 1-15,4 0 1 0,-5 0 2 0,4 0-2 16,-2 0 2-16,2 2-4 0,-3-2 2 16,3 0 1-16,-2 0-2 0,1 0 3 15,2 0-4-15,-4 0 2 0,1 3-2 0,1-3 5 16,-5 0-4-16,4 0 2 0,-2 0-2 16,1 0 7-16,1 0-1 0,-2-3-7 0,5 3 2 15,-4 0-3-15,-1 0 2 0,-2-2 0 16,3 2 2-16,3-3-4 0,-6 3 3 15,0 0 2-15,0-1-3 0,-4 1 2 0,0-3 1 16,0 3-4-16,-2-3 1 0,-1 3 1 16,3 0 1-16,-6-2-1 0,6 2-1 15,-3-4 0-15,4 4 0 0,-2-2 2 0,2 0-3 16,2 2 4-16,2-4-4 0,-2 3-1 16,1 1 4-16,-4-3-3 0,7 3 2 15,-7-2 2-15,4 2 0 0,-4 0 4 0,-2-3-3 16,-2 3 1-16,1 0 2 0,1-3 6 15,-5 1 1-15,1 2-2 0,-4-3-2 0,3 1 9 16,-1 0-14-16,-2-1-1 0,0 1-8 16,0-1-17-16,-3-2-31 0,0-3-41 15,-3 1-54-15,3 2-55 0,-6-4-107 16,-2-3-169-16,-2 6-150 0,4-5-128 0</inkml:trace>
  <inkml:trace contextRef="#ctx0" brushRef="#br0" timeOffset="114134.072">2534 9630 1609 0,'-4'0'-90'0,"4"0"17"16,0 0 12-16,-6 0 18 0,6 0 11 0,-3-3 18 16,-1 3 9-16,4 0 11 0,0 0 4 15,-3 3 8-15,3-3 13 0,0 0-3 0,0 0 1 16,0 0 4-16,0 0-3 0,0 0-3 15,0 0 3-15,0 0-6 0,0 0 4 16,0 0-2-16,0 0 0 0,0 0 4 0,0 0 6 16,10 5 2-16,-4-5-1 0,2 0-2 15,5 0-2-15,-4 0-1 0,5 2 1 0,-1-2-4 16,8 0-1-16,-1 0 2 0,2 0-4 16,5 0 1-16,3 0 1 0,0 0 0 15,0 0-4-15,0 0-1 0,4-2 1 16,2-1 0-16,-2 3-2 0,6-2 1 0,-3-1-1 15,2 0-5-15,-1 3 1 0,5-5-2 16,-4 3-2-16,2 0-1 0,2-3 0 0,-3 2-2 16,0 1 1-16,3-3-1 0,1-1 0 15,-4 5 0-15,0-4-1 0,0-2-2 16,-3 1 1-16,-4 0 0 0,0 4-2 0,1-1-2 16,-4-1 3-16,0 1-2 0,0 1 2 15,0-4-3-15,0 4 1 0,-4-1 0 0,4 1 3 16,1 0-4-16,-1-1 1 0,0 3 2 15,0-2-4-15,3-3 2 0,-6 2-1 16,3 3-1-16,0-5 1 0,-4 5-3 0,1-3 2 16,3 2-1-16,-4-2-1 0,1 0 2 15,0 3-3-15,-4-2 3 0,1-1-3 16,-2 2 0-16,-1 1-1 0,2-3 4 0,-2 3-3 16,1-3 0-16,-1 3 0 0,2 0 0 15,-3-2 2-15,0-2-3 0,4 4 1 16,-4-2 1-16,-4 2 0 0,1-3-1 0,-1 3 2 15,1-3-2-15,-4 2-1 0,1 1-1 16,-1-3 3-16,-3 3-3 0,0 0 3 0,0-2 2 16,0 2-2-16,-3 0 3 0,3 0 6 15,-4 0-2-15,1-3 5 0,-4 3 0 16,4 0 0-16,-3 0 4 0,-4 0-1 0,9 0 6 16,-5 0 2-16,-4 0 1 0,6 0 3 15,-6 0 4-15,0 0-2 0,7 0-2 0,-3-3-2 16,-4 3-1-16,0 0-2 0,0 0-8 15,0 0 0-15,3 0-1 0,-3 0-15 16,0 0-35-16,-3-5-52 0,3 5-87 16,-7-2-134-16,0-5-197 0,4 2-148 0,-7-3-149 15</inkml:trace>
  <inkml:trace contextRef="#ctx0" brushRef="#br0" timeOffset="123430.6701">8924 12432 819 0,'-7'0'68'0,"7"0"-7"0,-3-2 1 0,3 2 0 16,0 0 6-16,0 0-6 0,0 0-2 15,-7-4-8-15,7 4 2 0,0 0-1 0,0 0 0 16,0 0 3-16,10-4 2 0,-6 4 1 16,2-2 0-16,-3 2-3 0,4 0 4 15,-3-3 0-15,2 3 2 0,4-3-3 0,-3 3-2 16,3 0-4-16,0 0-3 0,0 0-4 16,0-2-2-16,3 4-4 0,0-2 1 15,1 0-9-15,2 3 2 0,-2 0-5 0,2-1-1 16,-2 2-3-16,2 0-2 0,-2 0 0 15,-1 5 0-15,1-5-3 0,-1 4 0 16,1-1-1-16,-5 1-1 0,4 2 0 0,-5-1 0 16,5 3 4-16,-4 2-2 0,-1-4 2 15,-2 2 1-15,1 3-4 0,-1-3 0 0,0 6 0 16,2 2-1-16,-5-2 1 0,0 1 0 16,4 1 0-16,-4 1 2 0,0-1-6 15,-3 0 1-15,5 0-1 0,-2 5-1 0,0-3 3 16,0 0-1-16,-3 2 0 0,3 0 1 15,1 1 2-15,-4-2 3 0,3 2-3 0,-3-1 1 16,3 2 3-16,-3-1 5 0,3-1-3 16,-3 2-3-16,0 1 2 0,5-2 4 15,-5 1-3-15,0-2 2 0,0 1 0 16,3 2-5-16,-3-4-1 0,3 2 3 0,0 2-1 16,0-2-4-16,1-2 0 0,-1 3-1 15,-3-2 2-15,3-2-6 0,-3 4 6 0,3-1-4 16,1-1-5-16,0 2 0 0,-1-1 4 15,0-5-6-15,0 2 0 0,1 3 5 16,-1-5 3-16,0 4-6 0,4-3 2 0,-3 1-5 16,2 1 1-16,1 0 1 0,-1-6-2 15,1 3-3-15,0-3 4 0,0 4-4 0,-1-9-1 16,0 5 3-16,5-4-4 0,-4-1-4 16,2 1 1-16,-2-2 2 0,3-2 7 15,0-1-8-15,4-1 7 0,-1-5-8 0,0 3 0 16,1-5-3-16,-1 0 2 0,-3 0-6 15,3-5 0-15,-3 1-2 0,4-1-1 16,-5-3-6-16,-2 0 4 0,0-1 1 16,0 0 2-16,-4 2-2 0,0 2-3 0,0-2 2 15,-3-1 4-15,4 1 7 0,-4 5-6 16,3-6 1-16,-6 8 1 0,6-7 2 0,-3 1-1 16,0 5 0-16,0-2 2 0,0 3-3 15,0 0 5-15,0 0-2 0,0 0 1 16,0 0-5-16,0 0 3 0,3 10 4 0,-3-10-3 15,0 0 0-15,0 7 0 0,0-4 1 16,0 2 0-16,0-1-1 0,0 4 3 0,0 0-1 16,0-4 3-16,4 7-2 0,-4-4 5 15,0 4-2-15,0-2 0 0,0 4 0 16,0-4 3-16,0 2-3 0,0-2-2 16,0 4 3-16,0-1 0 0,0 1 0 0,-4-1 5 15,4 4-7-15,-3-1 0 0,3 0 7 16,0-3 0-16,0 3-1 0,0 0 1 0,0-3-1 15,-3 4 3-15,6-1-9 0,-3 0 15 16,0 2-8-16,0 1 1 0,0 1-1 16,3 2-1-16,-3-4 0 0,4 1-3 0,0 7-1 15,-1-8 3-15,0 5 1 0,0-4 1 16,0 2-10-16,1 2 7 0,2 4 3 0,-2-7-5 16,3 6 1-16,-1 0-1 0,1 0 3 15,-1 0 1-15,2 6-4 0,-5-6 4 16,3 7-4-16,1 1 5 0,-1-4 9 0,-2 9-9 15,3-3 10-15,-4-1-3 0,0 5 1 16,0-4-4-16,-3 0 0 0,4-1 3 16,-4-3-6-16,-4-4-2 0,4 3 2 0,0-5 3 15,0 3-2-15,-3-6-4 0,0 3 1 16,0-5 4-16,-4 3-1 0,0-4 4 16,4 2 5-16,-4-4 11 0,-2 1-2 0,-5-3 1 15,4-3-1-15,-7 3-3 0,4-5 4 16,-4 2-5-16,-3-1 1 0,3-10 1 0,-3 5-8 15,4 2 0-15,-4-5-4 0,0 1 0 16,-3-4-2-16,2 3-7 0,2-3-2 16,-1 2-21-16,-1 4-2 0,-2-6-22 0,3 0-24 15,0 2-27-15,4 3-29 0,-5-5-53 16,4-5-65-16,8 3-77 0,-1-4-193 0,-1 1-22 16,5-7 62-16,3-1-186 0,-1-2-150 15</inkml:trace>
  <inkml:trace contextRef="#ctx0" brushRef="#br0" timeOffset="124560.8221">11252 13029 1774 0,'16'-17'-40'0,"-5"7"17"16,-2-2 20-16,-2 5 22 0,-1 1 23 16,-2 1 18-16,0 5 7 0,-1-4 1 0,0 1 3 15,0 1 3-15,-3 2 1 0,-3 9-1 16,0-4-4-16,0 5 1 0,-5 5-1 16,2 5 0-16,-1-2-4 0,-2 4-2 0,-2 5-5 15,1 2 3-15,1 0-3 0,-5 0-6 16,4 3-3-16,0-3-3 0,0 6 0 15,0-7 2-15,-1 1-5 0,2 1 3 0,2 0 6 16,1-4-21-16,-2-4-1 0,-1 0-9 16,2 1-4-16,1-5-12 0,-2 4-13 0,2-12-14 15,3 5-22-15,0-3-19 0,-1 1-32 16,1-5-39-16,0-1-35 0,0-2-31 16,-2 0-44-16,-1-10-87 0,0 0-107 0,2 1-111 15,-2-4-51-15</inkml:trace>
  <inkml:trace contextRef="#ctx0" brushRef="#br0" timeOffset="124970.8959">10841 13107 1447 0,'4'-7'-43'15,"-1"4"13"-15,0-5 13 0,1 1 16 16,-1 5 15-16,7-1 5 0,-3 1 6 0,3-1 8 16,3 3 13-16,4 3 6 0,-1-1 3 15,8 5 10-15,0 1 8 0,2 1 2 16,0 8 3-16,1-2 6 0,6 2 5 0,-3 5 8 16,0 3 4-16,8 0 1 0,-5 0-2 15,0 0 0-15,-3-5 2 0,-3 2 0 0,-4 2-6 16,3-4 3-16,-2-3-10 0,-4 5-4 15,0-12-1-15,-3 5-6 0,-1-4 3 0,-2-2-20 16,2 4 15-16,-2-9-1 0,-4 4-2 16,3-3 3-16,-3 2-12 0,0-4-2 15,0 3-4-15,-3-3-6 0,-1 3-2 16,1-6-5-16,-4 3-8 0,4 2-6 0,-3-5-19 16,-1 0-28-16,-3 0-33 0,0 0-24 15,0 0-35-15,0 0-44 0,0 0-55 16,0 0-55-16,-7-8-91 0,4 1-173 0,-1 5 59 15,1-4-193-15,0 3-155 0</inkml:trace>
  <inkml:trace contextRef="#ctx0" brushRef="#br0" timeOffset="128812.6074">12286 13232 1706 0,'0'-5'-63'16,"-3"3"13"-16,3-1 18 0,0 3 20 16,0 0 21-16,0 0 16 0,0-5 15 0,0 3 1 15,0 2 9-15,0 0 3 0,0 0-1 16,0 0-2-16,0-6 4 0,-5 6 0 0,5 0 3 16,0 0 9-16,0 0 7 0,5 8 3 15,-5-3 3-15,3 0-5 0,0 2 2 16,0 1-5-16,0 0-5 0,1 1-4 0,2 4-7 15,2-5-5-15,1 4-4 0,-2-2-4 16,2 5-6-16,2-6-2 0,-1 3-4 0,4-3-4 16,-5-1-2-16,4-1-3 0,1-2-5 15,-1 0 2-15,1 3-7 0,2-8-4 16,-2 0-1-16,-1-5-4 0,4 2-3 16,-7-2-2-16,3 0-2 0,-3-2-5 0,0-1 3 15,-4-1 2-15,5-3 3 0,-8 0-4 16,0 0 3-16,1 0-5 0,-4-3 3 15,3 3 1-15,-3-1-1 0,-3-3 3 0,3 4-3 16,-4-1 1-16,4 4 2 0,-3-3-1 16,0 3 1-16,0-3 0 0,3 4 0 0,-4 1 1 15,4 2 1-15,-4-5-1 0,1 6 3 16,0-4 0-16,3 5-2 0,-3-1 3 0,-1 1 2 16,1 1-4-16,0-2 3 0,3 4 1 15,-7 0-1-15,3 4-3 0,1-2 2 16,-3 5 3-16,2-4 0 0,1 5-2 15,0 1 1-15,0 1-1 0,3 2-1 0,-5 3 3 16,2 3 1-16,3-6-4 0,0 6 1 16,0 2 0-16,-3-2 7 0,0 4-4 0,3 0 4 15,-3 3 3-15,3 0 0 0,0 3 3 16,-7 7-1-16,7-7 3 0,-3 1 0 16,3 0-1-16,-3 5 1 0,-2-1 4 0,2-3-1 15,3-3 1-15,0 0-5 0,-3-4 1 16,3 2 2-16,3-2-5 0,-3-6-4 0,0 0 4 15,-3-2-5-15,3 3 2 0,-3-7 5 16,6 3-2-16,-3-6 9 0,0 1-7 16,0 2-4-16,0-4 0 0,0 1-5 15,0-1 3-15,0 1-3 0,0-4 0 0,0 2-2 16,0 1 2-16,0-4-2 0,0 2-2 16,0-1 3-16,0 1-6 0,0-2 0 0,0 2 0 15,0-5 3-15,0 7-9 0,0-7 4 16,0 3 3-16,0-1-3 0,0-2-3 15,0 6 3-15,0-6-5 0,0 1 5 0,0-1-3 16,-3 6 1-16,3-6-6 0,0 0-1 16,0 0-2-16,0 0-4 0,0 0-14 15,-3 3-8-15,3-3-9 0,0 0-16 0,-4 5-23 16,4-5-30-16,0 0-39 0,0 0-44 16,-3-14-54-16,3 7-121 0,0 2-93 15,0-2-137-15,3-1-101 0</inkml:trace>
  <inkml:trace contextRef="#ctx0" brushRef="#br0" timeOffset="129414.2073">12893 12847 1576 0,'3'-10'-44'0,"-3"0"6"15,0 4 12-15,0-2 21 0,0-1 20 16,3 5 12-16,-6-1 3 0,3 2 8 0,0 3 4 16,0 0 10-16,0 0 9 0,-3 17 4 15,3-4 4-15,-3 7 8 0,-2 2 3 0,5 4 2 16,-6 1-3-16,3 6 3 0,-1 1 0 16,1-1 0-16,0 2-2 0,3 2 2 15,-3-1 0-15,3-2-4 0,0 4 0 0,0-8-7 16,-4 0-8-16,4-3 1 0,0 1-6 15,0 0-8-15,0-3-1 0,0-6-9 16,0 4-4-16,0-5-1 0,0-3-15 0,-4 2-16 16,4-2-21-16,4-5-26 0,-4-1-39 15,0 0-49-15,4-4-52 0,-4-2-56 16,0-3-130-16,0 0-81 0,3-11-163 0,0-4-112 16</inkml:trace>
  <inkml:trace contextRef="#ctx0" brushRef="#br0" timeOffset="129769.0128">13010 13302 1567 0,'0'0'-58'0,"3"-2"10"16,-3 2 15-16,0 0 13 0,6 5 10 16,-2-3 6-16,2 3 9 0,0-3-6 0,2 6 3 15,-2-4-4-15,1 2 6 0,-1 2-1 16,5-1 4-16,-1 1 3 0,2-1 9 0,-1-2 1 15,-1 0 5-15,4 3 7 0,-1-8-1 16,0 0 6-16,0 0 1 0,0-8 4 16,1 3-2-16,-1-3 1 0,-3-1-1 0,4-7 1 15,-8 4-4-15,1-5-5 0,-4-4 0 16,-3 5-2-16,-3-5 5 0,-1-1 1 16,-2 2 7-16,-4-1 1 0,-4 4 3 0,1 0 2 15,3 4 2-15,-6 1 3 0,-1 5 2 16,4 2-7-16,-5 1 1 0,6 8-5 0,-6 1-9 15,6 2-2-15,2 1-2 0,-4 1-13 16,4 1-14-16,4 0-19 0,3 3-28 16,-2 0-39-16,10-1-42 0,1 0-47 0,-3-2-84 15,7-2-413-15,1-1-162 0</inkml:trace>
  <inkml:trace contextRef="#ctx0" brushRef="#br0" timeOffset="130770.8682">14060 12632 1696 0,'0'-7'-82'0,"-4"2"18"0,1 0 8 16,3-1 13-16,-3 2 6 0,3 1 13 16,0 3 17-16,3-5 5 0,-3 5 8 0,3 0 3 15,4 3 7-15,-4-1 9 0,4 4 7 16,-3 1 9-16,2 5 6 0,1 0 1 15,2 6 1-15,-1 0 2 0,1 4 8 0,-2 1 6 16,3 7 6-16,-3 0 5 0,-1 3 2 16,4 1 5-16,-7-2 2 0,8 4-3 0,-5-1 0 15,4 2-6-15,1-2-6 0,-5-2-7 16,4-1-4-16,1-1-7 0,-2-2-3 16,-2-4-9-16,2-4 1 0,-1-2-7 15,-2-1-2-15,1-1-1 0,-4-5 4 0,3 1 3 16,-1-1 3-16,-2 1-2 0,0-5-4 15,-3-1 1-15,0-2-5 0,0 0 1 0,0-2-2 16,-3-3-7-16,3 0-1 0,0 0-2 16,0 0-1-16,-8-8-2 0,5 0-5 15,0-1-1-15,3-4-2 0,0 1-2 0,0 0-2 16,0-4-1-16,6-6-3 0,-1 2-2 16,-2-1-1-16,3 1 1 0,1 3-1 0,2-3-2 15,2 2 3-15,-1 1 0 0,-1 2 1 16,5 0-2-16,-1 0 4 0,4 2-3 15,-4 1-1-15,4 2 0 0,-4 3-2 16,4 2 5-16,0 2-4 0,0 3 1 0,-1 0 4 16,1 0 2-16,0 5 5 0,6 5 4 15,-3 0 1-15,0 0 4 0,0 5-2 0,-3-3 4 16,-1 4 3-16,1 1 0 0,-1 0-1 16,-2 1-2-16,-1-3 1 0,1 2-5 0,-4 0 5 15,-1 0-1-15,5-1 0 0,-7 0-3 16,2-4 1-16,-1 2-8 0,1-2-2 15,-2 0-4-15,-1-3 0 0,2 4-10 0,-2-5-24 16,1 1-24-16,-1-1-34 0,-3-1-53 16,2 2-68-16,-2-4-66 0,-3-1-186 0,0-1-26 15,0 2-182-15,0-2-165 0</inkml:trace>
  <inkml:trace contextRef="#ctx0" brushRef="#br0" timeOffset="223733.614">15134 6009 1536 0,'3'-2'-64'0,"0"-3"20"0,1 3 19 16,-4-1 18-16,3-2 16 0,0 3 15 15,0 2 8-15,1-3 9 0,-4 1 6 0,0 2 4 16,0 0 1-16,-10 10 0 0,3-3 3 16,-3 3 2-16,0 5-1 0,-3 0-3 15,-4 3-4-15,1 1-1 0,-4 6-7 0,-1-1-3 16,2 2-3-16,-5-1-3 0,4 3-5 16,1-3-3-16,-2-3-2 0,1 3-2 0,1-4-2 15,1-1-2-15,1 1-13 0,1-8-26 16,-1 3-22-16,1-2-28 0,2-1-35 15,1-2-21-15,3-8-23 0,-3 3-46 0,0-6-336 16,2-1-38-16</inkml:trace>
  <inkml:trace contextRef="#ctx0" brushRef="#br0" timeOffset="224054.2498">14654 6137 1374 0,'3'-8'-73'0,"-3"-1"17"15,3 0 14-15,0 2 18 0,0 2 13 0,1-2 19 16,2 5 14-16,2-1 12 0,-2 0 15 16,4 3 9-16,0 3 11 0,3 0 3 15,0 2 5-15,1 2 4 0,2 1 5 0,8 2 1 16,-4 2 4-16,7 1-5 0,-3 1-3 16,6 1-1-16,-5 2-6 0,-1-5-3 15,3 0 0-15,-4 0 0 0,-3 1-4 0,0-1-1 16,0-3-5-16,0 5-2 0,-3-4-5 15,-4-3 0-15,1 1 0 0,-1-4-5 16,-3 4 5-16,0-3-7 0,0 0-5 0,-3 0-4 16,-1-3-4-16,4 2-6 0,-7-2-23 15,4-2-20-15,-3 0-36 0,-1-2-32 0,-3-2-40 16,0 4-44-16,3-5-43 0,-3 1-80 16,0-1-153-16,0-1-180 0,4 1-118 15</inkml:trace>
  <inkml:trace contextRef="#ctx0" brushRef="#br0" timeOffset="250713.6124">18599 4140 33 0,'0'2'-9'0,"0"1"0"15,-3-2 3-15</inkml:trace>
  <inkml:trace contextRef="#ctx0" brushRef="#br0" timeOffset="273538.4492">21510 6159 1523 0,'0'0'-69'15,"0"0"6"-15,-4-2 12 0,4 2 11 0,0-3 14 16,0 3 8-16,0 0 3 0,0 0 12 15,0 0 4-15,0 0 3 0,0 0 6 16,0 0 0-16,0 0 8 0,0 0 1 0,0 0-2 16,0 0 9-16,0 0-5 0,0 0 2 15,0 0 4-15,0 0-6 0,0 0 2 16,0 0 4-16,0 0-6 0,0 0 0 0,0 0 0 16,0 0 0-16,0 0-3 0,0 0 1 15,8 0-2-15,-8 0-2 0,0 0-4 0,0 0-1 16,6 0 2-16,-6 0-4 0,0 0 0 15,7 0 1-15,-1 0-5 0,-6 0 5 16,11 0-3-16,-8 0-2 0,3 0 0 0,1 0 0 16,-4 0-15-16,8 0-11 0,-8 0-27 15,3 0-16-15,4 0-23 0,1-2-32 16,-2 2-71-16,1-2-211 0,-3-1 87 16</inkml:trace>
  <inkml:trace contextRef="#ctx0" brushRef="#br0" timeOffset="273924.4803">22143 6177 1045 0,'8'0'-34'0,"-5"-3"7"0,-3 3 2 16,10 0 14-16,-7 0-3 0,-3 0 10 15,6 0 4-15,-2-2-5 0,0 2 4 0,-4 0 2 16,9 0-1-16,-5 0-8 0,-4 0 8 15,9 0 6-15,-5-2-11 0,3 2 5 0,-4-3 1 16,0 3 5-16,-3 0-2 0,7 0-5 16,-1-2 3-16,-2 2-2 0,3 0 0 15,-1 0-10-15,-2 0 0 0,2 0-9 0,5 0-5 16,-5 0-7-16,1 0-26 0,-1-3-51 16,2 3-121-16,-5-3 78 0</inkml:trace>
  <inkml:trace contextRef="#ctx0" brushRef="#br0" timeOffset="274286.5083">22861 6247 646 0,'6'-2'4'0,"1"2"-4"16,-3-3 0-16,2 3 5 0,4-2 3 15,-4-1-1-15,2 3 2 0,-2-3-3 0,1 3 5 16,2-2-1-16,-1-1 0 0,1 3-5 16,-2 0 4-16,-1-2 0 0,2 2-12 0,-2-2-4 15,1 2-9-15,-1 0-22 0,1 0-39 16,-3-3-127-16,2 3 70 0</inkml:trace>
  <inkml:trace contextRef="#ctx0" brushRef="#br0" timeOffset="274676.5402">23468 6222 581 0,'6'-2'5'0,"-3"2"-4"0,5 2 8 15,-5-2 1-15,3 0 4 0,1 0 1 16,-4 0 2-16,3 0-1 0,-1 0-1 0,1 0 1 15,1 0 2-15,-4-2 1 0,3 2-5 16,-3 0 7-16,5 0-8 0,2 0-3 16,-4 0 0-16,5 0-1 0,-5-3-8 15,4 3 8-15,-4 0-3 0,2 0-11 0,1 0 0 16,-2 0-15-16,3 0-17 0,3 0-17 16,-6 0-46-16,3-2-107 0,0 2 70 0</inkml:trace>
  <inkml:trace contextRef="#ctx0" brushRef="#br0" timeOffset="274955.5609">24131 6204 617 0,'10'-1'15'15,"1"1"4"-15,-2-3 7 0,-2 3 9 0,-1-2 12 16,2 2-1-16,-5 0-1 0,3 0 7 16,1-3 0-16,-1 3 2 0,-3 0-8 15,5 0-1-15,-8 0-9 0,10 0 0 16,-4 0-6-16,1-3-1 0,0 3-13 0,-1 0-20 16,1-1-9-16,3 1-14 0,0 0-19 15,-3 0-11-15,2 0-41 0,2 0-59 0,2 0-130 16,-3 0 194-16</inkml:trace>
  <inkml:trace contextRef="#ctx0" brushRef="#br0" timeOffset="275130.7181">24651 6220 767 0,'10'0'-28'0,"1"0"6"16,-5 0 3-16,4-3 5 0,4 3 0 0,-5 0-1 15,1 0 6-15,4 0-7 0,-1-2 3 16,-2 4-2-16,2-2-7 0,-4 0-19 16,2 3-41-16,-1-3-74 0,-1 0 53 15</inkml:trace>
  <inkml:trace contextRef="#ctx0" brushRef="#br0" timeOffset="275345.4474">25162 6267 437 0,'6'0'18'0,"4"0"4"16,1 0-7-16,-5 0 1 0,7-1 6 15,-2 1-2-15,-2 0-3 0,5-5-4 0,-4 4 1 16,0 1 1-16,7 0-7 0,-8 0 3 16,1 0-5-16,1-2 1 0,-2 4-1 15,1-2-1-15,1 0-3 0,-5-2-5 0,1 2-9 16,-1 2-10-16,2-2-16 0,-5 0-49 15,-3 0-81-15,3-2 57 0</inkml:trace>
  <inkml:trace contextRef="#ctx0" brushRef="#br0" timeOffset="276214.5105">25762 6185 468 0,'0'0'29'15,"10"-2"5"-15,-7 4 3 0,4-4 6 0,-4 2 8 16,4 0 7-16,0 0 2 0,-1 0 4 16,1 0 2-16,0 0-9 0,0 0 1 15,2-4-4-15,1 4-5 0,-3 0-10 0,0-2 3 16,6 2-5-16,-3 0-5 0,3 0 0 16,-3 0-6-16,7 0-8 0,-4 0-12 15,7 2-25-15,1-4-23 0,-8 4-25 0,7-2-38 16,-7 0-82-16,4 0-133 0,-1-2 164 15</inkml:trace>
  <inkml:trace contextRef="#ctx0" brushRef="#br0" timeOffset="276436.5259">26433 6159 822 0,'9'0'-19'0,"1"0"13"0,1 0-2 0,-2 0 7 16,-2 0 5-16,7 0 6 0,-8 0 2 0,7 0-1 16,-2 3-1-16,-2-3 3 0,1 0 5 15,1-3-7-15,-5 3-5 0,4 0-7 16,4 0 7-16,-8 3-9 0,4-3-15 16,4 0-15-16,-8 0-33 0,7 0-81 0,-2-3-65 15,-2 1 72-15</inkml:trace>
  <inkml:trace contextRef="#ctx0" brushRef="#br0" timeOffset="276628.5402">27043 6167 547 0,'6'0'-15'0,"1"3"7"15,3-3-1-15,-3 0 3 0,-1 2-2 0,4-2 4 16,-3 2-7-16,0-4-21 0,-4 2-62 16,7-2-29-16,-10 2 42 0</inkml:trace>
  <inkml:trace contextRef="#ctx0" brushRef="#br0" timeOffset="276914.7458">27386 6203 385 0,'14'0'26'0,"-11"1"-2"0,7-1-2 15,-7 0 2-15,3 0 1 0,2 3-2 0,-2-3-2 16,1 0-1-16,-1 0-1 0,1 0-5 16,3 3 4-16,-3-3-2 0,-1 2-8 15,5-2-5-15,-5 0-13 0,4 0-13 0,0 0-37 16,-6-2-69-16,2 2-16 0,1-3 49 16</inkml:trace>
  <inkml:trace contextRef="#ctx0" brushRef="#br0" timeOffset="277100.7582">27653 6215 430 0,'6'0'15'0,"1"0"-2"0,7 0-3 16,-8 0 3-16,4 0 1 0,4 0-8 15,-8 0 3-15,7 0 0 0,-2 0-7 16,2 0 5-16,4 0-6 0,-4 0-10 0,4 0-13 15,-11 0-30-15,7 0-100 0,1-3 52 16</inkml:trace>
  <inkml:trace contextRef="#ctx0" brushRef="#br0" timeOffset="277256.7698">28217 6212 356 0,'13'0'-122'0,"0"-2"42"15</inkml:trace>
  <inkml:trace contextRef="#ctx0" brushRef="#br0" timeOffset="277420.7989">28657 6220 361 0,'6'0'16'15,"5"0"0"-15,2 0 1 0,-7 2-6 0,11-2-9 16,-1-2-34-16,-2 2-70 0,10-3 3 16,-11 3 34-16</inkml:trace>
  <inkml:trace contextRef="#ctx0" brushRef="#br0" timeOffset="277564.1277">29147 6232 335 0,'14'0'27'16,"-8"2"0"-16,7-2-2 0,1 0-5 16,-1 0-4-16,-7 0-11 0,8 0-40 0,-4-2-77 15,-4-1 7-15,5 1 35 0</inkml:trace>
  <inkml:trace contextRef="#ctx0" brushRef="#br0" timeOffset="278318.5114">29464 6249 381 0,'0'0'41'0,"0"0"1"0,0 0-3 0,0 5 7 16,0-5 1-16,3 4 3 0,4-4-10 15,-4 2 5-15,7-2-6 0,-7 0-2 16,1 1 1-16,-1-1-5 0,7 0-8 16,0 0 0-16,-3 0-9 0,6 5-32 0,-3-5-24 15,4-5-62-15,-5 4-166 0,5-5 214 16</inkml:trace>
  <inkml:trace contextRef="#ctx0" brushRef="#br0" timeOffset="278502.525">30097 6242 765 0,'14'0'7'0,"-11"0"4"0,10-2 0 0,-9 4 0 16,6-4-2-16,3 2 2 0,-6 0 2 15,3 2-10-15,3-2 4 0,1 0 1 0,-5 3-21 16,12-1-13-16,-5-2-23 0,1 2-42 16,-4-4-140-16,7 4 79 0</inkml:trace>
  <inkml:trace contextRef="#ctx0" brushRef="#br0" timeOffset="278643.051">30571 6261 641 0,'14'5'21'0,"-1"-5"3"0,-7 1-1 16,5-1 0-16,2 3 5 0,-7-3 2 15,5 3 1-15,2-3-2 0,0 2 2 0,-3-2-5 16,3 0-5-16,4 3-16 0,6-2-13 16,-9 2-18-16,9-3-25 0,0 0-63 15,4-3-136-15,-4 3 230 0</inkml:trace>
  <inkml:trace contextRef="#ctx0" brushRef="#br0" timeOffset="278771.8776">31132 6300 681 0,'6'2'19'0,"7"-2"7"16,-2 2 12-16,-5-2-5 0,4 3 4 0,-4-1 6 15,5 1-7-15,-1-3 3 0,-7 3-6 16,3-3-8-16,5 0-1 0,-8 0-4 0,7 0-15 16,4 0-18-16,-8 0-21 0,7 0-30 15,1-3-63-15,-1 0-153 0,4 1 203 16</inkml:trace>
  <inkml:trace contextRef="#ctx0" brushRef="#br0" timeOffset="278936.8906">31638 6295 793 0,'14'-3'12'0,"-11"6"8"16,10-3 0-16,-10-3 3 0,11 3 4 16,-11 0-1-16,7 3 0 0,-7-3-1 15,8-3 6-15,-5 3-14 0,4 0-2 0,4 0-6 16,-11 0-4-16,10 0-15 0,-2 0-14 16,-5 0-20-16,4 3-24 0,-7-6-58 0,0 3-139 15,5 0 217-15</inkml:trace>
  <inkml:trace contextRef="#ctx0" brushRef="#br0" timeOffset="281358.9286">27486 4740 717 0,'0'0'-11'0,"0"0"2"16,0 0 5-16,0 0 7 0,17 5 2 15,-17-5 8-15,0 0 5 0,0 0-2 0,0 0-1 16,0 0 4-16,0 0-4 0,0 0 3 15,3-3 0-15,-3 3-8 0,0 0 2 16,0 0 5-16,0 0-5 0,0 0 8 16,0 0 6-16,3 3-6 0,4-3-7 0,-7 0 2 15,0 0 1-15,0 1-3 0,0-1-1 16,0 4 1-16,0-4-6 0,0 0-1 16,0 0 2-16,4 2 1 0,-4-2 0 0,0 0-2 15,0 2 2-15,-4 2-1 0,4-4-2 16,0 0-3-16,0 0-11 0,4 2-13 0,-1-2-18 15,-3 0-34-15,0 0-120 0,0 0-69 16,0 0 218-16</inkml:trace>
  <inkml:trace contextRef="#ctx0" brushRef="#br0" timeOffset="288458.7946">27773 6041 210 0,'-3'-5'85'0,"3"4"-31"0,0 1-22 0,0 0 6 15,0 0-10-15,0-2 0 0,0 2-2 16,0 0-3-16,0-4 0 0,0 4 3 16,0 0-2-16,0 0 2 0,0 0 6 0,0 0-8 15,0 0 4-15,0 0 3 0,-7-2 0 16,7 2-3-16,-4-3-5 0,4 3 9 0,0 0 0 16,0 0-11-16,0 0 0 0,-6 0-5 15,6 0-4-15,0 0 3 0,-7 3-1 16,7-3 1-16,-3 2-8 0,3-2 3 15,-3 4 3-15,3-2-4 0,-7-1 3 0,7 4-9 16,-4-4-1-16,4 2 4 0,-3 0-3 16,3-1 0-16,0-2 1 0,-3 3-8 0,3-3 9 15,0 1-1-15,0-1 4 0,0 3-5 16,0-3 1-16,0 3-7 0,0-3 4 16,0 0-3-16,0 0 3 0,0 0-7 0,0 0 4 15,0 0-1-15,0 0 3 0,0 0 1 16,0 0 1-16,0 0-7 0,0 0 6 15,0 0-2-15,0 2-1 0,0 1 2 0,0-3-2 16,-7 2 6-16,7 1-8 0,0-3 6 16,7 2-4-16,-7 1 2 0,0-3-1 15,0 0-1-15,0 0 4 0,-7 2-6 0,7-2 3 16,0 0 0-16,0 0 5 0,0 0-5 16,0 0-4-16,0 0 6 0,0 0-10 15,0 0-10-15,0 0-11 0,0 0-23 16,0 0-55-16,-6-5-179 0,6 0 195 0</inkml:trace>
  <inkml:trace contextRef="#ctx0" brushRef="#br0" timeOffset="291026.2814">28116 5445 800 0,'-3'5'-6'0,"0"-2"9"0,3 1 8 15,-10 1 6-15,7 3 9 0,-1-1 0 16,-6 3 14-16,7-1 6 0,-4 5 4 16,4-2 11-16,0 1 1 0,-5 2 3 15,2 2 7-15,3 4-1 0,3-5 0 0,-10 5 2 16,10-1 2-16,-3 2 2 0,3-2-1 16,0 2-3-16,0-2 5 0,0 4-3 15,3-5-2-15,0 1-5 0,-3-2-4 0,7 0-8 16,-7-4 1-16,0-2-7 0,0 4-5 15,0-7-2-15,0 4-6 0,0-2-1 0,3-4-5 16,-3 3-5-16,0-3-8 0,3-2-24 16,-3 3-37-16,0-6-56 0,3 1-48 15,-3-3-52-15,0 0-153 0,8-5-226 16,-2 2-80-16</inkml:trace>
  <inkml:trace contextRef="#ctx0" brushRef="#br0" timeOffset="291670.9086">28410 5470 1508 0,'0'0'-57'16,"3"-3"16"-16,-3 3 10 0,0-2 17 0,0 2 10 16,7 0 15-16,-7-3 9 0,0 3 12 15,10 0 8-15,-3 0 7 0,-4 3 2 16,7-3 2-16,-7 0 1 0,11 0-5 0,-11 0 0 15,7 0-4-15,7 0-5 0,-11 2 0 16,7-2-3-16,1 3-8 0,-4-3-1 16,4 0-3-16,2 0-1 0,-2 0-9 0,-5 0-18 15,1-3-27-15,4 3-25 0,-1-2-37 16,-7 2-45-16,2-5-109 0,-5 2-244 16,-3 0 1-16</inkml:trace>
  <inkml:trace contextRef="#ctx0" brushRef="#br0" timeOffset="292182.9459">28470 5465 1297 0,'-10'0'-27'0,"0"2"13"16,0-2 9-16,0 3 17 0,0 2 11 15,0-3 6-15,0 3 5 0,0-3 4 0,0 4 1 16,0 0 7-16,3 0 1 0,4 0 1 15,-7 2 15-15,0-4-12 0,6 4 2 16,1-4-3-16,-7 4 1 0,7-3-2 0,0 0-3 16,3-1-4-16,-11 1-1 0,8 1-3 15,3 0-3-15,0-3-3 0,-7 2-5 16,4 1 0-16,3 0-4 0,0-2-2 0,-3 1-1 16,3-2-4-16,0 1-1 0,0-1-3 15,0 2-2-15,0 0-1 0,3-3 5 16,7 3-8-16,-7 0-3 0,8 0 5 0,-2-2-2 15,1 3-2-15,7 0 2 0,-4 2 0 16,4-2-3-16,7 3-1 0,-11 1 4 0,7-3-5 16,-4 1 1-16,1-1-1 0,-4 3 0 15,1-3 2-15,-1 2 0 0,-2 0-1 16,-5-1 2-16,-3-1 1 0,4 1-1 16,-14-3 0-16,4 2 4 0,0-2-1 0,-8 3 1 15,5-3 1-15,-4 2-1 0,-4-5 2 16,1 4 3-16,0-3 0 0,3 0-1 0,-10-2 0 15,10 2-2-15,-10-3 1 0,3 0-2 16,0-3 0-16,1 3-2 0,-1-1-1 16,4 1 0-16,-1 0-4 0,1-3-3 15,7 0-9-15,-8 1-12 0,4-2-15 0,4-1-27 16,-1 3-28-16,4-3-31 0,-1 3-23 16,4-6-46-16,4 3-99 0,-1-2-245 0,4 2-38 15</inkml:trace>
  <inkml:trace contextRef="#ctx0" brushRef="#br0" timeOffset="292600.9787">28530 5682 1387 0,'0'0'-51'0,"3"-3"8"15,4 3 8-15,-7 0 3 0,3 0 5 0,-3 0 10 16,0 0 10-16,11 3 0 0,-11 0 9 15,3-1 3-15,0 1 3 0,0 2 3 16,4 0 2-16,-4-1 3 0,8 4-1 16,-11-3 6-16,9 2 3 0,-2 2-6 0,7-1 2 15,-8-1-3-15,4-1 0 0,4 2-3 16,-1-3-2-16,4 3 3 0,-4-4-2 0,4 1 1 16,-4 1-1-16,4-4-4 0,-4 1 9 15,4-1 3-15,-4-2 4 0,4-2 9 16,-4 2 6-16,0-5-3 0,-3-1 2 15,0 1-2-15,0-2 1 0,-6-3 5 0,-1 1-2 16,7-3 3-16,-10-2 0 0,0 2 1 16,0-3 2-16,-3 0-4 0,-4 2-2 0,0 1 6 15,7 1-1-15,-10-1-8 0,0 4 0 16,0-1-7-16,0 4-7 0,0 0 0 16,0 2-4-16,-3 3 2 0,-4 3-6 0,4-1-6 15,-8 1-8-15,12 4-22 0,-4-2-33 16,-1 2-38-16,1 4-37 0,2-2-33 15,2 0-101-15,-4-2-311 0,5 1-75 16</inkml:trace>
  <inkml:trace contextRef="#ctx0" brushRef="#br0" timeOffset="293102.0175">29294 5808 1541 0,'3'-6'-5'0,"-3"3"17"0,0 1 24 15,3-3 18-15,-3 3 17 0,0-1 9 16,0 3 6-16,0 0 2 0,0 0 11 16,-3 8 4-16,3-1-1 0,-3 4 0 0,-4-1 2 15,4-1-2-15,0 4 2 0,-5-1-7 16,5 3-10-16,0-1-6 0,3 0-4 16,-3-2-14-16,-4 3 4 0,4-2-19 0,0-4-27 15,3 3-24-15,-8 0-44 0,2-3-53 16,6 1-61-16,-7 0-57 0,-2-5-122 0,1 3-133 15,2-6-166-15,-1 3-136 0</inkml:trace>
  <inkml:trace contextRef="#ctx0" brushRef="#br0" timeOffset="301051.6353">20102 4884 912 0,'7'-2'-11'15,"0"2"8"-15,0 0 9 0,-1 0 9 0,4 0 5 16,-3 0 15-16,3 0 2 0,0 0-8 15,0-2 6-15,3 2 4 0,-3 2-1 16,4-2 4-16,-1 0-5 0,-3 0-5 0,3-2-6 16,0-1 2-16,1 3-3 0,-1 0-5 15,-2-2-1-15,5 2 1 0,-6 0-10 0,3 0-26 16,0-3-30-16,-2 3-31 0,-5-5-90 16,4 3-209-16,1-1 111 0</inkml:trace>
  <inkml:trace contextRef="#ctx0" brushRef="#br0" timeOffset="302066.8448">22857 4807 972 0,'10'0'-27'0,"-3"0"5"16,6-2 7-16,-3 2 7 0,1 0 2 15,2 0 7-15,1 2 3 0,2-2 5 0,1 0 5 16,-1 0 1-16,1-2 3 0,2 2 0 16,-2 0 3-16,7 0-3 0,-5-3 2 0,5 3-10 15,0-2 4-15,-1-1 2 0,4 1-8 16,-8 2 1-16,8-3 0 0,-3 1-13 16,-5 2-19-16,5 0-20 0,-4-5-36 0,-4 2-68 15,4 1-126-15,-2 0 208 0</inkml:trace>
  <inkml:trace contextRef="#ctx0" brushRef="#br0" timeOffset="302345.9639">23841 4780 741 0,'17'0'7'0,"-4"0"-2"0,1 0 8 0,2 0 9 16,-2-2 4-16,2 2 5 0,-2-3 1 15,2 3-3-15,-2-3-3 0,2 1 3 0,1-1-7 16,-1 3 5-16,1-1-2 0,4 1-4 16,-5-3-3-16,1 0-5 0,2 1-1 0,-2 2 7 15,4-4-12-15,-2 4-5 0,1-2-24 16,4 4-15-16,-8-4-31 0,4 0-63 15,-3-2-165-15,-4 3 187 0</inkml:trace>
  <inkml:trace contextRef="#ctx0" brushRef="#br0" timeOffset="302581.5223">24945 4797 790 0,'20'0'-3'0,"-3"0"6"0,0 0 4 0,2 3 5 15,2-3 9-15,-2 0 3 0,1 0 0 16,1 0-8-16,2 0 1 0,0 0 4 16,-6 0-5-16,6-3 3 0,-3 6-15 0,3-3-14 15,-6 0-21-15,0 0-23 0,0 0-65 16,-1-3-139-16,1 1 223 0</inkml:trace>
  <inkml:trace contextRef="#ctx0" brushRef="#br0" timeOffset="303178.6503">26329 4807 694 0,'-7'0'3'0,"7"0"6"0,0 0 6 15,-6 0-1-15,6-2 7 0,0 2 2 0,0 0 8 16,0 0 2-16,0 0 1 0,0 0 12 15,13 0-5-15,-6 0 11 0,3 0 2 0,-4 2 1 16,8-4-1-16,-4 4-7 0,3-2-4 16,4 2-2-16,-4-2-2 0,7 0 1 15,4 0-8-15,-1 0-11 0,3 0-18 16,1 0-25-16,3 0-29 0,3 0-24 0,-3-4-55 16,0 4-110-16,0-3-76 0,-3 1 169 15</inkml:trace>
  <inkml:trace contextRef="#ctx0" brushRef="#br0" timeOffset="303439.6709">27302 4792 893 0,'14'-2'2'16,"-7"4"7"-16,10-2 4 0,-11 0 10 16,4 0 4-16,4 0 7 0,-1 0-9 0,-7 0 1 15,5 0-6-15,2 0 2 0,-7-2-3 16,5 2 2-16,2-3-15 0,-7 3-13 16,8 0-16-16,-1 0-16 0,1 0-24 0,-1 0-61 15,-10 0-177-15,11-2 182 0</inkml:trace>
  <inkml:trace contextRef="#ctx0" brushRef="#br0" timeOffset="306184.8423">29584 5829 873 0,'7'3'13'0,"-4"-3"2"16,-3 3 3-16,0-3 19 0,3 0 9 0,-3 0 10 15,0 2 2-15,0-2 8 0,10 0-10 16,-10 0 4-16,0 0-4 0,0 0-2 0,0-5 12 16,0 5 2-16,0-4-1 0,0-1 2 15,0-1-2-15,0 2-2 0,-7-1 1 16,4-6-6-16,3 4-7 0,-3-4-4 15,3-1-9-15,0-1 0 0,-3 1-6 0,-4-1-4 16,3 1-4-16,4-1-2 0,0 1-2 16,-3-1-2-16,3 1 0 0,0 3-2 0,0-3-1 15,-7 3-1-15,7 1-1 0,0 1-3 16,-3 0 2-16,3-1-5 0,0 1-2 16,-3 2 0-16,3 1 2 0,0-2-3 0,0 4 0 15,0-4 1-15,0 3-2 0,0 3-1 16,0-3 10-16,0 3 6 0,0 0 11 15,0 8 10-15,0-2 0 0,0 1-1 0,0 4-2 16,0-2-3-16,0-1-3 0,3 4-2 16,-3-2-4-16,0 2-1 0,3 0-1 15,-3-3-4-15,7 3-6 0,-7-2-15 0,0 0-22 16,3 0-39-16,-6-3-47 0,6 4-55 16,-3-5-63-16,0-2-171 0,4-1-246 0,-4 2-141 15</inkml:trace>
  <inkml:trace contextRef="#ctx0" brushRef="#br0" timeOffset="306627.9405">29801 5707 1635 0,'0'-3'-90'0,"3"6"17"0,7-3 13 16,-7 2 15-16,0 1 12 0,8 0 11 0,-5-1 0 15,1 3 15-15,-1 0 7 0,5 1 2 16,2 2 1-16,-10-4 6 0,11 4-2 0,-1-1 3 16,-7 0 3-16,5 1 5 0,2-1-10 15,1 1 11-15,2-3-8 0,-2 2-3 0,2-1 2 16,-2 2 7-16,5-4-8 0,-5-1 1 15,2-1-2-15,1 2 12 0,3-4 0 16,-3 0 4-16,-1-1 3 0,-2-4 1 16,-1-1 0-16,1-1-2 0,-5-1 2 0,1-4 2 15,4-1-6-15,-11-2-6 0,0 1 1 16,4-1-5-16,-7-3 0 0,-7 3 2 0,1-6 1 16,-4 8-1-16,3-4-1 0,-6 2-2 15,-1 3-2-15,-2 0-5 0,-1 5 4 16,-3 1 0-16,0 1 0 0,4 4-12 15,-1 1-14-15,4 0-22 0,-4 1-20 0,4 4-23 16,-1 1-23-16,-2-5-50 0,5 2-118 16,5 2-124-16,-4 0 92 0</inkml:trace>
  <inkml:trace contextRef="#ctx0" brushRef="#br0" timeOffset="307661.6134">30294 5304 1043 0,'-3'-1'-20'0,"0"-5"16"15,-4 4 6-15,3-1 3 0,1-1 7 16,3 1-3-16,0 3 5 0,0-2-2 15,0 2-2-15,0 0 14 0,7 0 5 0,3 2 9 16,3 1 9-16,4 1-1 0,-1 1 3 16,8 2 5-16,-7 4-5 0,5 1 8 0,2 6-2 15,6 0 7-15,-10 1-1 0,4 3 1 16,-8 1-2-16,-2 4 5 0,-1 1 3 16,1 0 6-16,-8-6 2 0,1 3-1 15,-4 3 0-15,-3-6-2 0,3 3-4 0,-3-3-7 16,0 2-6-16,-3-2-3 0,3-5-6 15,0 1-4-15,0 0-7 0,-3-6-1 0,3 2-3 16,0-1-6-16,0-1-4 0,-7 0-14 16,7-3-20-16,0-2-26 0,0 1-39 15,0-1-57-15,0-2-40 0,0-3-120 0,7 1-130 16,-7-3-127-16,3 0-52 0</inkml:trace>
  <inkml:trace contextRef="#ctx0" brushRef="#br0" timeOffset="308990.1956">30884 5167 1455 0,'0'-2'-41'0,"-3"-1"10"16,3 1 8-16,0 2 20 0,0 0 8 0,3-3 18 15,-3 3 17-15,0 0 4 0,11 5 19 16,-8 0 5-16,-3 3 10 0,3 4 4 0,7 0 1 15,-10 2-1-15,3 2 1 0,1 2-3 16,3 5 2-16,-4-1-2 0,-3 1-6 16,0-1-5-16,3 4-4 0,4-4 0 15,-7 0-4-15,3-2-6 0,-3-2-3 0,0 2-4 16,0-3-3-16,0-3-8 0,0 3-3 16,3-2-2-16,-3-6-3 0,0 4-1 15,0-4 0-15,3 2-2 0,-3-4-3 0,0 1-3 16,0-2 3-16,8-2-4 0,-8-2-5 15,0-2-1-15,3 0-3 0,-3 0 2 16,0-6-3-16,3 0-2 0,4 0-4 0,-4-2 1 16,0 2 2-16,8-5-3 0,-8 2-1 15,7 1 1-15,-7-1-4 0,11 1 2 16,-11-2 2-16,10-1-6 0,1 4 3 0,-8-3-2 16,7 3 2-16,-2-1 0 0,5 1-4 15,-2 0 5-15,-8 1-3 0,7 0 2 16,-2 0 0-16,5 4 1 0,-5-2-1 0,-5 2-2 15,7 2 0-15,-2 0 1 0,-5 0-2 16,4 2 0-16,4 2 3 0,-8 4 1 16,7-4 1-16,-2 4 1 0,-5-1-3 15,7 3 3-15,1-1 0 0,-4 4-3 0,-4-3 3 16,4 1-2-16,-3 1 1 0,3-2-2 16,0 0 3-16,-3-1 1 0,3-1-4 0,-7 1-1 15,7-1 5-15,-7 1-5 0,1-5 1 16,-1 1 1-16,4 2 2 0,-4-4-2 15,0 2 1-15,4-2-3 0,-4-1-5 16,-3 1 0-16,0-3-5 0,0 0 1 0,0 0 0 16,0 0 1-16,7 0 1 0,-7 0 2 15,7 0-3-15,-7 0 3 0,0 0 1 0,0 0 0 16,0 0-3-16,3-3-1 0,-3 3 2 16,0 3 1-16,0-3-1 0,0 0-13 15,0 0-4-15,0 0-4 0,0 0-4 16,0 0-9-16,0 0-14 0,0 0-18 0,0 0-25 15,0 0-33-15,0 2-44 0,0-2-77 16,0 0-160-16,0-7-172 0,0 4-84 0</inkml:trace>
  <inkml:trace contextRef="#ctx0" brushRef="#br0" timeOffset="309392.2834">31655 5409 1573 0,'0'-2'-35'0,"0"2"12"0,0-3 13 16,0 3 16-16,0-2 14 0,0 2 9 15,3-2 11-15,-3 2 6 0,0-3 1 0,7 1 3 16,-4 2 1-16,0-3 0 0,8 1 1 0,-5 2 2 16,4-3 0-16,4 1-7 0,-1 2 1 15,-7-3-6-15,8 3-5 0,-1-3-1 16,4 2-5-16,-4-2-3 0,4 3-2 15,-4-3-2-15,4 1-8 0,-4 2-15 0,1-3-18 16,-1 2-24-16,-7 1-24 0,5 0-32 16,2 0-26-16,-10 0-30 0,7-3-56 15,-6 6-348-15,-4-2-58 0</inkml:trace>
  <inkml:trace contextRef="#ctx0" brushRef="#br0" timeOffset="309596.3932">31698 5508 1417 0,'-10'5'-62'16,"7"-2"14"-16,-8 1 18 0,8-2 7 0,3 1 14 16,0 1 19-16,3-1 10 0,5 2 14 15,-5-2 4-15,0-1 16 0,7 1-4 0,1-1 4 16,-5 1-2-16,7-3 8 0,-2 2-10 16,-5-2-2-16,7 0-5 0,-2 0-2 15,-5 0-6-15,7 0-15 0,1-2-24 16,-8 2-30-16,4-3-40 0,4 3-41 0,-11-5-100 15,10 3-266-15,-10-3 14 0</inkml:trace>
  <inkml:trace contextRef="#ctx0" brushRef="#br0" timeOffset="310090.4309">32245 5574 1301 0,'0'3'-23'16,"0"-1"8"-16,0-2 10 0,-3 6 17 15,3-6 17-15,0 0 5 0,0 0 3 0,0 0-2 16,0 0 3-16,6-11-1 0,-6 4-3 15,3-1-3-15,5-1-5 0,-8-4-3 0,3-2 1 16,0-3-7-16,4 1 2 0,-4-3-1 16,0-2-3-16,-3 1 5 0,3 1 2 15,8-2 3-15,-11 3 9 0,3-2-6 16,4 6 4-16,-4 0 2 0,-3 3 1 0,0 0 0 16,3-2-1-16,-3 5 2 0,0-2-4 15,3 2-1-15,-3 1-7 0,8 0-4 0,-8 1 3 16,0 5-4-16,3-1 0 0,-3 3 5 15,0 0 6-15,10 3-1 0,-7 2 3 16,-3 2 0-16,0 1 4 0,0 2 2 0,3 2 2 16,-3 0 6-16,8 2-5 0,-8 1-4 15,6-1-3-15,-6-2-1 0,0 4-6 16,3-1-2-16,4-3-2 0,-4 1-2 16,-3-1-3-16,3 0-8 0,5-1-23 0,-5-2-28 15,0 3-35-15,-3-3-36 0,10-2-39 16,-7 1-40-16,8-3-108 0,-5-3-342 0,-3 1-137 15</inkml:trace>
  <inkml:trace contextRef="#ctx0" brushRef="#br0" timeOffset="310458.0121">32575 5442 1656 0,'3'-1'-65'0,"-3"-2"10"0,7 3 13 16,-7 0 10-16,4 3 13 0,-1 1 5 15,4-2 13-15,-4 4 9 0,0 1 3 16,11-2 2-16,-4 2 6 0,-4 0 3 0,8 1 0 16,-1 0 4-16,4-1 5 0,-1 1-2 15,8-1 2-15,-8 1 0 0,4-1-4 16,7-2-2-16,-3-2 2 0,6-1 6 0,-11-2 2 16,5 0 9-16,-1-5 0 0,4 0-4 15,-11-2-2-15,8-5-3 0,-15-5-4 0,5 0-4 16,-1 0 1-16,-2-3-2 0,-8-2 1 15,-3-1 6-15,0 4 6 0,-3-1 1 16,-11-4 3-16,1 7-1 0,-4-3-8 16,-10 6 0-16,8 1-5 0,-8 2-1 0,-3 4-8 15,3 0 2-15,-3 7-8 0,0 0 1 16,0 2-3-16,3 3-4 0,7 2-3 0,-6-1-4 16,9 3-21-16,0 5-16 0,1-5-25 15,6 4-29-15,-4 2-40 0,11-6-49 16,3 3-124-16,0 2-295 0,0-2-98 15</inkml:trace>
  <inkml:trace contextRef="#ctx0" brushRef="#br0" timeOffset="311971.5441">33356 5199 1567 0,'3'-3'-56'15,"7"-1"11"-15,-7 4 9 0,0-2 19 16,5-1 14-16,-5 3 17 0,-3 0 10 0,3 3 8 16,0 2 8-16,-3-1 10 0,7 5 11 15,-4 0 0-15,-3 2 8 0,0-2 0 0,0 1 6 16,0 2-1-16,0 0 5 0,0 5 3 16,0-5-2-16,0 0-4 0,0 1-1 15,0 2-3-15,0-6-3 0,0 5-10 0,0-5-1 16,-3 1-3-16,3-2-3 0,0-1 0 15,-7 0 0-15,4 1 7 0,3-3-10 16,0 2 4-16,0-4 3 0,0 3-1 0,0-6-7 16,-3 2-4-16,3-2-3 0,0 0-7 15,-11-11-3-15,11 4-7 0,0-1 1 16,0-1-3-16,0-4-7 0,0 4 0 0,0-3 2 16,8-2-8-16,-5 2-5 0,0 1-3 15,-3-1 4-15,3 2-2 0,4 3-1 16,-4-2-3-16,0 1-3 0,5-1 4 0,-2 5-3 15,-6-1 0-15,10-1 7 0,-7 4-4 16,0 2-2-16,8 0 1 0,-8 0 0 16,0 2-1-16,7 1 5 0,-7 2-2 0,5-2 1 15,-2 1 0-15,-6-1-1 0,3 3-3 16,4-4 2-16,-4 1 0 0,-3 1 8 16,11-1-11-16,-8-3-3 0,0 2-5 0,-3-2-8 15,7 0-8-15,-4-2-11 0,3-2-4 16,5-2 6-16,2 0-4 0,1-2 3 0,-1 2 4 15,-4 0 0-15,2 1 5 0,5 1 1 16,-2-1 2-16,-4 2 3 0,-4 1 5 16,5 4 3-16,-5 1 8 0,4 2 9 15,-7 4 5-15,4 2 5 0,-3-2-2 0,-1 4-2 16,-3-1-1-16,0 1-2 0,0-1-1 16,3 4-1-16,-3-3-2 0,7-1-2 0,-7-3-25 15,3 2-28-15,-3-4-46 0,0 3-64 16,0-8-85-16,3 1-202 0,4-3 47 15,-7 0-148-15,7-3-52 0</inkml:trace>
  <inkml:trace contextRef="#ctx0" brushRef="#br0" timeOffset="325462.4377">19105 7379 714 0,'0'-2'60'16,"0"2"0"-16,0 0-11 0,0 9 20 15,0-3 0-15,8 2 1 0,-13 2-5 16,5 2 1-16,5-2 5 0,-5 5-1 0,3-1 2 16,0 4 5-16,0 0-1 0,0 2 3 15,4 3 1-15,-1-3-4 0,-1 5 3 0,4-3-2 16,1 2 2-16,-4-3-2 0,5 1-3 15,-5 4 0-15,4-1-4 0,-2-3-2 0,-2 0-6 16,1 2 0-16,-1-5 0 0,-3 1-3 16,5-2 1-16,-5 0-9 0,0-4-1 15,-3 1-1-15,7-1-10 0,-4-2 1 16,0 0-2-16,-3-2-3 0,0-1-6 0,3-1-1 16,-3 2-3-16,0-5-5 0,-3 0-1 15,3-5-2-15,0 0-4 0,0 0-2 0,-10-8-2 16,4 1-4-16,3-3-4 0,-2-4 0 15,2-1-1-15,0-8-3 0,3 0-5 16,0 1-2-16,0-3 0 0,3 0 4 0,0-3-2 16,2 6 1-16,1-1 1 0,1 1-1 15,-1 2 2-15,5-1-1 0,-2 7-2 0,1-1 1 16,1 1 2-16,-2 3 3 0,1 2-5 16,4 5 2-16,-4-1 4 0,-1 2-2 15,5 6 4-15,-4-1 0 0,4 4 0 16,-1 1 6-16,-4 4 7 0,2 1 2 0,-1 0 9 15,-1 3 4-15,2 3 6 0,-5-3 4 16,1 0 0-16,-1-1-5 0,1-1 3 0,-3 2 0 16,3 1-5-16,-1-4-2 0,0 0-5 15,-2 1 0-15,3-3 2 0,-4-3-6 16,1 1 2-16,2-1-10 0,-3 1-14 0,0-1-21 16,1-2-22-16,-4 1-29 0,3-2-35 15,1-1-48-15,-1-3-50 0,1 0-45 0,-4 0-125 16,6-7-105-16,4 1-160 0,0 0-139 15</inkml:trace>
  <inkml:trace contextRef="#ctx0" brushRef="#br0" timeOffset="325905.494">19826 7645 1691 0,'-7'2'-35'0,"4"1"16"16,-3-3 16-16,1 2 11 0,5 0 16 0,-3 1 4 16,0 0 5-16,0-3 2 0,3 0 6 15,0 5 15-15,3-3 10 0,-3-2 3 0,6 0-1 16,2 0 7-16,-2 0-3 0,4 0-4 16,1-2-3-16,2-1-3 0,-4 1-6 15,8-1-4-15,-1 0-5 0,2 1-7 16,-1 0-4-16,-1-3-3 0,4 3-4 0,-4-4-2 15,1 4-3-15,0-1-10 0,0-1-10 16,-1 1-16-16,-2 1-16 0,-1-4-23 0,0 6-21 16,0-6-29-16,-2 6-30 0,-1-1-29 15,-1-2-40-15,-5 3-100 0,-1-3-282 16,1 3-83-16</inkml:trace>
  <inkml:trace contextRef="#ctx0" brushRef="#br0" timeOffset="326136.0324">19819 7827 1523 0,'-6'5'-56'0,"6"-1"19"16,0 2 27-16,0-4 21 0,6 4 31 16,-3-6 13-16,7 3 14 0,1 0 6 0,2-3 9 15,4 0 0-15,-1 0-5 0,1 0-7 16,2-3-7-16,2 0-6 0,-1 1-7 15,0-4 2-15,3 4-20 0,-3-2-25 0,0 0-25 16,0 2-37-16,0-4-44 0,0 4-40 16,0-5-42-16,1-1-109 0,2 1-220 0,-7 2-14 15</inkml:trace>
  <inkml:trace contextRef="#ctx0" brushRef="#br0" timeOffset="326561.7137">20656 7592 1352 0,'0'0'-43'16,"-7"0"6"-16,7 0 17 0,-3 3 10 0,0 1 9 16,0-1 5-16,-1-1 8 0,4 4 5 15,-3-1-1-15,3 0 5 0,0 3 0 0,3-4 2 16,1 7-1-16,-1-4 2 0,3 0 8 15,1 1-4-15,3 1 4 0,0 2 6 16,0-4-3-16,4 4-1 0,-1-2 1 16,0-1-2-16,4 1-5 0,0-1 0 0,-1-3-1 15,4 0-4-15,1 0 5 0,-5 0-4 16,1-5-1-16,2 0 4 0,2 0 6 0,-8-2 3 16,4-6 1-16,-4 1 2 0,-3-1 0 15,0-2-6-15,-4-2-2 0,2 0-5 16,-8-4 0-16,-4 1-2 0,-6 0-4 0,0-5 0 15,-4 3 3-15,-5 1 4 0,-1 2 1 16,-4-1-4-16,1 5-2 0,-3 0 0 16,-1 2-2-16,0 2-4 0,-3 2-2 0,0 4-2 15,3 3 0-15,0 2-3 0,1 3-6 16,0-3-19-16,2 2-26 0,4 0-39 16,-1 5-54-16,2-6-45 0,5-1-125 0,1 0-278 15,-1-1-83-15</inkml:trace>
  <inkml:trace contextRef="#ctx0" brushRef="#br0" timeOffset="346864.8521">19843 9644 446 0,'3'4'91'0,"4"-8"-20"15,-4 8-24-15,0-4 1 0,-3 0 10 16,11-4 0-16,-8 4-7 0,-3 0 0 0,6 4 7 15,-6-4 1-15,7-4-1 0,-4 4 9 16,3 0 4-16,-1-2 2 0,1-1 0 0,1 3-3 16,-4 0 4-16,6 0 5 0,-1-2-2 15,-2 2-2-15,1-2-2 0,-1 2-5 16,5-3-2-16,-5 3-6 0,4-2 0 0,1 2-6 16,-2 0-3-16,1-3-3 0,4 3-6 15,-1 0-4-15,-3 0-4 0,3 0-5 0,-3-3-3 16,0 3-3-16,4 0-21 0,-8 0-27 15,4 0-36-15,1 0-49 0,-2-2-61 16,-2-1-107-16,3 1-329 0,0 0-106 16</inkml:trace>
  <inkml:trace contextRef="#ctx0" brushRef="#br0" timeOffset="347726.9177">20859 9542 1567 0,'0'0'-75'16,"0"-2"13"-16,0 2 10 0,0 0 10 0,0 0 14 15,4-3 1-15,-4 3 4 0,3-2 12 16,0 2 0-16,-3 0 9 0,11 0 9 15,-5 0 6-15,1-3 8 0,-1 3 1 16,8 3 10-16,-4-3 4 0,4-3 2 16,-1 6 0-16,7-6-3 0,-1 3 3 0,2 0-6 15,2 0 1-15,4-2-4 0,3 2 8 16,0 0-8-16,0-3-1 0,3 3-2 0,1-2-4 16,-1 2 1-16,0 0-5 0,0-3-2 15,-3 0-1-15,-3 3-5 0,0 0-12 16,0-1-19-16,-7 1-32 0,3 0-30 0,-3-3-45 15,-4-2-107-15,5 2-211 0,-4-1 46 16</inkml:trace>
  <inkml:trace contextRef="#ctx0" brushRef="#br0" timeOffset="348232.4943">22277 9294 1187 0,'7'-1'-38'0,"-1"-2"8"0,2 3 12 15,1-3 13-15,4 3 5 0,1-5 9 16,2 5 11-16,-2-1 0 0,2 1 2 0,4-3 9 15,1 0 5-15,-2 1 2 0,5-2 4 16,-1 2 5-16,4-1-5 0,3 3-2 0,-3-3 1 16,3 3-1-16,-4-1-3 0,4 1-2 15,0-3-5-15,0 1-1 0,0 2-4 16,0-3-2-16,0 3-2 0,-3-3-4 16,3 3 1-16,-3-2-6 0,-1-1 2 0,-2 3-3 15,0-2-5-15,-5 2-10 0,-2-2-13 16,2-1-15-16,-2 3-22 0,0-2-17 15,-3-1-20-15,2 1-28 0,1-3-53 0,-4 2-251 16,4 0 68-16</inkml:trace>
  <inkml:trace contextRef="#ctx0" brushRef="#br0" timeOffset="348820.0286">23357 9336 1113 0,'11'0'-41'0,"-2"-1"12"0,1 1 4 0,1 0 8 15,2 0 11-15,1-3 3 0,2 3 3 16,1-2 14-16,-1 2 1 0,4 0 5 0,4 0 11 16,-2-3-7-16,2 6 10 0,3-3-1 15,3 0 7-15,0 0-4 0,0-3 9 16,0 3 0-16,3 3-2 0,-3-3 6 0,3 0-14 15,1 0 3-15,-4 0-2 0,0-3-2 16,0 3-5-16,0 0-1 0,-7 0-4 16,7 0-1-16,0 0-3 0,-3 0 0 0,0-3-4 15,-3 3-2-15,-2 0-3 0,2-2 0 16,-1 2-6-16,-2-3-14 0,1 3-13 16,2-2-19-16,-4 0-18 0,4 2-30 0,-5-3-23 15,-2-2-63-15,3 3-253 0,-3-1 62 16</inkml:trace>
  <inkml:trace contextRef="#ctx0" brushRef="#br0" timeOffset="349356.0141">24732 9382 1103 0,'6'0'-44'0,"1"0"6"0,2 0 6 16,-1-2 6-16,2 2 10 0,-1 0 4 15,5 0 15-15,-1 0-1 0,1 0 3 16,-1 0-1-16,4 0 6 0,-1 0 3 16,4 0 1-16,1 0-1 0,-5 0 7 0,7 0-2 15,-2 0 7-15,1 0-2 0,-1 0 1 16,2 0-2-16,0 0-2 0,0 0 8 16,1 0 1-16,3 0-12 0,3 0 6 0,-3-3-9 15,-1 1-11-15,-3 2 9 0,1-3-10 16,-1 3-11-16,1-3-16 0,-2 3-16 0,2 0-24 15,-7-1-44-15,-1 1-94 0,1-3-79 16,4 0 201-16</inkml:trace>
  <inkml:trace contextRef="#ctx0" brushRef="#br0" timeOffset="349689.5786">26153 9294 788 0,'9'-1'1'0,"1"1"9"0,1 0 3 16,2 0 12-16,4-3 10 0,-1 3-2 15,1 3 16-15,9-3-5 0,-9 0-7 16,10 0 4-16,-11 0-1 0,7 0-3 16,4 0-5-16,0 0 6 0,3 1-10 0,0-1-3 15,0 0 1-15,0 0-7 0,0 0-2 16,3 0 4-16,-3-1-17 0,4 1-20 0,2 0-21 16,-3 0-15-16,-3-3-30 0,0-2-73 15,-3 2-193-15,0-1 139 0</inkml:trace>
  <inkml:trace contextRef="#ctx0" brushRef="#br0" timeOffset="350020.7128">27302 9203 917 0,'21'-3'-4'0,"-4"3"-4"0,-4-2 9 0,4 2 7 15,-1-4 7-15,4 4 3 0,0-2 1 16,3 2 1-16,4 0 0 0,3 0 2 15,0 0-9-15,0 0 2 0,0-3-3 0,3 3 2 16,4 0 1-16,0 0-2 0,3-3-4 16,0 3-1-16,-4-1-1 0,8-2 0 15,-1 1 0-15,4-1-1 0,-4-2-12 0,1 0-3 16,-1 3-14-16,1-6 3 0,-1 3 3 16,0 0-1-16,1 1-7 0,-5-2 8 0,1 1 4 15,-6 1 1-15,3 1 3 0,-7-3 12 16,3 4 3-16,-3-1 5 0,3 0 7 15,-3 2-1-15,0-2 7 0,7-2-3 16,-10 5-5-16,3-3 6 0,0-2-2 0,0 3-3 16,0 0-10-16,-7-3-22 0,4 2-38 15,-4-4-68-15,-3 0-212 0,4-1 152 0</inkml:trace>
  <inkml:trace contextRef="#ctx0" brushRef="#br0" timeOffset="426006.7773">15437 6222 188 0,'4'0'31'0,"-4"3"-14"0,0-3 0 16,0 2-4-16,0-2 1 0,0 0 1 15,0 0 3-15,3 2-2 0,-3 1 0 16,0-3 3-16,0 2 5 0,0-2 1 0,0 0 0 15,3 3-4-15,-3-3 6 0,0 0 1 16,0 0-1-16,0 3 0 0,0-3 6 0,0 0-5 16,0 0 0-16,0 2-6 0,0-2 8 15,0 0-5-15,0 0 2 0,0 0 2 16,0 0-5-16,7 0-3 0,-7 0-2 16,0 0-1-16,0 0-2 0,0 0 4 15,0 3 0-15,0-3-8 0,0 0 2 0,0 0 2 16,0 0-7-16,0 0 5 0,6 0 3 0,-6 2-6 15,0-2 2-15,0 0 5 0,8 0-2 16,-5 0 0-16,-3 0 1 0,6 0-4 16,-3 2 7-16,1-2-9 0,2 0 14 15,2 0-4-15,-5 0-6 0,3 0 2 0,1 0-2 16,-1 0 3-16,2 0-9 0,1 0 2 16,-2 0-2-16,2-2 4 0,2 2-5 15,-5 0-9-15,4-2 11 0,1-1-4 0,-1 3 0 16,-1 0 2-16,-2-2-2 0,3-1 10 15,0 0-5-15,0 3-2 0,-3-2 1 0,3 2-1 16,-4-3 4-16,1 3 1 0,0-2-5 16,0 0 0-16,-1 2-1 0,0 0 1 15,2-3-5-15,-2 3 5 0,4-2-1 16,-3 2 0-16,0-3 1 0,3 3-4 0,-1-2-1 16,5 2 0-16,-4-3 1 0,3 3 2 15,-3-2 0-15,3-1-1 0,-3 3 0 16,4-3-1-16,-4 3 4 0,4 0-3 0,-5-1-5 15,1-2-8-15,4 3 11 0,-5-2 2 16,1 2-5-16,1-3-1 0,-2 3 3 0,1 0-2 16,1-3 0-16,-2 3 7 0,5 0-7 15,-4-1-4-15,0 1 3 0,0 0 0 16,0-5-2-16,0 5 4 0,0 0 0 16,0 0-5-16,0 0 5 0,0 0 2 0,-3 0-2 15,3-1-2-15,-1 1 2 0,-1-2 9 16,-2 4-6-16,1-4-1 0,2 2-6 0,-1-4 2 15,1 4 1-15,-2 0 9 0,3 0-16 16,-3-2 4-16,3 2 5 0,-4 0-4 16,5-3 0-16,-5 3 5 0,4 0-4 0,0 0 0 15,-3 0 5-15,3 0-5 0,-4 0 2 16,5-2-3-16,-5 2 4 0,4 0-3 16,-4 0 11-16,5 0-13 0,-1 0 2 0,-1 0 5 15,2 0-3-15,-4 0-6 0,2-2 3 16,2 2 4-16,-1 0-2 0,-1 0-2 15,2 0-2-15,-1 0 6 0,-1 0-1 0,2 0-3 16,-5-3 1-16,4 3 2 0,0-2-1 16,0 2-5-16,0 0 3 0,-3 0 4 0,3 0-1 15,0 0 0-15,0 0 1 0,-4 0-1 16,5 0 1-16,-5 0-3 0,4-3-1 16,1 3 1-16,-2 0 0 0,1 0 0 0,4 0 4 15,-5-3-6-15,1 3-2 0,1 0 5 16,-2 0 0-16,5 0 1 0,-4-2-2 15,3 2 2-15,1 0 0 0,-1 0-4 16,1 0 2-16,-1 0 1 0,4 0 0 0,-4 0 1 16,4 0 1-16,-1 0-2 0,-2 0 0 15,-5 0-1-15,4 0-1 0,1 0-1 0,-4 2 3 16,4-2 4-16,-5 0-7 0,4-2 4 16,1 4 2-16,-1-2-7 0,1 0 4 0,-1 0-3 15,1 0 3-15,5 0-1 0,2 0 3 16,-1-2-3-16,-4 2-1 0,4 0 0 15,0-3 1-15,0 3 2 0,-3 0 0 16,-1 0-6-16,1 0 8 0,0 0-6 0,-3 0 2 16,2 0-2-16,-2 3 4 0,-5-3-4 15,8 0-3-15,-4 2 11 0,0-2-6 16,1 0-1-16,2 0 1 0,1 3 0 0,-1-3 0 16,2 0 4-16,2-3-5 0,-4 3 0 15,4 0 1-15,-4 3 2 0,5-6-2 0,-1 3 0 16,0 0 2-16,-3 0-1 0,3 0-1 15,-4 0 0-15,-2 0 0 0,2 0-1 16,-2 0 1-16,-1 0 2 0,1 0-3 16,-1-2 1-16,0 2 1 0,1 0 0 0,-2-3-1 15,6 3 2-15,-6 0-3 0,6 0 2 16,-5-2-1-16,4 2-2 0,-1 0 2 0,1 0-3 16,-4 0 2-16,4-2 2 0,-1 2-3 15,-2 0 4-15,2-3 1 0,-2 3 3 0,2 0-5 16,-2 0-2-16,-1-2 0 0,1 2 0 15,-1-3 1-15,4 3-2 0,-4-2 2 16,1-1 0-16,2 3-2 0,-2-2 6 16,2 2-2-16,1-3-4 0,-1 3 0 0,-2-3 0 15,2 3 4-15,-2-1-4 0,-1 1 1 16,1-3 1-16,-1 1 0 0,-4 2-1 16,5 0 5-16,-4-3 0 0,4 3-6 0,-5 0 2 15,1-3 4-15,-3 3-5 0,3 0 6 16,0 0-7-16,-4 0 5 0,5 0-3 15,-1 0 4-15,-1 0 1 0,2 0 3 0,-1-1-2 16,-1 2-3-16,2-2 2 0,-4 2 2 16,2-2-5-16,1 1-1 0,1 0 0 15,-5 1 6-15,4-1-5 0,0 3 0 0,-3-3 0 16,3 0 1-16,0 0 1 0,0-3-4 16,0 3 2-16,0 0 5 0,-3 0-7 0,2 3 0 15,-2-3 0-15,3 3 2 0,-3-3 0 16,3 0-3-16,-4 0 2 0,2 0 2 15,-2 2-1-15,0-2 1 0,4 0-1 0,-2 0-3 16,1 0 3-16,-6 3 1 0,7-3-3 16,-2-3 2-16,1 6-2 0,-2-3 4 15,2 0-6-15,2-3 2 0,-1 6 2 0,4-3-2 16,-5 0 0-16,1 0 9 0,1 0-12 16,-2 0 2-16,1 0 1 0,-4 0-2 15,5 0 3-15,-1 0-1 0,-4 1 0 0,2-1-1 16,-2 0 7-16,1 0-7 0,2 0-2 15,-1 0 4-15,-5 0-2 0,3 3 0 0,1-3 2 16,3 0-2-16,-3 0 0 0,-1 0 0 16,4 0 3-16,-3 0-4 0,0 3 3 15,-1-6 1-15,4 3-5 0,-3 0 3 16,3 0 1-16,-3 0-1 0,-1 0 3 0,1 0-1 16,-3 0 4-16,2 0-8 0,1 0 0 15,-4 0 1-15,3 0 4 0,-2 0-2 16,3-3 2-16,0 3-6 0,-4 0 1 0,3 0 3 15,-6 0-1-15,10 0-1 0,-6 0-1 16,3 0 4-16,-4-1-3 0,3 1 3 0,-6 0-2 16,3 0-7-16,-3 0 7 0,11 0 1 15,-11 1 5-15,7-2-7 0,-4 1 0 16,-3 0 7-16,6 0-8 0,-6 0 2 16,10 0 1-16,-6 0 0 0,-1-3-4 0,4 3 5 15,-1 0-2-15,1 0-4 0,-4 0 11 16,4-2-9-16,0 2 4 0,-4 0-4 0,-3 0 0 15,7 0 4-15,-7 0-4 0,6 0 4 16,-6 0-2-16,4 2 2 0,-1-2-2 16,1-2 1-16,-1 4 0 0,-3-2 1 0,0 0-3 15,0 0 3-15,0 0-1 0,0 0-5 16,0 0 3-16,6-2 4 0,-6 2 3 16,0 0 9-16,0 0-1 0,0 0 3 0,0 0 1 15,0 0-4-15,4 0-1 0,-4 0 2 16,0 0-2-16,0 0 0 0,0 0-1 15,0 0 0-15,0 0-2 0,0 0-1 0,0 0-9 16,0 0-35-16,0 0-55 0,-20 0-65 16,10 0-236-16,-7-3-56 0,4 0 44 15</inkml:trace>
  <inkml:trace contextRef="#ctx0" brushRef="#br0" timeOffset="431038.4791">18798 3955 1103 0,'0'0'-70'0,"4"-2"9"0,-4 2 7 16,0 0 4-16,0 0 4 0,4-3 9 0,-4 3 6 15,0 0 0-15,0 0 11 0,0-3 3 16,0 3 3-16,0 0 0 0,0 0 3 16,0 0 6-16,0 0 0 0,0 0 4 0,0 0 6 15,0 0 2-15,0-2 4 0,0 2-2 16,0 0 4-16,0 0 0 0,0 0 3 16,0 0-1-16,0 0 5 0,0 0-1 0,0 0 3 15,-4-4-5-15,4 4 2 0,0 0 0 16,0 0-1-16,0 0-5 0,0 0 4 0,0 0-1 15,0 0-2-15,0 0 3 0,0 0 3 16,0 0 0-16,0 0-4 0,0 0 1 16,0 0-3-16,0 0-1 0,0 0 3 15,0 0 3-15,0 0 1 0,0 9-3 16,4-4-3-16,-8 0 2 0,4-1 2 0,4 2 0 16,-4 1 0-16,0-2 1 0,0 3-3 15,0-2-5-15,0 6 5 0,0-3-3 0,0-1 1 16,0 2 9-16,0 0-10 0,0 0-1 15,0 2-8-15,0-2 3 0,-4-2 2 0,4 2 0 16,0 0 4-16,0-3 0 0,-4 6-1 16,4-4 2-16,0 2 3 0,0 2-8 15,-3-4 2-15,3 4 3 0,-3-1-1 16,3-2-1-16,-3 0 2 0,3 3 0 0,0 0-5 16,0-4 3-16,0 1-1 0,0 3-4 15,0-3 3-15,0 0 0 0,0 0-4 16,3-2 5-16,-3 1-3 0,0 2 0 0,0-4-4 15,0 0 4-15,0 1 4 0,0-1-8 16,0 3 9-16,3-2-7 0,-3 2 1 0,0 0 4 16,0 0-3-16,0-3-1 0,0 3-2 15,3 0 2-15,-3-2-2 0,4 2 1 16,-4-2 3-16,4 1-4 0,-4-1-2 16,0-1 2-16,0-2-3 0,3 3 3 0,-3-1-7 15,3 0 4-15,-3-1 3 0,0 0-3 16,4 2 2-16,-4 1 1 0,0-2 1 0,3 1 0 15,-3-1-2-15,0 0 0 0,0 3 0 16,3-3 1-16,-3 4-2 0,0-4 2 16,0 4 4-16,0-4 2 0,0 1-6 0,0-1 1 15,0 0 2-15,0 1-3 0,0 1 5 16,0-1-4-16,3 2-1 0,-3-2-2 16,0 2 1-16,0 0-1 0,0 0 3 0,0 0 0 15,0-1-2-15,0 3-2 0,0 0 3 16,3-3 2-16,-3 4 2 0,0-3-4 15,0 0 3-15,0 2 3 0,0-3-2 0,0 3-2 16,0 0 0-16,0-2-1 0,0 0 1 16,0-3-2-16,4 3 1 0,-4 0-2 0,0-2 3 15,0 2-7-15,3 0 5 0,-3 0 1 16,4 0-2-16,-4 4 7 0,3-1 3 16,-3-1 3-16,4 4-3 0,-1-1 0 15,-3 0 2-15,3 0 0 0,-3-1 0 0,0 2 0 16,0-1-3-16,3 2 0 0,0-2-2 15,1-3 1-15,-4 4-3 0,3-4 1 16,1 3-1-16,-1-3 0 0,1 0-1 0,-1 2-2 16,0-2 5-16,0 3-3 0,0-2-1 15,1-1 2-15,-1 3 8 0,-3 0-4 0,4-3 3 16,-1 6-3-16,1-6 1 0,-4 3 1 16,3 2-3-16,0-5 2 0,0 2-4 0,-3-2-2 15,3 1 0-15,-3-1 2 0,4 0-2 16,-1 0-2-16,1-3 0 0,-1 1-1 15,1 2 1-15,-1-4 1 0,0 4-3 16,0-3 2-16,-3 0 2 0,4 1 2 0,-1-2 0 16,0 2 4-16,-3-3 1 0,4 3 3 15,-1 0-4-15,1-2 3 0,-1 2-3 16,0-1 1-16,0-1-2 0,-3 2 0 0,4-3 1 16,-1 1-2-16,0 1-3 0,1-1-1 15,-1 1 1-15,-3-2-1 0,4 1 1 0,-1-1-4 16,-6 0 3-16,6 1 2 0,0 1 0 15,-3-1 0-15,3 2 1 0,4-2-2 16,-7-1-1-16,3 1 1 0,1 2-2 16,-4-3-2-16,3 1 1 0,1-4 2 0,-1 4-4 15,-3 0 1-15,3-1-3 0,-3 1 4 16,3-1-2-16,1 4 0 0,-1-4 0 0,-3 0 1 16,3 3-2-16,-3-3 0 0,0 4 0 15,0-2 2-15,4 3-3 0,-1-5 1 16,-3 2-2-16,0-1 0 0,4 2 1 0,-4-3 0 15,0 1 1-15,3 1 0 0,-3 0 0 16,0-1-3-16,0 1 0 0,0-2 2 16,0 1 1-16,0 2 0 0,0-1 0 0,3-1 1 15,-3 2-2-15,0-1 1 0,0 0 1 16,3 0 1-16,-3-1-3 0,0 2-1 16,0-3 1-16,0 1 1 0,-3 2 2 0,3-3-1 15,0 5-2-15,0-5 5 0,0 2-3 16,0-1 3-16,0 2-6 0,0-3 1 0,0 3-2 15,-3 0 4-15,3-2 15 0,0 2-6 16,-3-2 1-16,3 1 0 0,0 1-3 16,-4 0 3-16,4 0-6 0,0-3 1 15,0 4 0-15,-3-1 0 0,3-2-2 0,0 1-1 16,-4-1 1-16,8-1-3 0,-4 0 5 16,-4 4-6-16,4-4 1 0,-3 2 1 0,3 0-1 15,0 0 1-15,0 2-2 0,0-1-1 16,0-1 1-16,-3 2 1 0,3-2 1 15,0 4-3-15,0-2 1 0,0-2-1 0,-4 1 0 16,4 0-1-16,0 0 2 0,0 0-1 16,0-1 1-16,-3 3-1 0,3-3-4 15,0 1 5-15,0-2-1 0,0 1-2 0,0 2 0 16,0-2 4-16,3 2-3 0,-3-1 2 16,0 0 0-16,0 0 3 0,0 2-6 0,0-2 1 15,0 0 0-15,0 3 4 0,-3-3-5 16,3 2-1-16,0-2 4 0,0 0-1 15,-3 0-2-15,3 0 2 0,0 3-2 0,0-3 1 16,0 2 0-16,0-2-1 0,0 0 4 16,0 0-2-16,0 2 0 0,0-1 0 15,0-1 0-15,0 0 0 0,0 2 0 0,0-2 0 16,-3 0-1-16,3 2-2 0,0 1 2 16,0-2 1-16,0 1 0 0,0 2 0 0,0-1 4 15,0-1-5-15,0 1 1 0,0-1-4 16,-4-1 1-16,4 1 1 0,4 1 3 15,-4-4-1-15,-4 3 1 0,4 0-2 0,-3 0-1 16,6-2 0-16,-6-1 3 0,6 2 2 16,-6 1-2-16,3-3 0 0,0 3-1 15,3-3-1-15,-6 4 3 0,3-4 2 0,0 4 1 16,-4-1 2-16,4-1-3 0,4 2-1 16,-4-4-1-16,0 4-2 0,-4-1-1 15,4-2 3-15,0 0 0 0,0 0-2 0,0 2 2 16,-3-1-5-16,3 1 7 0,0-2-6 15,0 2 3-15,0-1 0 0,0 2-1 0,0-4 6 16,3 4-8-16,-3-1 2 0,4 1 2 16,-4-1-1-16,3-2-3 0,-3 2 0 15,4 1 2-15,-1-1 0 0,0-1-4 16,-3 1 2-16,3 1 2 0,1 0 2 0,-1-4-3 16,0 4 4-16,1-1-5 0,-1 0 4 15,1 0 3-15,-1 2 2 0,3-4-3 0,-2 2 2 16,2 1-1-16,-3-1 1 0,2 1 1 15,-2 0 1-15,0-1-1 0,0-2-1 16,0 2 2-16,1 1-4 0,2-3 3 0,-3 2 0 16,-3 2-2-16,5-5 1 0,-2 1-2 15,0 0 0-15,0-3-1 0,0 3 5 0,1-1 1 16,-1 3-1-16,-3-4 7 0,3 1 1 16,-3-2-6-16,3 6 1 0,-3-3 9 15,0 2-11-15,0-2-4 0,5 1 1 0,-5-2 3 16,3 1 1-16,-3 3 1 0,0-3-9 15,0 0 5-15,0 0-7 0,0 0 7 16,0-3-4-16,0 6-5 0,0-4 8 16,0 2-6-16,0-2 5 0,0 2-1 0,0-2-1 15,0 3 0-15,-3-3-1 0,3 1 2 16,0 0-1-16,0 0 0 0,0-3-3 0,0 2 2 16,0 3 1-16,0-3 3 0,0 2-1 15,0-2 3-15,0 1-2 0,0 0 5 0,0 3 12 16,-5 0-13-16,5-4 14 0,0 4-4 15,-3-1-10-15,0-2 0 0,0 3-4 16,3-3 0-16,-4 3 6 0,1-1-8 0,0-2 2 16,3 2 1-16,-3-2-4 0,0 0 3 15,-2 0-3-15,5 1 6 0,-3-2-8 16,3 4 3-16,-3-3 3 0,0 2-3 0,3 1-2 16,-4 0 5-16,1-4 0 0,0 4-1 15,3-1 0-15,-3 1 4 0,0-3-6 0,-2 2 5 16,5-1-2-16,-3 1 12 0,0 0-14 15,0-2 0-15,-1 0 0 0,1 3 4 16,3 0-2-16,-6-4 4 0,2 2-1 0,1 1-6 16,3-2 3-16,-4 2-11 0,4-3 15 15,-3 3-2-15,3-3 2 0,-3 4-9 16,-1-3 2-16,4 0 0 0,-3 2 3 0,0-3 1 16,0 3-4-16,-1-3 3 0,4 4 0 15,0-3-6-15,-3 2 2 0,3-2 2 0,-4-1-7 16,1 3 2-16,3-3 2 0,-3 2 3 15,-1-2-7-15,4 1 3 0,-3-3 2 16,0 4-2-16,3-1-2 0,-3-2-1 0,3 1 2 16,0 2 5-16,-4-4-6 0,4 3 0 15,-3-1 3-15,-1-1-1 0,4 1 1 0,-3 3 0 16,3-4 0-16,0 1-9 0,-3 1 13 16,3 0-7-16,-4-1-2 0,4 2 5 15,-3 1-8-15,3-4 10 0,0 4-3 0,0-2-1 16,-3 0-3-16,3 2 10 0,0 1-8 15,0-1 3-15,0 1-6 0,0-1 7 0,0 1-3 16,0-1 7-16,0-1-12 0,-3-2 3 16,3 5 2-16,0-2-2 0,0 0 2 15,0-2 0-15,0 2-10 0,0 0-16 0,-4 2 6 16,4-2-2-16,0 1 3 0,0-1 7 16,0 0-3-16,0 3-1 0,0 2 1 15,0-4 7-15,0 3 1 0,4-4 5 0,-8 2-9 16,8 0 4-16,-4 1-2 0,0 0 0 15,0 2 0-15,3-3 2 0,-3 3 1 16,0-1-1-16,3 0 8 0,-3-2-3 0,0 1 0 16,0 2 3-16,0-4-4 0,3 3 4 15,-3-2-6-15,4 1 1 0,-4 2 11 0,3-5-11 16,-3 2 1-16,0-2 1 0,3 1-2 16,1-1 2-16,-4 1-4 0,3-1 4 15,-3 1 1-15,4-1-1 0,-4 1 3 0,3-3-6 16,0 4 7-16,-3-5 0 0,3 3-6 15,-3 1 4-15,0-4-7 0,4 4-2 0,-4-2 11 16,3 1-4-16,0-3 3 0,1 4 1 16,-1-1-3-16,-3 1 3 0,4-1-5 15,-4 1 1-15,3-1-3 0,0 1 3 0,-3 2 2 16,-3-2-1-16,6 0-2 0,0-1 7 16,-3 3-3-16,4 0 0 0,-1-3-2 0,-3 5 1 15,3-1-4-15,1 1 3 0,-4-2 2 16,3 0-4-16,1 3 8 0,-4 0 0 15,3-4 3-15,-3 3 3 0,0 1-5 0,3-3 1 16,0 3 3-16,-3-1-1 0,0-2 0 16,0 3-6-16,4 0 3 0,-4-1 0 0,0-3 0 15,0 4 0-15,3 0-2 0,-3-1 4 16,0 0-1-16,3 1-3 0,-3 0 0 16,3 2 5-16,-3-3-5 0,0 1 5 0,5-2-3 15,-5 1-1-15,0 0-1 0,0 0 5 16,0-2-2-16,0 3-1 0,0-3 2 0,3 2 7 15,-3-2-2-15,-3 1 5 0,3 1 3 16,0-2-6-16,0-1 2 0,-5 4-2 16,2-4-1-16,3 3 3 0,-3-5-1 0,0 0-1 15,-1 3 1-15,1-3 1 0,0 4 6 16,0-4-4-16,-1 1-1 0,4-4-3 16,-3 4 0-16,3-3-2 0,-4-1 0 0,1 3-1 15,0-6-3-15,-1 2 2 0,4 0-3 16,-3-1 0-16,0 0-3 0,3-1 4 15,0-1-1-15,-3-1-3 0,3 1 1 0,-4 1-4 16,1-5 0-16,3 3-19 0,-4-2-24 16,4-2-51-16,-10-2-52 0,1-6-65 15,2-4-83-15,-7-6-104 0,1-11-213 0,0-4 51 16,-4-15 69-16,-6-15-243 0,-7-31-222 16</inkml:trace>
  <inkml:trace contextRef="#ctx0" brushRef="#br0" timeOffset="432792.9842">18738 4150 1786 0,'4'-5'-122'15,"0"2"16"-15,-1-2 12 0,0 0 17 16,0 3 8-16,4-6 12 0,-4 3 12 0,4 0 9 16,-3 0 15-16,2 1 15 0,1-2 3 15,-4 1 7-15,0 1 11 0,4-1 8 16,-3-1 2-16,2 4 10 0,-6-3 9 15,4 2 9-15,-1 1 10 0,0-1-1 0,-3 0 2 16,0 1 5-16,3 0 3 0,-3-1 3 16,0 3-4-16,0 0-2 0,-3-2-8 0,3 2-7 15,-6 5-3-15,2-1-5 0,-2 2-8 16,-2 0-3-16,-1 6-1 0,2 0-2 16,1 0-3-16,-5 3-1 0,1 3-5 15,1 2 3-15,1-2-5 0,-1-1 0 0,2 0-1 16,1 4-2-16,-2-4 0 0,5-5-2 15,-3 3-3-15,2-2 0 0,1-1 0 16,0-1-2-16,0-2-1 0,-1 1 0 0,0-3 0 16,4-1 2-16,-3-1-1 0,3-3-5 15,0-2 0-15,0 0 5 0,0 0-6 0,0-15-4 16,3 8 4-16,1-1-1 0,-4-4 1 16,4-2-3-16,-1 0-1 0,0-4 0 15,4-1 1-15,-4-1 1 0,3-3-1 16,-2-1 0-16,3 0 1 0,-4 0 0 0,4 1-2 15,-4 1 2-15,3-1-1 0,-2 0-1 16,0 4 2-16,-4 1-3 0,3 3 1 0,0-2 0 16,-3 4 1-16,3 1 0 0,-3 0-2 15,4-1 1-15,-4 2 3 0,0 2-3 16,3-2 0-16,-3 4 1 0,3 0 1 0,-3-1-3 16,0 4-1-16,3-4 2 0,-3 5 2 15,0-3-2-15,0 2-3 0,4 2-2 16,0-1 5-16,-4 3-2 0,3 0 0 0,0 5 2 15,0-2 1-15,4 2 4 0,-4 3 2 16,8 1 4-16,-8 2 3 0,7-2-1 16,-4 4 9-16,1 2-6 0,0-3 1 0,6 3 1 15,-3 3 2-15,4-1-1 0,-5 1 2 16,5-3 5-16,-7 3-3 0,2-4-2 0,-2 3 10 16,0-5-6-16,3 2-1 0,-7-2 1 15,4-2-3-15,-1 0-1 0,-2-2-1 16,-1-3-3-16,4 2 2 0,-4-2 0 15,0 3-2-15,1-4-3 0,-1 2 7 0,0-3-11 16,1 1 1-16,-1 1 0 0,1-2-4 16,-4 0-11-16,0 1-25 0,0-1-28 0,0-3-30 15,-4 2-39-15,8 0-55 0,-4-2-68 16,3 0-184-16,-3 0-20 0,3-7-108 16,4 3-63-16</inkml:trace>
  <inkml:trace contextRef="#ctx0" brushRef="#br0" timeOffset="433520.1123">19125 3695 1444 0,'-3'-3'-46'0,"-3"0"4"0,3 1 0 15,-2 2 1-15,5 0 13 0,0 0 7 16,0 8 14-16,5-1 1 0,1-1 11 16,4 3 4-16,7 4 7 0,-1-1 1 0,4 3-1 15,1-2-2-15,1 0-1 0,2-4-1 16,-4 1 4-16,4-2-2 0,-2-4 5 0,-5-1-3 16,4-3-5-16,-5-3-1 0,4-4 1 15,-7 0 0-15,1-4-1 0,-4-3 2 16,-4 1-6-16,1 1 2 0,0-1 9 0,-4 1 11 15,-3 0 5-15,3 1 9 0,1 1 13 16,-4 2-7-16,0 1-1 0,3 2-6 16,-3 5-4-16,0 0 11 0,-7 10 2 0,1 3 3 15,2 5 3-15,-3 1 5 0,-2 6 4 16,2 7 2-16,0 1 5 0,-3 3 2 16,4 1 1-16,-1 3 1 0,1 0-3 15,-2-2-4-15,2 1-3 0,-1 0-1 0,-2-3-10 16,5 3 1-16,0-3-6 0,-2 0 4 15,3-4 0-15,-1 0-7 0,1-4-4 0,0-1-16 16,0-1-24-16,3-4-36 0,-5 0-57 16,2-3-67-16,3 2-61 0,-3-8-141 0,0 2-134 15,3-5-124-15,-3 0-116 0</inkml:trace>
  <inkml:trace contextRef="#ctx0" brushRef="#br0" timeOffset="434426.6605">15441 6210 1541 0,'-4'0'-96'15,"4"0"11"-15,-7 0 19 0,7 0 6 0,-3-3 8 16,3 3 4-16,0 0 6 0,-7-3 12 16,7 3 10-16,0-1 11 0,0 1 8 15,0 0 2-15,-6 0 6 0,6 0 9 0,0 0 7 16,-3-3 11-16,3 3 9 0,0 0 9 15,0 0 7-15,-4-2 4 0,4 2-3 16,0 0-7-16,0 0-1 0,0 0-3 0,0 0-3 16,0 0-2-16,0-3-9 0,0 3 0 15,0 0-2-15,0 0-3 0,7-4 3 0,-4-1 7 16,4-2 2-16,2 2-4 0,2-2 0 16,-1-1-3-16,-1 1 1 0,5 0-4 15,-4-3 0-15,4 3-5 0,-1-4-1 16,-4 4-3-16,5-4-1 0,-1 4-3 0,-2-3-3 15,-2 3 0-15,1-1 0 0,1 1-3 16,-1 0-2-16,-1 2-3 0,-2-2-2 16,3 1 2-16,-3 0 0 0,-1 1-2 0,1 1 0 15,0-1-10-15,0-1-16 0,-4 4-16 16,0-1-39-16,0 1-34 0,0 0-40 0,-6-3-62 16,3 2-374-16,-6 1-86 0</inkml:trace>
  <inkml:trace contextRef="#ctx0" brushRef="#br0" timeOffset="434744.8418">15310 6237 1446 0,'0'0'-94'0,"7"0"5"16,-7-3 16-16,0 3 2 0,7-2 10 16,-4-1 7-16,0 1 6 0,4 2 2 0,-4-2 8 15,4-1 3-15,-3 1 3 0,2-3 1 16,-3 5 0-16,4-3 4 0,-1 1-3 15,-2-1-7-15,3 0-4 0,-7 2-3 0,3-2-9 16,0 1-13-16,1-1-86 0,-1 0 52 16</inkml:trace>
  <inkml:trace contextRef="#ctx0" brushRef="#br0" timeOffset="435278.216">15433 6159 382 0,'4'-5'-12'16,"-4"5"6"-16,4-2 3 0,-4 0-3 0,3-1 6 15,-3 1 5-15,0 2 2 0,3-3 8 16,-3 3 1-16,0-2 6 0,0 2 4 15,3-3 3-15,-3 3 7 0,0 0-5 16,0-2 6-16,4 2 5 0,-4 0-2 16,0-6-1-16,0 6 4 0,0 0-4 0,0 0-2 15,3 0-3-15,-3 0-6 0,0 0 1 16,0 0 0-16,0 0-1 0,0 0 10 0,0 0-8 16,0 0 3-16,0 0 0 0,-7 6-2 15,4-1 2-15,0 2-6 0,-4 0 1 0,0 1 3 16,1 2 1-16,-4 3 1 0,-1 0-7 15,5-4 2-15,-4 6-2 0,0-3 7 16,3 1-10-16,1 0 2 0,-4 0 1 0,7-4 0 16,-5 1-3-16,2 0-4 0,3 0 10 15,3 0-13-15,-4 1 2 0,8-3-2 16,-4 1-2-16,6-2 5 0,-3 1 2 0,5-3 2 16,1 2 4-16,-2-2 3 0,3 0 0 15,0-2-2-15,3 2 3 0,1 2 3 16,-4-1-1-16,7-4 3 0,-1 4 3 0,1-2 1 15,2 1 1-15,2 2-1 0,2-4 0 16,1 4-4-16,-2-2-1 0,2 0-4 0,-7-3 1 16,2 3-7-16,-1-2 2 0,-2 0-2 15,1-1 1-15,-4 1 3 0,4 1 4 16,-7-4 7-16,3 5 7 0,-3-1 0 16,-3-4 3-16,3 2 8 0,-3-1-4 0,-1 3-1 15,1-4-3-15,0 0-3 0,-4 2-4 16,4-2-7-16,-4 3 8 0,0-3-13 0,4 3-5 15,-4-3-3-15,0 0-4 0,1 2-5 16,-1-2-9-16,-3 3-15 0,0-3-27 16,7 0-37-16,-4-3-46 0,-3 3-62 15,0 0-53-15,3-2-191 0,-3-4-24 0,-3 0-104 16,3 3-56-16</inkml:trace>
  <inkml:trace contextRef="#ctx0" brushRef="#br0" timeOffset="436899.6951">18929 9852 1451 0,'0'0'-52'0,"0"3"12"16,0-3 8-16,0 0 15 0,0 0 23 0,0 0 1 16,-7 2 19-16,7-2-4 0,0 0 1 15,0 0 0-15,0 0-6 0,0 3-3 0,0-3 1 16,0 0 5-16,0 0 1 0,0 0 8 16,0 0 9-16,14-3 4 0,-11 1 1 15,0 2-3-15,4 0-2 0,-1-3 3 16,1 3-3-16,0-3-5 0,-1 3-1 0,4 0-1 15,-3-2-4-15,3-1-1 0,0 1-5 16,-3 0-1-16,3-1-3 0,3 3-10 16,-6-2-25-16,3 2-33 0,0-3-43 0,-1 3-49 15,-1-2-102-15,1-1-257 0,1 1-8 16</inkml:trace>
  <inkml:trace contextRef="#ctx0" brushRef="#br0" timeOffset="437273.6248">19342 9798 1328 0,'11'2'-45'0,"-5"-2"10"0,1 0 8 0,-1 0 4 16,5-2-4-16,-2-2 13 0,-2 2-3 0,3 2 7 15,0-5-1-15,0 5 2 0,0-5 1 16,0 3 2-16,3-1 4 0,1 3 0 0,-4-3 5 16,3 3-2-16,1-2 2 0,-2 2 5 15,-1-3-1-15,2 3-1 0,-3-2 6 16,0 4 2-16,3-4 7 0,-3 2-9 15,1 0 8-15,-2 0-5 0,1 0-2 0,4 0-1 16,-4-2 1-16,3 2 2 0,0 2 2 16,0-2-7-16,1-2-2 0,-1 2 4 15,1 0-5-15,2 0 4 0,1-3 2 0,-1 3-11 16,-2 0 0-16,2 0 5 0,1-2 2 16,-4 2-7-16,1 0 5 0,-4-3-5 0,4 6 7 15,-4-6 1-15,-1 6 4 0,2-6-3 16,-1 3-3-16,-4 3 3 0,0-3 1 0,5 0-3 15,-4 0-2-15,2 0 3 0,2 0-7 16,-1 0-9-16,-1 0-13 0,2-3-17 16,-1 3-18-16,3 0-9 0,-3-2-14 15,3 2-12-15,-3-3-35 0,-3 1-221 0,3-1 142 16</inkml:trace>
  <inkml:trace contextRef="#ctx0" brushRef="#br0" timeOffset="439027.7505">19165 6165 931 0,'-3'5'-18'0,"3"-3"6"16,0 3 1-16,0-3 6 0,0 4 8 0,-3-5 12 15,3 4 8-15,-4-4 7 0,4 2 2 16,0 0 4-16,0-3 0 0,0 0 7 16,0 5-1-16,0-5 0 0,0 1 7 0,0-1 11 15,0 3 5-15,0-3 2 0,-3 3 0 16,3-1 0-16,-3 1-5 0,0-1 1 16,3 1-7-16,-3 2-5 0,3-3-4 0,0-2-5 15,0 5-1-15,0-3-1 0,0 1-5 16,0 0-3-16,0-3-3 0,0 5 0 0,-5-5-2 15,5 2-3-15,0-2 0 0,0 0-1 16,0 2-4-16,0-2 3 0,0 0-3 16,-3 3-3-16,3-3 1 0,0 0-2 0,0 0-4 15,0 0 1-15,-6-5 1 0,6 5 0 16,-4-2 2-16,4 2 1 0,-3-3 0 16,3 3-3-16,0 0 0 0,-3-2-5 0,3 2 2 15,0 0-3-15,-3-3-1 0,0 3 1 16,3 0-3-16,0 0 2 0,-5-3-3 15,5 3 0-15,0 0 1 0,0-2 2 0,0 2-5 16,0 0 4-16,-3-3-1 0,3 3-2 16,0 0-1-16,0-2 0 0,-3-3 2 0,0 3-2 15,3-1 2-15,-4 1-1 0,1-1 1 16,3 3-2-16,-3-5 0 0,0 2-2 16,3 3 1-16,-3-1-1 0,3-2 0 0,0 3 0 15,0 0 2-15,-5-2-2 0,5-1 0 16,0 3 1-16,0 0 5 0,0 0-6 0,-3-3 1 15,3 2 1-15,0-4-4 0,0 5-5 16,-3-1 1-16,3 1 2 0,0 0 0 16,-3-6 0-16,3 6 2 0,0-2-4 15,0 2 3-15,0 0-3 0,0 0 3 0,0 0 3 16,-7 9-3-16,4-3 1 0,0 0-2 16,-4-1 3-16,7-1 3 0,-7 4-2 0,4-6 1 15,3 3 0-15,-4 0 2 0,1 0 2 16,0-3 0-16,3-2-1 0,-3 3 2 15,3-3-4-15,-7-5 0 0,7 5 0 0,-4-5-5 16,1 0-1-16,0 0-5 0,-4 0-5 16,4 0-17-16,0 2-33 0,-1-1-54 0,1-1-68 15,-4 1-195-15,0-4-175 0,1-1-60 16</inkml:trace>
  <inkml:trace contextRef="#ctx0" brushRef="#br0" timeOffset="441256.8059">18035 4575 1418 0,'-3'-5'-84'0,"-1"2"8"0,1-2 13 16,3 0 11-16,-3 3 11 0,0-6 11 0,3 3 16 16,-5 1 10-16,5-1 12 0,0-1 11 15,-3 0 15-15,3 5 10 0,0-4 8 0,0-1 13 16,-3 4 4-16,3 0 0 0,0-3 8 15,0 2-6-15,0 3-1 0,0-5-5 16,0 2-2-16,-3 1-7 0,3 2-4 16,0-2-7-16,0 2-2 0,0 0-5 0,0 0 7 15,6 7 7-15,-3 3 5 0,2 0-3 16,-2 5-1-16,3 3-4 0,1 4 5 16,-1 3 5-16,5 8 1 0,-5 4 3 0,7 4 2 15,-2 2-1-15,-5 3 2 0,4 3 6 16,-3-3 0-16,0 4 1 0,-1-2 1 0,1-1 1 15,-4-7-4-15,0 3 3 0,5-5 1 16,-5 1 23-16,0-2 0 0,0-4-15 16,-3-4-4-16,4-5-8 0,-1 1 1 0,-3-2-7 15,3-4-3-15,-3-4-8 0,0 0-2 16,3 0-6-16,-3-1 0 0,0-2-4 16,0 0 3-16,4-2-12 0,-4-1-3 0,0-1-5 15,0 2-2-15,0-4 1 0,0-1-5 16,0-1-11-16,0 1-15 0,-4-5-45 15,4 3-37-15,0-3-48 0,-3-8-62 0,3 1-64 16,-3-8-68-16,3-3-177 0,-3-2-35 16,3-2 85-16,0-4-158 0,-4-1-113 0</inkml:trace>
  <inkml:trace contextRef="#ctx0" brushRef="#br0" timeOffset="442053.8749">17995 4422 1556 0,'7'-2'-90'15,"-1"-1"13"-15,-3 0 13 0,5 3 18 16,-5-2 11-16,3 2 7 0,-2 0 12 16,-4 0 16-16,0 0 15 0,6 2 9 0,-6 4 10 15,0-1 8-15,0 0 5 0,0 2-3 16,-3 2-1-16,0 3-1 0,-1 0-1 0,-2 0-5 16,3 3-1-16,-5 3 3 0,5 2-12 15,-7 0 2-15,4-3-2 0,-2 3 0 16,2-2-4-16,3 2-4 0,-4-3-2 0,4 3 4 15,-3-8-6-15,1 4 2 0,2-4-3 16,-3 1-1-16,3-3-3 0,3 0 1 16,-4 0 4-16,4-6 6 0,-3 5 3 0,0-6-2 15,3-2-5-15,0-1-2 0,0 0-2 16,0 0 2-16,0-15-4 0,3 5-1 16,-3-2 1-16,3-1-3 0,-3-1 1 0,4-6 0 15,2 2-4-15,-3-2 2 0,5 0-1 16,-5 3-2-16,3-4 1 0,-2 4-2 0,2 2 0 15,-3 1 4-15,5-2-5 0,-5 3 0 16,0 3 0-16,4-3 0 0,-4 4-1 16,3 1 2-16,2 2-1 0,-2-2 6 15,1 2 2-15,-1 0 4 0,5 6 5 0,-2 0 6 16,4 4 2-16,1 0 13 0,-1 2 1 16,7 4 3-16,1-2 5 0,-2 3 3 0,2 0 7 15,-1-2-4-15,-1 3-1 0,2 0 0 16,-5 0-2-16,4 0-5 0,-7-2-2 15,1 0-2-15,-1-3-5 0,-3-1 2 0,3 0-3 16,-6 0-2-16,0 0 7 0,0-1-7 16,-1-2-4-16,1-2-5 0,-4 2-5 15,0-3-15-15,-3 0-30 0,0 0-33 16,0 0-44-16,0 0-58 0,-6-10-52 0,-1 8-144 16,1-4-119-16,-5-1-122 0,-2 2-96 15</inkml:trace>
  <inkml:trace contextRef="#ctx0" brushRef="#br0" timeOffset="442823.9278">16767 4625 1536 0,'-6'-8'-69'16,"-4"7"18"-16,-1-5 21 0,5 0 29 0,0 2 16 15,-4 0 25-15,-1 0 20 0,5 2 8 16,-1-4 4-16,1 4 4 0,-2 0-5 16,5 2-2-16,0-3-6 0,3 3 9 0,0 0 6 15,-6 5 2-15,6 0 0 0,3 3-3 16,0 1-2-16,3 4-3 0,5 0-5 0,-1-1-7 15,4 3-1-15,2-1-7 0,4 0-2 16,0-2-9-16,0 3-3 0,3-5-1 16,4 0-5-16,0-5-2 0,0 0-2 0,3-2-2 15,-4-8-6-15,0-1-6 0,1-1-7 16,-3-3-9-16,3-7-6 0,-8-4-6 16,1 1 0-16,-6-2-3 0,-1 1 3 15,-3 0 2-15,-3 1 2 0,0 0 0 0,-4 3 1 16,0 0 1-16,0 5 5 0,4 0-2 15,-7 2 0-15,3 1 1 0,1-2 0 16,-4 7-1-16,4-1 3 0,-4-1-1 0,0 6 0 16,0 0 0-16,0 0 3 0,0 14-1 15,0-8 0-15,0 7 1 0,0-1 4 0,0 8 6 16,0 5 3-16,0 5 5 0,0 8 5 16,-4 2 3-16,0 10 7 0,1 4 5 0,-7 1-3 15,4 1 4-15,3 1 3 0,-5 0-3 16,5-2 5-16,-4 1-2 0,1-4-4 15,-1-4 7-15,0-1-2 0,1-10 0 16,2 1-3-16,-2-5-3 0,-1-3 3 0,4-5 1 16,-4-1-8-16,0-3-7 0,4-4 3 15,-3 0-9-15,-1-1-6 0,3-3-11 16,-2-4-17-16,2 2-25 0,-2-4-30 0,-1-2-33 16,-3-5-44-16,7 0-49 0,-1-8-64 15,1-2-142-15,3-2-116 0,0-3-154 0,3-3-167 16</inkml:trace>
  <inkml:trace contextRef="#ctx0" brushRef="#br0" timeOffset="443375.4205">17374 4227 1654 0,'3'-6'-99'0,"2"5"24"16,-2-2 11-16,0-2 7 0,4 2 19 15,-4 1 13-15,0 0 18 0,0 2 20 16,5 2 17-16,-2 0 16 0,1 6 12 0,-4 0 4 16,3 2 2-16,2 2 0 0,-2 1 1 15,1 4-2-15,-1 1-4 0,1 3-2 0,0-2-3 16,-4 1-8-16,4 0-3 0,-1 0-3 16,-3-1-5-16,1-1 1 0,0 0-7 15,-1-2-2-15,-3-2-5 0,3 1-3 16,0-3-9-16,-3 1-13 0,0-4-16 0,0 4-26 15,0-2-27-15,0 1-27 0,0-2-32 16,-3-1-32-16,3-1-100 0,-3 0-226 0,0 0 6 16</inkml:trace>
  <inkml:trace contextRef="#ctx0" brushRef="#br0" timeOffset="443723.3591">17154 4475 1249 0,'-3'-3'-71'0,"3"1"16"0,0-1 15 0,0 3 16 16,3-4 5-16,1 1 12 0,2-3 17 15,5 4-1-15,2-4 7 0,1 2 9 0,-2-1 3 16,9 0 9-16,-2 0 4 0,8-2 10 16,0-1 7-16,0 3-3 0,3-2-1 0,0 2 3 15,0-2-11-15,-4-2-6 0,4 5-3 16,-3-1-4-16,0 0-2 0,-4-1-4 16,-3 2-2-16,0 1-3 0,-4-2-3 0,2 3-2 15,-6-1 0-15,6 0-14 0,-5 1-15 16,-3 0-39-16,0-1-37 0,-4 1-71 15,1 2-181-15,-4-2-48 0,-3 2 99 16</inkml:trace>
  <inkml:trace contextRef="#ctx0" brushRef="#br0" timeOffset="445048.3985">19222 6057 1009 0,'0'-3'-28'15,"0"3"19"-15,0 0 4 0,3-1 11 0,-3 1 10 16,0-3 4-16,0 3 7 0,0 0 9 15,0 0-5-15,0 0 5 0,0 0 1 16,0 0-3-16,-9 10 4 0,5-8-3 0,1 3 4 16,-3 0 5-16,1 0-4 0,-1 2-5 15,-1-1-1-15,4 1-6 0,0 0 1 16,0-1-4-16,0 1-2 0,-2 1-4 0,2-1 0 16,3-2-2-16,0 3-3 0,-3-3-3 15,3 2-3-15,3-2 0 0,-3 0 2 0,0-2-3 16,0 1 0-16,0-1 1 0,0-3 2 15,0 0-5-15,0 0 4 0,0 0-3 16,-10-10 1-16,7 8-3 0,-6-6-3 0,1 3 5 16,-5-2-4-16,4 2 5 0,-5-3-4 15,4 4 3-15,-4-1-1 0,1-1 7 16,0 5-8-16,-1-4-1 0,5 5-2 16,-2-1 2-16,1 2-4 0,1 4 2 0,2-5-1 15,0 4-2-15,4-1 3 0,3-1 0 16,0 1-4-16,3-2 3 0,4 2 1 0,0 0 1 15,2-1 2-15,-2-2 2 0,3 0-4 16,3 0 0-16,-6-2 0 0,3-1 1 0,0 0 1 16,0-1-1-16,-4-1 1 0,5-4-2 15,-8 6 6-15,0-6-5 0,-3 2 8 16,0 2 1-16,0-3 2 0,-3 4 4 16,0-1 4-16,0 2 0 0,-5 1-1 0,2 2-2 15,-1 2-1-15,4 1 1 0,-3-1-5 16,-5 3 0-16,8 0 1 0,-4 0-3 15,1 0 3-15,3 0-2 0,-1 0-3 0,1-3 3 16,-1 4-2-16,1 0-1 0,0-2 0 16,3-1 0-16,-4-1-6 0,1 1 1 0,3-2-9 15,-3 2-13-15,3-3-26 0,-3 0-24 16,3 0-30-16,-4 3-44 0,-3-3-84 0,7 0-314 16,0 0-41-16</inkml:trace>
  <inkml:trace contextRef="#ctx0" brushRef="#br0" timeOffset="446349.2197">18462 6682 1343 0,'0'-5'-58'0,"0"3"18"0,0-3 5 16,0 0 22-16,3 2 12 0,-3-2 15 15,0 2 21-15,0 2 14 0,0-4 3 0,-3 2 6 16,3 3 6-16,3-3 4 0,-6 1 0 15,3 2 2-15,0-4-4 0,0 4-4 16,0 0 7-16,0 0 0 0,-4 14 7 0,4-10-5 16,0 7 0-16,-3 1-2 0,3 1-1 15,-3 5-3-15,3-1-3 0,0 5-7 16,0 3-6-16,0 3 0 0,0 1-2 0,0 7-4 16,3-1 0-16,0 1 2 0,1 3-2 15,2 1-1-15,-3-1 1 0,5 2 3 16,-2 6-3-16,-3 1 4 0,4-2 0 0,-7-3 1 15,3 10-1-15,5-3-4 0,-8-3 1 16,3-3 16-16,-3 0-1 0,3-4-3 16,-6 5-8-16,3-2 4 0,0-3-2 0,0 0-2 15,-3-4-3-15,3 3 1 0,0-3 3 16,-5 0-5-16,2-1 4 0,0 1-5 0,3-2 4 16,0-4-5-16,-3-2-2 0,-1-2 0 15,4 3 0-15,-3-7-6 0,3 2-4 16,0-3-6-16,-3-3 5 0,3-1-2 0,0-2 2 15,-3-3-4-15,3 1 5 0,0 0-8 16,-3-4 3-16,3 4 1 0,0-6-5 16,0 1-9-16,0 2 9 0,-5-4-5 15,5 2-1-15,0-2-1 0,0 0 1 0,-3-2-9 16,6-1 7-16,-6 2-8 0,3-3-7 0,0 1-29 16,0-3-32-16,0 0-46 0,-3-8-39 15,6 1-40-15,-3-1-52 0,3 2-49 16,-3-6-55-16,0 3-166 0,0-2-12 0,-3 4 80 15,0 2-121-15,0 0-64 0</inkml:trace>
  <inkml:trace contextRef="#ctx0" brushRef="#br0" timeOffset="446921.4307">18169 8150 1440 0,'3'0'-51'16,"4"0"22"-16,-7-2 12 0,6 2 6 15,-6 0 18-15,6 0 15 0,-2-4 4 16,0 4 1-16,-4 0 4 0,6 0 3 0,-6 0 10 16,10 0 5-16,0 4 3 0,-3-2 7 15,3 1 2-15,-1 1 0 0,2 1 5 16,2 3 3-16,0-1 4 0,4 3 3 0,0 2-2 16,-1-1-2-16,5 4 2 0,-5-3-1 15,1 1-2-15,-1 2-2 0,1-3-4 0,0 3 2 16,-1 0-6-16,-3 0-5 0,4-5-3 15,-4 3-7-15,-2-3-4 0,-1 0-4 16,4-2-4-16,-5 0-2 0,-2-2-2 0,2 0 1 16,-1-2 1-16,-2 1 7 0,-2-2-6 15,2 2 5-15,-3-5-4 0,5 0 0 16,-5-5 6-16,7 0-10 0,-4-2-1 0,0-4-7 16,2 2-6-16,2-7 1 0,-1-1 0 15,5-1 17-15,-1-1-5 0,-2-2-3 16,2 1-4-16,0 1 5 0,0-1-8 0,0-1-1 15,-2 1 2-15,-1 3-4 0,-4 0-2 16,5-1 7-16,-2 3-15 0,-2-3 0 0,-1 2-2 16,2 0-18-16,-5 0-21 0,0 2-30 15,1-1-48-15,-8 1-51 0,8 2-73 16,-4-2-121-16,-7 4-174 0,4-3 58 0,-5 3-114 16,2 3-88-16</inkml:trace>
  <inkml:trace contextRef="#ctx0" brushRef="#br0" timeOffset="447741.4933">16348 7557 1463 0,'-8'-3'-85'0,"5"2"14"16,3 1 15-16,-3-5 12 0,3 5 15 15,-3-3 6-15,3 0 16 0,0 3 11 0,0-6 5 16,0 6 12-16,0 0 4 0,-3-1 18 16,3 1-1-16,0 0 2 0,0 0 9 15,0 0 15-15,0 13 9 0,0-8 4 0,3 4 0 16,-3 1-1-16,3 0-2 0,3 3 5 15,2-1-4-15,-2 4-4 0,1 1-2 0,3-3-2 16,0 4 0-16,3 0-8 0,1-1-1 16,-1 3-6-16,0-2-4 0,4-2-3 15,3 4-4-15,0-4-5 0,3 2-2 16,1-3-4-16,-5-3-2 0,-2 3-4 16,4-4-2-16,-5-2-2 0,1 1-2 0,-4-2-2 15,1-1-2-15,-5 1-3 0,1-3-3 16,1-1-15-16,-2 5-28 0,-2-5-33 0,2-1-51 15,-1 2-44-15,-2-5-43 0,-2 0-93 16,2-5-155-16,-3 1-102 0,0-2-55 0</inkml:trace>
  <inkml:trace contextRef="#ctx0" brushRef="#br0" timeOffset="448168.2331">16677 7604 1443 0,'-3'-7'-63'0,"3"0"10"16,-3-1 11-16,0 1 12 0,3 2 5 15,-4-3 18-15,1 3 2 0,3 5 7 16,0-3 7-16,0 3 5 0,0 0 12 16,0 0 7-16,0 13 16 0,3-5 2 0,-3 2 10 15,0 2 2-15,4 2 5 0,-4 6 8 16,0 1 1-16,0 7-1 0,0-1 1 0,0 8-1 15,0 5 2-15,-4 0-1 0,8 3 0 16,-4-1-1-16,0 11 2 0,0-3-5 16,0 1-1-16,0-5 3 0,0 4-4 0,0-8 0 15,3 4-2-15,-6-6 4 0,6 2-4 16,-3-4 2-16,0-3-2 0,0-5-7 0,3-3-3 16,-3-2 2-16,0 0 23 0,3-1-15 15,-6-8-4-15,3 2 3 0,0-1-6 16,0 1-10-16,0-3-3 0,0 0-6 15,0 0-2-15,0-3-6 0,0 0-2 0,0 1-9 16,0-2-6-16,0-2-16 0,0-1-26 16,0 2-31-16,0-3-29 0,0 1-38 15,0-3-49-15,0-1-48 0,6-4-51 0,-6 0-121 16,5-8-129-16,1 2 83 0,1-7-111 16,2 1-49-16</inkml:trace>
  <inkml:trace contextRef="#ctx0" brushRef="#br0" timeOffset="448750.4202">17104 8265 1423 0,'-3'-3'-39'0,"0"3"21"15,-1-2 10-15,4 2 17 0,-3-3 22 0,3 0 11 16,0 3 15-16,-3-2-2 0,3 2 1 15,-3-2 1-15,9-1 12 0,-3 1 13 16,11-3 11-16,-1 0 3 0,4 1 2 0,6-2 3 16,-3-2-1-16,7 2-8 0,-3 0-5 15,2-2-8-15,0 3-7 0,-5 0-6 0,2 0-7 16,-10 0-4-16,4 0-3 0,-4 3-3 16,-2 0 2-16,-8-1-16 0,0 3-10 15,-3 0-8-15,0 0-5 0,-23 3-5 0,5-1 1 16,-1 0-1-16,-1 1-2 0,-7 1-1 15,8-1 0-15,-2 0 1 0,4-1-1 0,1 1-1 16,2-1 0-16,1 1-2 0,0-3-3 16,6 2-1-16,-3 0 1 0,7 1 1 15,0 2 4-15,6-2 4 0,0-2 4 16,7-1 4-16,1 4 3 0,1-8-2 16,2 4 4-16,6 0-2 0,-3-1-1 0,2-2-3 15,-2 1-4-15,-1-1 2 0,2 3-3 16,-1-3 0-16,-4 3-6 0,-1-2-13 0,2 0-19 15,-7-3-25-15,-1 2-43 0,2-2-50 16,1 0-59-16,-9 3-111 0,4-3-183 0,-4-3-153 16,3 3-150-16</inkml:trace>
  <inkml:trace contextRef="#ctx0" brushRef="#br0" timeOffset="452529.188">18936 9782 1712 0,'0'0'-69'0,"0"0"11"0,0 0 9 16,0 0 13-16,0 0 12 0,0 0 10 15,0 0 15-15,-11 0 8 0,11 0 5 0,0 0 0 16,0 0-1-16,0 0 1 0,0-2-6 16,0 2 5-16,0 0 4 0,0 0 5 0,0 0 2 15,0 0 2-15,0 0 0 0,0 0-2 16,0 0-4-16,0 0-1 0,0 0 0 15,0 0-3-15,0 0 0 0,7-3-3 16,-3 3-2-16,2 0 2 0,-6 0-1 0,10 0-1 16,-3 0 1-16,0-3-5 0,-4 3 3 15,-3 0 0-15,6 0-1 0,-2 0-3 16,-4 0-2-16,0 0 0 0,0 0-3 0,0 0-3 16,0 0 8-16,-17 0-3 0,17 0-3 15,-7 0 0-15,1 0-2 0,6 3-3 0,0-3 5 16,0 0 0-16,0 0-2 0,10 3 2 15,-3-3-2-15,2-3 2 0,1 3 1 16,4 0 0-16,-1-3 2 0,1 3-2 0,-1 0 0 16,0-2-6-16,-6 2-36 0,-4 0-46 15,0-3-67-15,-3 3-173 0,-9-7-112 16,-2 7 53-16</inkml:trace>
  <inkml:trace contextRef="#ctx0" brushRef="#br0" timeOffset="456236.5927">17048 9694 1126 0,'0'-2'-54'15,"0"2"12"-15,0 0 15 0,0-5 5 0,0 5 15 16,0 0 6-16,-7-2 16 0,7 2 10 15,-3-3 8-15,3 3 11 0,-4-2 2 16,4 2 6-16,-3-3 12 0,3 1 4 0,0 2 5 16,-6 0 3-16,6 0 5 0,0 0 3 15,-4-3 3-15,4 3-1 0,0 0-2 16,-3-3-2-16,3 3-6 0,0 0-1 16,0 0-8-16,0-1-8 0,0 1-1 0,0 0-6 15,7 0 1-15,-1-3-3 0,1 3 2 16,6 0-1-16,0-2 1 0,4 2-6 0,3-3-1 15,3 0-1-15,7-1-6 0,4-1-3 16,-4-4-4-16,6 7-4 0,-6-3-1 16,3 0-1-16,-3 2-5 0,0-2 0 0,-3 3-2 15,0-3-1-15,-7 3 1 0,-3-1-2 16,0 3 0-16,0-2 1 0,-4 2 2 0,0-3 0 16,-3 3-2-16,3 0-3 0,-2-2 3 15,-1-1-5-15,-1 0-3 0,-2 3-14 16,3 0-24-16,-3-1-32 0,-1 1-48 0,1-3-59 15,0 1-57-15,3-4-153 0,-4 5-109 16,4-5-99-16,4 4-86 0</inkml:trace>
  <inkml:trace contextRef="#ctx0" brushRef="#br0" timeOffset="457367.6949">18005 9474 1492 0,'0'0'-72'0,"0"0"9"16,-7 0 4-16,7 0 13 0,0 0 10 15,0 0 14-15,-6-2 11 0,6 2 13 0,0 0 8 16,0-3 4-16,0 3 4 0,0 0 8 16,0-2-2-16,0 2 13 0,10-5 11 15,-7 3 0-15,3-3 1 0,5 2 2 16,-1-2 2-16,-1 1-2 0,5-2-3 0,-4 1 0 15,4 4-4-15,-1-5 0 0,0 0-5 16,0 4-3-16,0-4-3 0,-2 5-4 16,2 1-1-16,1 0 5 0,-1 0 4 0,-4 1 7 15,2 5 0-15,-1 0 2 0,-4 2 1 16,1 4 6-16,-7 0-8 0,0 2-4 0,-7 6-5 16,-2 3-1-16,-5 5-3 0,-2-1 2 15,-2 0-4-15,-1 1-4 0,2 0-2 16,4-3-2-16,-4-1 3 0,7 0-7 15,0-4-2-15,3-3 1 0,1 3 3 0,6-6-2 16,0 2 4-16,6-4 5 0,5 1 2 16,2-4 5-16,0-1 1 0,7 0-2 0,-3-4-2 15,6 5-2-15,0-7-2 0,-2-1-1 16,-2 4 6-16,-2-5-6 0,3 0-3 16,-4 1 0-16,2-2-2 0,-2 1-2 0,-2 0-1 15,-5 0-3-15,5-5-3 0,-4 4-13 16,0-5-25-16,0 1-32 0,-3 1-40 15,2-1-52-15,-2-3-37 0,0 1-57 0,-4-3-127 16,1-1-80-16,-1 2-94 0,-3-1-48 16</inkml:trace>
  <inkml:trace contextRef="#ctx0" brushRef="#br0" timeOffset="457866.7437">18492 9590 1445 0,'0'0'-49'15,"0"-2"13"-15,0 2 7 0,0 0 11 0,0 0 3 16,0 0 13-16,0 0 11 0,-4 12 3 16,4-7 13-16,-3 2 5 0,3-2-1 15,3 2 3-15,-6 4 2 0,6-4 6 16,-3 4 0-16,4-1 6 0,-1-1-4 0,0 4 1 15,5-1 1-15,-2 1-1 0,4 0-7 16,4 2 2-16,-5-1-4 0,1-1-7 0,4-1 0 16,-1 0-3-16,-4-1-2 0,5-4 0 15,-1 4-5-15,-2-4-2 0,-1-2-4 16,2 0 4-16,-1-5-4 0,2 2-2 0,-2-4 1 16,5-3 0-16,-2 0-1 0,-5-2 0 15,8-5 0-15,-4-2-2 0,-3-1 0 16,1 0-1-16,-2-4 1 0,-2 1-5 15,-1-2 2-15,-6-3 2 0,4 4-3 0,-4-2-1 16,-4-2 0-16,1 4 2 0,-3 0-1 16,-4 0 6-16,-1 1 7 0,2 1 8 0,-4 2-4 15,-1 6-2-15,1-5 0 0,-4 5 1 16,1 1 0-16,2 3 0 0,-7 3-2 16,9 2 2-16,-6 2-2 0,2 3-1 0,-1 3-1 15,1 1-1-15,-1 5 2 0,4-2-8 16,2 5-2-16,-2 0-7 0,7 1-18 0,0 0-23 15,-2 2-31-15,5-1-42 0,3-1-40 16,0-3-94-16,-3-3-367 0,6 1-113 16</inkml:trace>
  <inkml:trace contextRef="#ctx0" brushRef="#br0" timeOffset="464896.3602">23671 10507 650 0,'0'-2'57'0,"0"-1"-15"0,-3 1-17 0,3 2 8 16,0 0-1-16,-3-6-7 0,3 5 3 15,0 1 6-15,-4-3 7 0,4 1-6 0,0 2 6 16,0 0 2-16,0 0-5 0,0-3 0 16,0 3 4-16,0 0-1 0,0 0-3 0,0 0 4 15,0 0 7-15,0 0 8 0,0 0 11 16,4 9 4-16,2-1 2 0,-3 0 6 15,4 4 2-15,-1 1-1 0,2 3-2 16,1 2 1-16,1 3-5 0,4 1-2 0,-1 4-7 16,4-2-2-16,-4 1 1 0,4 3-2 15,-4-3-6-15,4-1-3 0,-4 2-3 16,0-6-6-16,-2 0-6 0,-2-2 0 0,1-3-4 16,1-3-4-16,-5 0 0 0,1-5 0 15,-1 4 0-15,1-2-3 0,0-1-2 0,-4 0 3 16,4 0-3-16,-7-2-5 0,6 0 0 15,-2-1 1-15,-1 0 0 0,1-3-5 16,-4 1-1-16,3-3 3 0,-3 0-8 16,0 0-2-16,0 0-1 0,0 0 0 0,0-13-3 15,3 5-8-15,-3-1 1 0,3-7-4 16,1 4-3-16,6-5-1 0,-3-4-1 0,9 2-7 16,-5-4 1-16,5 1-1 0,4-3 2 15,0 2-2-15,3 1 0 0,1 2 3 16,-1-1 1-16,4 1 8 0,-8 8-9 0,5 0 4 15,-4 2 6-15,4 2-5 0,-5 2 3 16,1 5-1-16,1 1 2 0,-2 5 1 16,1 0 5-16,4 4 2 0,-8 4 4 0,5-1 7 15,-9 4 7-15,6-1-2 0,-2 0 3 16,-2 0 1-16,-2-1-3 0,-1 4 3 0,-1-4 6 16,3 3-6-16,-6-8-4 0,3 4-2 15,-4-6-3-15,1 3 0 0,0 0-2 16,0-1 0-16,-4 0 2 0,3-4-2 0,-2-1-1 15,-1 4-4-15,0-3-5 0,1 0-20 16,-1-2-23-16,1-1-35 0,-8 0-43 16,4 1-42-16,0-3-49 0,0 0-106 15,7-7-148-15,-4 2-161 0,0-3-124 0</inkml:trace>
  <inkml:trace contextRef="#ctx0" brushRef="#br0" timeOffset="465440.6116">24814 10782 1618 0,'-12'3'-39'15,"2"-3"-6"-15,-1 0 9 0,5 0 7 16,-1 0 4-16,4 0 2 0,3 0 2 0,-3-3 7 16,3 3 7-16,3-6 12 0,0 5 9 15,4-1 6-15,-1-4 7 0,2 3 8 16,5 1 12-16,-4-3 5 0,5 0 3 0,2 2 6 15,1-4 0-15,4 2 0 0,-5 0-2 16,4-2-7-16,0 1-5 0,3 0-3 16,-3 0-5-16,1 0-2 0,1 3-6 15,2-3-1-15,0 1-4 0,-1 0-2 0,-4 0-6 16,2 2-12-16,-5-2-23 0,4 3-31 16,-6 0-29-16,2-1-42 0,-6 3-41 0,1-5-107 15,-8 3-258-15,0 2-28 0</inkml:trace>
  <inkml:trace contextRef="#ctx0" brushRef="#br0" timeOffset="465663.3684">24982 10837 1380 0,'-4'5'-42'15,"4"-3"7"-15,4-2 6 0,-4 0 16 0,9 0 19 16,5 0 16-16,-1 0 4 0,4-2 14 15,-1-1 8-15,5-1 2 0,-5 1 1 16,4 1-3-16,-3-1-6 0,3 0-2 0,-10 1-6 16,3-1-1-16,4 1-5 0,-7 0-20 15,0-1-29-15,4 3-44 0,-5 0-37 16,-2-5-83-16,3 0-279 0,0 0 28 0</inkml:trace>
  <inkml:trace contextRef="#ctx0" brushRef="#br0" timeOffset="466230.3935">25489 10657 1285 0,'-17'3'7'0,"1"-3"7"0,2-3 2 0,1 6 14 16,2-3 8-16,5-3 4 0,-7 3 7 16,2 0 6-16,5 0 7 0,-1 0 0 15,1 0-4-15,6 0-2 0,-11 0-7 0,8 0-3 16,3 0 3-16,0 0 11 0,0 0 10 15,0 0 6-15,0 0-5 0,0 0-1 0,17-2-1 16,-7-1-5-16,7 1-5 0,-1-1-1 16,1 0 0-16,2-1-10 0,8 2-7 15,-3-4-4-15,3 4-3 0,-4-2-3 0,4 3-4 16,-4-1-5-16,-3-2 1 0,0 2-2 16,-4 2-5-16,5-3 8 0,-12 3-11 15,12-2-2-15,-12 2-12 0,5 0-23 0,-4-2-36 16,0 2-45-16,4 0-48 0,2 0-48 15,-6-5-120-15,3 2-121 0,4 0-107 0,-4-2-52 16</inkml:trace>
  <inkml:trace contextRef="#ctx0" brushRef="#br0" timeOffset="466872.404">26109 10563 1486 0,'9'-6'-30'0,"2"0"-2"16,-1 3 17-16,4-3 22 0,-5-1 4 15,4 4 11-15,-2-2 1 0,2 0 3 0,1 0 9 16,-8 3-7-16,7 2 11 0,-3-3 6 16,-3 3 8-16,0 0 6 0,-1 5 6 0,4-3 6 15,-10 3 5-15,0 3 2 0,0 2-1 16,-7 3-1-16,1 0 4 0,-4 4-5 15,-4 0 1-15,5 0-1 0,-4 2-2 0,-1 0 0 16,4 1-9-16,4-3-2 0,-5 2-4 16,1-2-7-16,7-3-3 0,3 2 3 15,0-1-4-15,7 0 4 0,2-5-18 0,2 2 4 16,8-2-2-16,2 0-3 0,2-3-4 16,0-2-5-16,7 1 4 0,-3-6-2 15,3-2-6-15,0-2-2 0,0-1 0 0,0 1-4 16,0-1 4-16,-7-1-4 0,-2-1-2 15,-2 2 3-15,1 0-2 0,1 3-1 16,-12-3-9-16,4-1 7 0,1 5 0 16,-4-2-3-16,4-2 1 0,-8 5-7 0,4-3-1 15,4 1 2-15,-11 2-4 0,7 0 4 16,-1 2 2-16,2 4-4 0,-1-4 0 0,4 2 4 16,2 2-7-16,-2 1 4 0,2 1 0 15,7-1 1-15,-2-2 2 0,-2 3-3 0,5-4 5 16,-1 5-5-16,0-6 0 15,0 1 1-15,-2-4 2 0,2 0 1 0,-3-5-6 16,3-1 3-16,1-1 1 0,-4-3-7 16,-4-2-5-16,-3-1-2 0,-2-4-5 0,-5-1-3 15,1-5-8-15,-7 1 2 0,-10 0 0 16,-4-1 3-16,-5-2 4 0,-5 3-2 16,-3 2 6-16,-9 0-1 0,3 5 5 0,-11 5 0 15,4 2 2-15,-6 6-1 0,-1 2 0 16,-4 5 1-16,5 3-3 0,2 1-20 15,5 4-31-15,2 2-48 0,7 3-64 0,0-3-63 16,10-3-183-16,0 0-49 0,10-5-107 16,3 1-79-16</inkml:trace>
  <inkml:trace contextRef="#ctx0" brushRef="#br0" timeOffset="499224.8656">14777 1530 472 0,'10'-3'58'15,"-1"3"-31"-15,2-1-6 0,-5-2-16 16,1 3 0-16,-1-3 3 0,2 3 9 0,-2-2 9 15,1-2 3-15,-1 4-4 0,-3-2 5 16,2-4-6-16,-2 5 3 0,0-2 3 0,3 3 0 16,-2-2 10-16,-1-4 0 0,0 4 10 15,0-1 2-15,2 1 0 0,-2 0-6 16,0-1 5-16,0 1-6 0,0-3 0 0,-3 0-1 16,4-1-1-16,-4 2-4 0,0-4-3 15,-4 4 3-15,1-7-6 0,0 4-2 16,-3-4-4-16,-5 2 2 0,4 1-4 15,-2-5-2-15,-2 4-2 0,-5-3 1 0,-1-1-5 16,4 2 0-16,-7-1-2 0,3 0-4 16,-3 2 0-16,3-2-1 0,-6 1 0 0,3 1-1 15,-4 0-5-15,4 3-1 0,-2-1 1 16,-2 1 0-16,0 0 2 0,1 1 0 16,0 4-5-16,0-2-2 0,-1 1 1 0,1 3 0 15,3-3 4-15,-7 3-2 0,4 0 2 16,-4 0-3-16,-3 3-1 0,3 0 0 0,-3-3 3 15,0 1-4-15,0 2 7 0,-3 2-4 16,0-1-2-16,3 2 1 0,-10-1-3 16,3 2 2-16,-3-2 0 0,0 2 1 15,0 1 0-15,-4 0-2 0,5 0 0 0,-1 1 0 16,-1-1 2-16,2 2-3 0,-1 0 4 16,-1-1-2-16,1-1-1 0,1 1 3 0,1 3-7 15,-1-3 4-15,-1 3 3 0,3-1-4 16,0-1 4-16,4-1-2 0,-4 3-2 15,4 0-1-15,-4 2 1 0,4-1 0 0,0-1 2 16,-5 0 3-16,5 3-3 0,3 2 0 16,-3-4 0-16,0 5 0 0,-1 0-1 0,1 0-1 15,-3 2 0-15,6-1 2 0,0 1-1 16,0 1-2-16,3 1 3 0,0-3-2 16,3 1 2-16,-2 3 0 0,3 0-2 0,3-1 1 15,-4 3 3-15,4-2-4 0,0 2 4 16,0 1 1-16,1-2-4 0,-2 3 2 15,1 1-2-15,4 2 2 0,-4-1-2 0,2 2 0 16,2-1 1-16,-1-3-2 0,4 3 2 16,-1 2 0-16,2-1-1 0,-1-1-3 15,2 0 6-15,1 0 0 0,1-1 1 0,1 2-1 16,2-1 0-16,-1 0-2 0,4 0 0 16,3-3 0-16,-3 6 0 0,3-3 2 0,0 0 1 15,0-3-1-15,3 9-3 0,3-2 2 16,1 1-1-16,4 0 2 0,1 0-3 15,1 8 8-15,5-4-6 0,-1 4 2 0,2-4 0 16,5 0-3-16,2 1 4 0,1-3-1 16,0-3 2-16,3 0-1 0,0 0-2 15,3-3 0-15,1 1-1 0,2-1 2 0,4-4-3 16,0-3 4-16,3 2-2 0,4-4 0 16,-4 1 0-16,8-3 1 0,-5 0 1 15,8-5-2-15,-4 2 0 0,3-2-3 0,0-2 2 16,1-4 1-16,-1 4-1 0,4-5 4 15,-7-1-5-15,3-2 0 0,1 0 2 0,-2-2 0 16,2-1-2-16,-4-4 4 0,4 2-1 16,-1-3 2-16,0-2-5 0,4-3 0 15,0 1 2-15,0-3 0 0,-1 1 1 0,-3-4-2 16,-3 0 2-16,1-2-3 0,1 0-2 16,-11 3 1-16,5-6 4 0,-2-2-3 15,2 2 0-15,-5-4-1 0,2 0 1 0,-3-4 3 16,-3 2-1-16,3-7-3 0,-7 2 3 15,4-4 0-15,-1 0-1 0,8-6 0 16,-11 3 1-16,10-3-2 0,-13 3-1 0,0 2 1 16,0-1-1-16,0-1 3 0,-6 2-2 15,-1 1 0-15,1-2 1 0,-8 5 0 16,1-2-2-16,-4-1 1 0,1 1 1 0,-1-6 2 16,-3-4 0-16,3-3 0 0,-9 5-1 15,5-8 5-15,-2 1-5 0,-3-1 1 0,-1 1-1 16,0 4 0-16,-3-2-2 0,0 3-1 15,-6-6 4-15,-1 3 0 0,0 6 2 0,-6-7 7 16,3 1 6-16,-3 6 0 0,-4-2 1 16,7 8 0-16,-7 0 2 0,1 4 6 15,2 3 5-15,1-6-2 0,-4 10-5 16,1 1-4-16,2 0 0 0,-2 1-1 0,-2 5 0 16,6 0-2-16,-6-1-5 0,9 4 1 15,-4 2-7-15,2 3-11 0,-2 2-20 16,-4 0-27-16,4 2-31 0,4 1-33 0,-2-1-34 15,-2 3-62-15,7-4-357 0,-2 1-69 16</inkml:trace>
  <inkml:trace contextRef="#ctx0" brushRef="#br0" timeOffset="501899.4809">15570 2139 428 0,'-6'3'98'0,"0"0"-37"16,1-1-26-16,-1-2-9 0,3 3-6 0,-4-1 5 15,4-2 1-15,0 3 4 0,3-3-7 16,-8 2-2-16,8-2 2 0,0 3-2 0,0-3 1 16,5 2 7-16,-5-2-1 0,6 2-5 15,0-2 11-15,4 0 9 0,7 0-2 16,3-2 7-16,6 0 3 0,12-6-4 15,5 1 3-15,4-3-7 0,9-4 1 0,7 0-5 16,1-1 2-16,6 0 0 0,3-2-4 16,-2-4-3-16,2 4-1 0,-4 0-1 0,2 0-4 15,-11 2-3-15,-10-1 5 0,3 3-5 16,-10 1-4-16,1 2-2 0,-4 1 3 16,-7-2-8-16,0 4 3 0,-6-1-2 0,0 2-1 15,-4 0-1-15,1 0-2 0,-5 1-1 16,-2 1 7-16,0 1-9 0,-4 1-1 15,4-3-1-15,-7 2 0 0,3 1-1 0,1-1 3 16,-4 0-3-16,-1 2-4 16,2-2 3-16,-1 0 0 0,-4 1 0 0,1 2 2 15,0-3-5-15,0 2 3 0,-4 1 0 0,3-3-1 16,-2 3 1-16,-4 0-1 0,7-3 5 16,-4 3-2-16,4-2 1 0,-7 2 3 0,3 0 0 15,0-4 2-15,0 4-4 0,-3 0 1 16,0 0-4-16,7-2 1 0,-7 2-4 15,3 0 5-15,-3 0-2 0,0 0-2 16,0 0 0-16,7-3 6 0,-7 3-5 0,0 0 3 16,4 0 4-16,-4 0 5 0,0 0 1 15,0 0 1-15,0 0-2 0,0 0 2 16,0-3-3-16,0 3-3 0,0 0 2 0,0 0 0 16,0 0-3-16,0 0 3 0,0-1-1 15,0 1 0-15,0 0 2 0,3-3-5 0,-3 1-1 16,0 2 2-16,0 0-4 0,-3-8 1 15,-1 8 1-15,4-5-2 0,-3 0 1 16,-4 0 0-16,4 0 1 0,-4-3-3 16,1 4 0-16,-4-5 0 0,3 1 0 0,-3-5-2 15,0 2 1-15,-4-3-5 0,1-2 2 16,-1 3 0-16,2-4 1 0,-2 5 0 16,1-3 8-16,0 3 1 0,-1-1 0 0,1 1 0 15,2 1-2-15,2 4-2 0,2-3 1 0,-3 5-7 16,3-2 1-16,4 4 3 0,0-2-5 15,3 5 0-15,6 0 1 0,1 0 2 16,6 3 0-16,0-1 0 0,8 6-4 16,6-1 2-16,-1 1 3 0,-2 4-3 0,6 2 2 15,0-1 0-15,-4 5-1 0,-3 0 1 16,1 0 0-16,-11-1 6 0,1 3 1 16,-5 2 6-16,-12 3-1 0,3 0-1 0,-10 4 6 15,-7 3 1-15,-3-3 2 0,-6 5-2 16,3 0 7-16,-7-5-7 0,3 2-3 0,3-4-1 15,1-3 0-15,0 2-4 0,-1-4-1 16,4 2-5-16,1-3-22 0,5-3-37 16,1 0-42-16,-1-4-49 0,8 2-39 15,2-7-88-15,8-3-193 0,2-4-97 0,1-4-62 16</inkml:trace>
  <inkml:trace contextRef="#ctx0" brushRef="#br0" timeOffset="502369.515">18109 1289 1489 0,'-17'-12'-39'0,"-4"2"7"0,-5 0 16 16,0 5 18-16,-4-2 26 0,3 0 14 15,-3 1 4-15,0 4 2 0,3-1-5 0,3 2-3 16,1 2-7-16,4 2-3 0,1 2-4 16,2-1 3-16,6 4-7 0,0 0-3 0,7-1 2 15,3 3-5-15,6-1 2 0,11 5 2 16,3-4-7-16,3 2-1 0,7 3 5 15,3 0-7-15,4 0 4 0,-4 3-3 16,0-1 1-16,-3 3-4 0,-3 2 4 0,0 2 1 16,-7-2-2-16,-7 2 2 0,-2-1 6 15,-8 2 4-15,-6-2 4 0,-8 4 12 0,-5 1 5 16,-4-7 9-16,-7 5 2 0,3-3-5 16,-6-3-4-16,5 0-2 0,-2-2-4 15,3-6-2-15,4 0-6 0,1-2-4 0,1-1-9 16,2-1-16-16,2-2-25 0,5-3-30 15,6-6-45-15,3 3-28 0,12-14-22 16,9 2-30-16,2-5-84 0,14-9-321 0,-1-3-82 16</inkml:trace>
  <inkml:trace contextRef="#ctx0" brushRef="#br0" timeOffset="502542.5251">18479 1359 1514 0,'16'-15'-46'0,"-2"8"37"0,-5 0 16 0,-2-1 13 15,-1 3 6-15,2 5 5 0,-5 0 14 0,0 3 21 16,0 4 5-16,1 3 6 0,-4 3-2 15,3 1 0-15,-3 7-4 0,3 1-5 16,0 2-6-16,2 5-5 0,-2 3-6 16,3-1-4-16,1 1-11 0,-4 0-25 0,3-2-26 15,2 0-36-15,-2-4-46 0,1-2-37 16,-1-4-54-16,-3-6-168 0,2-2-148 16,-2-3-12-16</inkml:trace>
  <inkml:trace contextRef="#ctx0" brushRef="#br0" timeOffset="502691.5382">18442 1287 1442 0,'-20'-12'-3'15,"3"4"-7"-15,1 1 13 0,2 2 4 0,4 0 8 16,0 0-1-16,0-1-4 0,3 2-10 16,1 1-24-16,3 1-35 0,-1 2-48 0,4-4-152 15,7 1-91-15,3 0 135 0</inkml:trace>
  <inkml:trace contextRef="#ctx0" brushRef="#br0" timeOffset="503012.4035">18839 1105 992 0,'-4'-3'-2'0,"1"1"0"15,3 2-2-15,0-3-4 0,0 3 7 0,0 0-2 16,0 0 8-16,10 10 1 0,-3-5 2 15,2 2-3-15,2 4 3 0,2 2 6 0,4-1 2 16,-1 3 8-16,1 2 13 0,3 2 0 16,3 2 10-16,-2 4-1 0,-2 0 6 15,-2 3-1-15,0-3 4 0,-1 4 0 16,-3 0 3-16,1-3 0 0,-7-1 6 0,-4 0 2 16,0-2 6-16,0 2 2 0,-6-5 4 15,0 0-2-15,-4 0 0 0,1-3-7 0,-5 1-5 16,5 0-5-16,-4-6-5 0,-3 3-7 15,3-5-5-15,0-2-6 0,0 2-17 16,3-2-28-16,-6-4-41 0,3 1-50 0,3-5-44 16,-3-2-61-16,7-4-149 0,0-3-186 15,6-1-44-15</inkml:trace>
  <inkml:trace contextRef="#ctx0" brushRef="#br0" timeOffset="503200.4137">19409 1235 1428 0,'10'-12'-33'0,"0"1"21"0,0 1 8 15,-3 5 12-15,-4 0 3 0,4 0 11 16,-1 3 10-16,4 2 8 0,-3 2 4 0,3 3-2 16,-4 3 2-16,12 2-3 0,-6 7-4 15,6 1-6-15,1 6-1 0,1 2-2 16,1 4-4-16,-2 0-8 0,-2 3-19 0,0-4-22 16,-4 5-25-16,0-5-20 0,-2 0-19 15,-5-6-30-15,-6-5-85 0,0-4-228 16,0-3 59-16</inkml:trace>
  <inkml:trace contextRef="#ctx0" brushRef="#br0" timeOffset="503382.4291">19159 1257 1218 0,'-10'-2'11'0,"-1"2"2"15,5 0-2-15,6-3 12 0,0 3 8 0,14-5 20 16,-1 3 8-16,4-4-3 0,5 2 5 15,5-1-12-15,3 2 2 0,0-1-10 0,3-1-13 16,2 1-30-16,1 0-37 0,1 0-50 16,-1-2-87-16,4 0-299 0,-6 1 17 15</inkml:trace>
  <inkml:trace contextRef="#ctx0" brushRef="#br0" timeOffset="503559.4427">20203 1460 1393 0,'3'10'17'0,"1"-3"-2"0,-1-2 9 0,-3 2 15 16,3 1 25-16,0-3 10 0,-3-1 3 15,3 2-9-15,-3-4-6 0,4 4-10 0,-4-3-26 16,0 1-36-16,0-4-35 0,3 5-44 16,-3-5-70-16,0 0-200 0,0 0-66 15,0 0 65-15</inkml:trace>
  <inkml:trace contextRef="#ctx0" brushRef="#br0" timeOffset="503982.4735">20929 1313 1179 0,'-3'-6'-13'0,"0"1"5"0,3 1-3 16,-3 1 3-16,3 1 6 0,0 2 7 15,0 0 16-15,0 0 13 0,6 12 2 16,1-3 5-16,-7 4-6 0,7 4 1 0,3 1-1 16,-4 2-1-16,-3 3-7 0,8-1 0 15,-8 6-3-15,4-3-2 0,-1 0-13 0,-3 0-15 16,5-3-17-16,-2 1-30 0,-3-3-16 15,1-5-31-15,-4-3-82 0,0-4-189 16,0-3 116-16</inkml:trace>
  <inkml:trace contextRef="#ctx0" brushRef="#br0" timeOffset="504281.4938">20653 1269 1053 0,'-17'-7'17'0,"7"-3"13"0,3 3-4 0,4 0 0 15,10-4-5-15,3 2 7 0,6-3 1 16,11 3 0-16,3-3-1 0,7-3-5 16,7 2 2-16,-2 4-3 0,12-4-8 15,-8 5 15-15,-2 0-11 0,-1 6-2 0,-5 0 1 16,-5 2-4-16,-3 2 4 0,-8 3-2 16,-1 4-6-16,-7 5 11 0,-11 1-2 0,-6 5-5 15,-2 2 7-15,-1 2 0 0,3-3 4 16,-4 4 3-16,1-2 2 0,6 2-2 15,0-1 5-15,3 2 4 0,4-4-1 0,2-2 0 16,8-1-2-16,7 1-4 0,6-4-1 16,3-1-5-16,4-5-23 0,2-2-34 15,2-3-42-15,-1-4-54 0,-1-5-133 0,-2-4-231 16,-4-1 1-16</inkml:trace>
  <inkml:trace contextRef="#ctx0" brushRef="#br0" timeOffset="504449.5116">21600 1414 1290 0,'-13'0'-33'0,"3"3"7"0,3-1-1 0,3 1 28 16,1 2 8-16,0-1 18 0,3 2 4 15,6 2 9-15,2-1 2 0,1 4-2 16,4-4 0-16,4 3-7 0,4-3-5 0,1 0-1 16,2 1-15-16,3-1-28 0,-1 2-33 15,-2-4-28-15,-5-5-90 0,2-3-250 0,-4 1 73 16</inkml:trace>
  <inkml:trace contextRef="#ctx0" brushRef="#br0" timeOffset="504601.5192">21613 1475 1138 0,'-13'0'-24'0,"6"0"5"0,1 0 8 16,6 0 3-16,0 0 3 0,13-5 2 0,0-1 7 15,4 2 3-15,3 1 0 0,7-2-3 16,-1-2-4-16,4-1-18 0,0 1-25 0,7-1-56 15,-7-4-173-15,-3 2 48 0,-7-2 76 16</inkml:trace>
  <inkml:trace contextRef="#ctx0" brushRef="#br0" timeOffset="504965.7627">21500 1342 679 0,'-7'-3'12'16,"4"3"3"-16,3 0 2 0,20-7-1 15,-3 2-1-15,6-2-2 0,4-3 1 0,6-2 0 16,4-5 1-16,2 3 0 0,8-3-8 16,4-3 2-16,-5 2 0 0,1-2 0 15,-4 3 4-15,-6-1 5 0,0 4 10 0,-4-2 1 16,-6 6 11-16,-4 0 5 0,-3 0 10 16,0 3-1-16,0-1 1 0,-6 3-11 0,-1 4-1 15,0 1-1-15,-6 4-6 0,3 1-1 16,-4 5-3-16,1 5-6 0,-3 5 4 15,2 5-1-15,1 7-1 0,-1 4 3 0,1 10 0 16,6 5 1-16,-3 11 4 0,4 4 4 16,2-2-1-16,-2 1 0 0,-1 2-2 15,4-1-4-15,-4-6-1 0,1 0-2 16,-5-9-2-16,-2 0-6 0,-1-3 2 0,2-11-1 16,-2-2-3-16,-3-2-4 0,-3-6-12 15,0-1-19-15,0-7-33 0,-3-4-31 16,3-3-41-16,-6-3-49 0,-2-7-139 0,-1-4-141 15,5-7 43-15</inkml:trace>
  <inkml:trace contextRef="#ctx0" brushRef="#br0" timeOffset="505139.7752">22057 1673 1226 0,'10'-14'-10'0,"3"2"-3"0,10-3 4 15,7 3 11-15,4-6 3 0,6 0 14 16,3 1-10-16,0 0-3 0,8 2 4 0,-12 3-22 16,5-2-37-16,-7-1-80 0,-1 1-230 15,-3 4 127-15</inkml:trace>
  <inkml:trace contextRef="#ctx0" brushRef="#br0" timeOffset="505277.2731">22908 1425 1136 0,'13'5'91'0,"-4"-5"-4"0,2 1-12 16,-1 2-8-16,-1-3-2 0,2 3 0 16,-5-1-1-16,4 2-9 0,-3-2-9 0,0-2-28 15,6 6-76-15,-10-6-140 0,4 0-317 16,0 0-19-16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14:25.393"/>
    </inkml:context>
    <inkml:brush xml:id="br0">
      <inkml:brushProperty name="width" value="0.05292" units="cm"/>
      <inkml:brushProperty name="height" value="0.05292" units="cm"/>
      <inkml:brushProperty name="color" value="#FF0000"/>
    </inkml:brush>
  </inkml:definitions>
  <inkml:trace contextRef="#ctx0" brushRef="#br0">22100 6917 743 0,'0'-2'84'16,"0"2"-27"-16,-6-3 4 0,6 3 8 0,0-3-2 16,0 3 3-16,0 0 9 0,6-2 10 15,1-1 6-15,3 3 0 0,-3-2 5 0,2 0 5 16,1-1 1-16,4 1 3 0,-1-1 0 15,4 1-3-15,-1-1 4 0,1-2-6 16,7 2-6-16,-1 2 3 0,3-4-6 0,1-1 0 16,3 0-7-16,3 3-10 0,1-3-2 15,3-1-4-15,-4 2-9 0,4-3-8 16,-1-2-6-16,-6 3-5 0,0-1 0 16,-3 4 3-16,0-4-7 0,0 3-14 0,-8-2-25 15,1 1-26-15,1-1-33 0,-8-1-41 16,1 0-49-16,2 4-57 0,-6-4-69 0,-3-2-162 15,-7 6-25-15,0-4-126 0,-3 5-86 16</inkml:trace>
  <inkml:trace contextRef="#ctx0" brushRef="#br0" timeOffset="500.2859">21930 7035 1571 0,'7'0'-42'0,"0"0"19"15,-1 2 24-15,1 3 17 0,-4 0 16 16,1 0 8-16,-1 5 8 0,-3 0-1 16,3 3 2-16,-3 0-4 0,0 1-3 0,0 1-1 15,0 5 0-15,4-6 2 0,-4 10 3 16,3-5 0-16,3 4 5 0,-2-2-1 16,3 1 3-16,3 0 1 0,-4 1-1 0,8 2 1 15,-1-5-1-15,0 5-2 0,4-3 0 16,3 0 0-16,0 1-5 0,0-5 0 0,4 2-2 15,-2-3-6-15,5 0-1 0,0 1-1 16,3-3-1-16,0 0-1 0,-3-2 1 16,3-1-3-16,3 1-8 0,-3 2 4 0,-3-8-3 15,0-2-4-15,-1 3-3 0,1-6 0 16,0-2 1-16,3 0-12 0,-4-2 1 0,-3-3-10 16,1 0-18-16,-1-2-14 0,0-4-18 15,-3 1-16-15,1 0-23 0,-2 0-26 16,-2-2-28-16,0 2-17 0,-4-2-17 15,0-1-35-15,-5 0-94 0,-2 1-317 0,-6-1-121 16</inkml:trace>
  <inkml:trace contextRef="#ctx0" brushRef="#br0" timeOffset="778.6212">22031 7362 1625 0,'-4'-2'-53'0,"4"2"15"16,0 0 22-16,0 0 27 0,0 0 20 16,23-3 15-16,-6 0 17 0,3 1 2 15,10-3 5-15,4 3 3 0,2-3 1 0,4 0-7 16,4-1-6-16,-5 2-9 0,4-4-4 15,1 2-9-15,-7 2-19 0,-4-4-33 16,-3 4-38-16,-3-4-47 0,3 3-38 0,-13-5-84 16,2 3-365-16,-2-4-86 0</inkml:trace>
  <inkml:trace contextRef="#ctx0" brushRef="#br0" timeOffset="1621.418">23151 7325 1565 0,'3'-5'-12'0,"1"0"19"15,-1 1 11-15,0 4 12 0,3 0 16 0,-2 4 16 16,3 1 9-16,0 4 5 0,-1 2 1 15,8 6-4-15,-4 3-1 0,3 7 7 0,0 4 4 16,4 9 1-16,0 2 0 0,2 6 3 16,-2-2 2-16,7 10-9 0,-11-5-2 15,4-2-5-15,-4 1-6 0,1-2-8 0,-5-2-8 16,1 3-4-16,1-3-7 0,-8-10-5 16,3 0-10-16,-3-4-16 0,-3-6-13 15,4-2-25-15,-4-5-26 0,0-3-35 0,-4-4-37 16,1-2-33-16,0-2-32 0,-3-5-47 15,-5-6-118-15,1-3-290 0,-3-2-144 16</inkml:trace>
  <inkml:trace contextRef="#ctx0" brushRef="#br0" timeOffset="1987.4478">23037 7377 1611 0,'7'-15'-82'0,"7"3"15"0,-1-3 6 16,0 0 13-16,4-1 13 0,3 2 6 0,10-1 3 16,-3 2 13-16,6 1 5 0,0 2 22 15,-3 2-5-15,0 3-1 0,4 2 12 0,-1 3 8 16,-6 5 0-16,3 1 1 0,-7 1 3 15,0 4 6-15,-6 1 10 0,-4 0 0 16,-2 1 7-16,-8 1 6 0,0-1 5 16,-6 5 1-16,3-6 7 0,-11 6 2 15,2-1-8-15,-1-1-3 0,-4 1-4 0,1-5-3 16,-1 1-4-16,-2-1-5 0,2 1-4 0,-2-3-5 16,-1-3-8-16,1 1-16 0,-1-3-23 15,1 0-31-15,-2-3-37 0,5-2-39 16,-4 0-45-16,-6 0-102 0,7-2-344 15,-5 2-103-15</inkml:trace>
  <inkml:trace contextRef="#ctx0" brushRef="#br0" timeOffset="2457.4969">24234 7112 1597 0,'0'0'-12'0,"0"0"19"15,0 0 14-15,-3-2 17 0,3 2 16 16,0-3 8-16,0 3 7 0,3-3 8 15,5 3 6-15,1-1 0 0,1 1-2 0,1-3-7 16,5 3-2-16,1-2-5 0,2-4-7 16,5 4-6-16,0-2-8 0,2 3-3 15,1-5-6-15,-1 4-7 0,1-3-25 0,-4 3-26 16,-2-1-41-16,-2 1-48 0,-2-1-43 16,-4 0-70-16,-2 1-118 0,-8-1-250 15,-3 3-92-15</inkml:trace>
  <inkml:trace contextRef="#ctx0" brushRef="#br0" timeOffset="2656.5203">24035 7285 1608 0,'3'2'-11'0,"3"1"17"0,4-1 29 16,4-2 30-16,2 3 21 0,1-3 8 15,7-3 8-15,6 3 2 0,0-2-3 0,3-1-7 16,0 1-12-16,4-1-6 0,-1 0-3 15,-2-1-12-15,-4 1-16 0,0-2-35 16,0 3-39-16,-7-3-51 0,1 2-67 16,-4-4-75-16,-4-1-166 0,-2 2-213 0,-1-1-99 15</inkml:trace>
  <inkml:trace contextRef="#ctx0" brushRef="#br0" timeOffset="3535.81">25182 6774 1574 0,'10'-4'-19'0,"-4"-1"7"0,1 5 21 15,0 0 25-15,0 2 25 0,2 3 14 0,1 2 9 16,-3 6 9-16,3-1 10 0,0 9 5 16,-3-1 5-16,3 0-13 0,-4 5-3 15,1-3-1-15,-1 2-8 0,5 2-5 0,-5-1-7 16,4-1-7-16,1 2-7 0,-5-6 4 16,1 2-15-16,2-3 5 0,-1-2-14 15,-5-3-7-15,3 2 0 0,-2-4-4 0,2-2 0 16,-6 1-5-16,3-2 3 0,2-1-5 15,-5-3-1-15,-5-3-7 0,2-2 4 0,3 0-4 16,-6-7-5-16,-1-1-2 0,1 0-1 16,3-1-3-16,-2-4-1 0,5 1-1 15,0-1-2-15,0-2 0 0,0 1 3 0,8-4-6 16,1 3 4-16,1-1-2 0,1 2-1 16,2 2 2-16,-4-1 1 0,5 0-2 15,2 6 3-15,2-1 0 0,-1 3 1 0,-1 2 0 16,1 3 0-16,-1 3-4 0,1 2 4 15,-4 3 4-15,1-1 8 0,-4 2-4 16,3 5 2-16,-3 1 1 0,0-3 3 16,-4 1-1-16,2-1 3 0,-5 1-2 0,7-3 1 15,-7 2-5-15,0-2 3 0,0-3-4 16,1 1 0-16,3 0 7 0,-4-4 12 0,4-1-6 16,-7-3-2-16,0 0-2 0,0-7-10 15,3-1 5-15,-3-2-9 0,3-2 0 16,7-3-3-16,-3-3-9 0,3 1-5 0,0-1 1 15,4 0-2-15,2 0 3 0,-2 4-1 16,5 1 0-16,-2 1 0 0,3 5 0 16,0-1 5-16,0 5-2 0,-3 2 1 0,3 1 5 15,-3 1-2-15,5 7 4 0,-1 0 8 16,-4 4 5-16,2 1 15 0,-2 0 3 16,-4 4 10-16,4-2 12 0,-4-1 1 0,1 2-3 15,-1-1 0-15,-2 0-5 0,-5-5-4 16,4 2-9-16,-1-2-1 0,-1-2-9 0,-2 1-11 15,1-1-29-15,-1 0-33 0,2-3-37 16,-5-2-56-16,0-1-65 0,0 1-59 16,1-3-116-16,-1 0-152 0,-3 0 73 0,14-3-213 15,-11 1-168-15</inkml:trace>
  <inkml:trace contextRef="#ctx0" brushRef="#br0" timeOffset="3845.8306">26539 7042 1795 0,'3'0'-36'16,"-3"0"19"-16,0 0 13 0,11 3 31 0,-11-1 8 15,3 1 9-15,0-1 5 0,0 0 1 16,1-2-1-16,-1 3-1 0,0-3-3 15,-3 0 0-15,11 2 4 0,-11-4 6 0,0 2-4 16,3-3-1-16,-3 1 0 0,0 2-2 16,0-7 5-16,0 4 2 0,-3 1-4 15,3 2-1-15,0-3-9 0,0 3-3 16,0-2-6-16,0 2-3 0,0 0-24 0,0 0-24 16,-11 0-39-16,11 0-52 0,-6 2-54 15,2-2-95-15,4 0-155 0,-3-2-186 16,3 2-99-16</inkml:trace>
  <inkml:trace contextRef="#ctx0" brushRef="#br0" timeOffset="4371.871">27329 6990 1562 0,'11'-8'-33'0,"-8"1"10"16,0-3 33-16,-3-2 17 0,0 4 17 16,0-1 13-16,-6 2 2 0,-2 0 7 15,-1 2 5-15,-4 3 7 0,-4-1 1 0,4 6 2 16,-11 2-9-16,4 2 4 0,-4 1-13 16,5 2-3-16,2 2-7 0,-7-2-5 0,8 2-4 15,2 1-4-15,8-3-5 0,-7-1-2 16,6 5-4-16,3-7-4 0,1 3 2 0,6-5-7 15,1 2-2-15,3-2-2 0,-1 1-2 16,4-4 1-16,1 3 0 0,5 0-4 16,1 0-3-16,-1-1 5 0,11 5-6 15,-10-1-1-15,10 1 2 0,-8 4-1 0,8 2 3 16,0 5 13-16,3-1-1 0,6 6 5 16,1 6 5-16,0-1-1 0,-4 2 4 15,-3 0-3-15,0 6-1 0,4-2 6 0,-11-2-10 16,0 4-3-16,-9-1 2 0,2-1 15 15,-9-5 3-15,0 0 7 0,-14-4 5 0,4 3 19 16,-11 1-19-16,-2-7 11 0,-4 1 1 16,-7 1 0-16,-3-6-9 0,0-6-3 15,-7-1-2-15,1-3-3 0,-5-4-3 0,5-6-6 16,-7 0-5-16,-11-4 1 0,-3-6-19 16,-3 0-18-16,0-2-23 0,3-3-26 0,8-3-25 15,2 0-37-15,0 1-57 0,17 3-65 16,0-4-67-16,1 0-191 0,5 3-13 15,4 0 74-15,4-2-169 0,2 2-96 16</inkml:trace>
  <inkml:trace contextRef="#ctx0" brushRef="#br0" timeOffset="4824.4407">27936 7042 1559 0,'11'0'-50'0,"-11"3"10"0,6-3 20 16,1 0 16-16,-1 0 11 0,5 0 10 16,-11-3 10-16,6 1 6 0,1-3 10 15,-4 2 1-15,0-1 2 0,-3-1 8 0,3-1 8 16,-3 4 5-16,8-2-7 0,-16 3-3 15,8 1-3-15,0 0-1 0,-9 7-5 16,9-4-2-16,-7 2-6 0,4-1-5 0,0 2 0 16,3-1-7-16,-8-3-1 0,5 3-7 15,0-2-11-15,3 1-20 0,-3-1-25 16,3-1-41-16,0-2-47 0,0 0-56 0,0 0-129 16,-7-5-242-16,7 3-54 0</inkml:trace>
  <inkml:trace contextRef="#ctx0" brushRef="#br0" timeOffset="5357.2998">28657 6565 1557 0,'0'-7'10'0,"3"1"8"0,3 3 15 16,2 1 21-16,-8 4 12 0,3 3 10 15,0 2 12-15,4 5 12 0,-7 7 18 16,3 1 10-16,3 4-1 0,2 10 10 0,-2 4 2 16,4-1 6-16,4 8-5 0,-1-3 6 15,0 4-13-15,-3-4-9 0,0 0-8 16,4-7-5-16,-1-3-15 0,0 1-7 15,-6-5-13-15,3-3-7 0,-7-3-2 0,7-2-8 16,-3-2 0-16,0-3 4 0,-4-3 0 16,-3-2-7-16,6-2-8 0,1-1-2 0,-7-5-4 15,3-4-3-15,1-3-6 0,3-2-6 16,-4-4-3-16,3-3-8 0,1-3-4 16,7-2-6-16,-5 2 2 0,1 0-10 0,7 1-2 15,0 4-3-15,6-1-3 0,-6 4 1 16,10 4 4-16,-8 5-5 0,8 2 2 0,0 5 4 15,3 5-1-15,0 6 4 0,-7 0 8 16,1 7 6-16,-5 1 11 0,5-2 8 16,-7 3 2-16,-1-1 4 0,-2-1 5 15,-1-3 1-15,-7 1-5 0,5-3 19 0,-1-3-9 16,-4 0-5-16,5-5-2 0,-8 2-19 16,7-2-28-16,-4-4-35 0,5 1-71 15,-5-6-95-15,1 2-119 0,-1-5-176 0,5 0-112 16,-8-2 90-16,7-1-384 0,-10 0-387 0</inkml:trace>
  <inkml:trace contextRef="#ctx0" brushRef="#br0" timeOffset="9064.1172">27160 6097 2304 0,'0'-5'-124'0,"0"0"25"0,-4 0 18 15,0 2 18-15,1-1 22 0,0 1 10 0,3 1 13 16,-10-1 7-16,7 3 10 0,-4 0 6 15,-3 3 4-15,0-1 7 0,-4 3 6 16,1 0 1-16,-3 5 0 0,-1 0 5 0,-3 4 9 16,0-2 3-16,0 2 4 0,-4 1 1 15,5 0 3-15,2-1-3 0,0 3-1 0,-3 0 1 16,10-3 8-16,-6 4 4 0,2 0 6 16,4 2 4-16,7-3 2 0,-4 3-3 15,14-2 2-15,-7 2-1 0,6-6 1 16,5 4 3-16,5 1 4 0,4-6-2 0,0 3-2 15,0-2-3-15,4-1-10 0,-4-2-2 16,3-2-7-16,-3-1-7 0,0-1-9 16,-4-4-30-16,5-1-32 0,-8-4-42 0,4-4-45 15,-11 2-58-15,4-4-56 0,1-1-111 16,-5-2-131-16,4-2 46 0,-7 1-128 0,4 2-55 16</inkml:trace>
  <inkml:trace contextRef="#ctx0" brushRef="#br0" timeOffset="9362.5392">27486 6053 1406 0,'4'-5'-30'0,"2"2"18"0,1 6 14 15,-4-3 33-15,0 2 13 0,4 2 11 0,-7 4 17 16,4 0 6-16,-4 1 7 0,3 4 7 16,-3-1 1-16,3 4-1 0,-3 1-2 0,7 3-8 15,-7 0-7-15,3-2-7 0,0 4-6 16,4-2-10-16,-7-3-2 0,7 4-5 16,-4-4-9-16,4-2-15 0,-4 0-17 0,0-1-26 15,4-2-24-15,-7-3-45 0,4 1-47 16,-8-2-51-16,4-6-111 0,-10 3-354 15,0-3-147-15</inkml:trace>
  <inkml:trace contextRef="#ctx0" brushRef="#br0" timeOffset="9665.2122">27220 6195 1685 0,'0'-3'-50'0,"3"-3"15"16,3 3 18-16,1-1 27 0,-1 2 18 15,2-3 13-15,1 0 7 0,4 0 12 16,1 0 4-16,2 2 0 0,5-1 3 0,2-1 2 16,1 2-3-16,6-2-3 0,-11 0-2 15,8 1-3-15,0 1-2 0,-4 1-8 0,4-1-7 16,0 0-4-16,-8-3-2 0,2 5-5 15,-1-1-6-15,-1 2-9 0,2-4-15 16,-5 2-14-16,-2-1-18 0,-1 1-26 16,-7 0-45-16,8 2-38 0,-4-3-47 0,-7-2-115 15,0 2-285-15,-3 1-89 0</inkml:trace>
  <inkml:trace contextRef="#ctx0" brushRef="#br0" timeOffset="9974.6221">27813 6095 1533 0,'0'0'-46'0,"-10"2"13"0,7 0 17 16,3 1 19-16,0-1 15 0,-7 4 15 0,3 0 8 15,-2 1 2-15,6-1 4 0,-7 2 8 16,4 2 3-16,0 0-1 0,3 3 0 15,-7-4 11-15,7 4 0 0,0-1 2 0,-4 4 0 16,8-2 2-16,-4-1-4 0,0 0-2 16,7 2-6-16,-4-3-5 0,0 1-5 15,7-4-6-15,-3 4-3 0,3-2-5 0,0-3-3 16,4-1-11-16,2-2-18 0,-2-4-17 16,2 2-14-16,-2 0-30 0,5-3-41 15,-2 0-44-15,-4-3-25 0,1-4-91 0,-1 2-394 16,-7 1-147-16</inkml:trace>
  <inkml:trace contextRef="#ctx0" brushRef="#br0" timeOffset="10165.6842">27793 6240 1711 0,'7'-6'-51'0,"-4"4"10"16,7-1 21-16,-4-1 19 0,5 1 9 15,2 1 6-15,-7-1-3 0,8-2 1 16,-4 3-1-16,4-4 6 0,-5 2-25 16,1-1-18-16,1 2-29 0,5 2-40 0,-13-7-73 15,8 2-281-15,-11-1 43 0</inkml:trace>
  <inkml:trace contextRef="#ctx0" brushRef="#br0" timeOffset="10357.6713">27740 6099 1256 0,'0'-2'1'0,"0"0"9"0,3-1 24 15,0-2 13-15,4 2 15 0,-1-2 4 0,5 3 5 16,2-3-4-16,-3 0-3 0,3-2-10 16,0 1-6-16,1 2-6 0,-1-4-10 0,1 1-23 15,-1 1-32-15,1 1-39 0,2 1-42 16,-13-4-70-16,8 3-336 0,-8-2-16 0</inkml:trace>
  <inkml:trace contextRef="#ctx0" brushRef="#br0" timeOffset="11163.946">26686 6645 1313 0,'0'0'-27'0,"6"0"16"16,5 0 14-16,-8 0 25 0,7 0 29 15,-7 0 8-15,8 0 8 0,5 3 3 0,-7-3 0 16,12 2 2-16,-7 1 5 0,16-3 2 16,-1 1 7-16,1 5 4 0,14-1-3 0,2 0-1 15,1-3 1-15,10 5-3 0,6-2-1 16,10 3-1-16,11-1-3 0,-1 2-2 16,7-6-10-16,0 3-5 0,-3-3-6 15,-7 0-10-15,-3-1-3 0,-4 1-4 0,-10-3-6 16,-6 1-1-16,0-1-3 0,-10 0-8 15,-11 0 0-15,1 3 1 0,-4-6 7 0,-3 3 6 16,-3 0 13-16,0 0 2 0,-11 0 4 16,1 0-4-16,-1 0-2 0,1 0-8 0,-4-1 2 15,1 1-4-15,-1 0 2 0,1 0-4 16,-8 1-6-16,4-1 6 0,-3 0-10 16,0-1-5-16,-1 1-3 0,1 0 2 15,-4 0-7-15,4 0 0 0,-7 0-4 0,7 0-5 16,-7 0 2-16,3 0-13 0,-3 0-5 15,0 0-22-15,0 0-19 0,0 0-22 16,0 0-31-16,-14-5-40 0,11 2-52 0,0 0-75 16,-10 1-121-16,6-3-126 0,-3-1 56 15,0 1-215-15,-4 3-167 0</inkml:trace>
  <inkml:trace contextRef="#ctx0" brushRef="#br0" timeOffset="13799.306">26226 6357 432 0,'0'-3'169'15,"3"2"-49"-15,-3 1-33 0,3-3-3 0,-3 1-6 16,0 2 6-16,3-3 1 0,-3 0-6 15,0 3 4-15,0-1 1 0,0-4-3 0,0 5 0 16,7-1 3-16,-7-1 3 0,0 2 0 16,0-4 4-16,0 2-5 0,0-1 3 15,0 1-2-15,0-3 0 0,0 3 5 16,-7-4 1-16,7 1 1 0,-6 1 0 0,3-1-11 16,-4-3-5-16,1 3-4 0,-2 1-4 15,2-1-3-15,-4-2 6 0,4 1-14 16,-8 0-1-16,4 1-4 0,-1 1-7 0,2-1 4 15,-4-1-2-15,2 1-10 0,5 1 4 0,-10-1-7 16,5 2-10-16,-2-2 10 0,2 3-11 16,2-1-1-16,-7 0-6 0,-2 3 1 15,9-1-7-15,-8-2 3 0,4 3 1 0,-8-2-3 16,12 2-8-16,-15 0 6 0,7 0 1 16,-2 0-2-16,-2 0-4 0,1 2 1 15,-6-2 0-15,3 0-6 0,-1 3 1 16,-3-3 8-16,4 1-10 0,-4 5-1 0,1-4 2 15,6 1 0-15,-7-1 5 0,3 3-3 16,5-2-2-16,-5 1 0 0,4 4 0 0,1-3 4 16,-5 2-1-16,7-2 1 0,-7 2-5 15,5 5 2-15,2-3 5 0,-2 4-1 16,1-4-3-16,1 4-1 0,1-1-4 0,2 4 9 16,-2-1-6-16,2 0-1 0,1 2-2 15,4 1-2-15,-8 0 8 0,4-1 1 16,-1 3-4-16,1 0-1 0,-1-1-3 0,1 4 4 15,-4 2 2-15,7-4-4 0,-3 6 2 16,3-3 0-16,-6 0 2 0,5 0-3 0,1-1 2 16,1-1-4-16,-2 3 0 0,4-2 4 15,1 2 2-15,0 0-1 0,-5 5-5 16,8-5 2-16,-1 0 0 0,1 0 0 16,-3 0 11-16,6 2-9 0,-3-2-2 0,3 1-2 15,0-2 6-15,0 3-3 0,0-1 1 16,3-4 7-16,0 3-12 0,3-2 9 0,5-1-8 15,-1 1 4-15,-1-2-5 0,2 0 1 16,-1-1 3-16,3 0-5 0,4 0 4 16,-4 0-4-16,1-3-1 0,2 3-3 0,1-2 0 15,3-3 0-15,0 5-1 0,0-5 2 16,7-3-2-16,-8 4-1 0,5-7-1 0,2 4 1 16,1-3 0-16,3-2-6 0,-3-1-4 15,3 0-3-15,-3 1-3 0,0-4-3 16,3 0-5-16,0-2 3 0,-4 1 1 0,0 0 3 15,4-3-3-15,-3 0-2 0,0 0 2 16,0-3 0-16,0 0 3 0,-1-3-2 16,1 2 5-16,-1 1 1 0,1-4 1 0,0 2 0 15,-1-2 4-15,1-1 3 0,3 1-2 16,-6-1 5-16,3 0 3 0,-2 2-4 0,-1-2 5 16,3-3 1-16,-7 4-2 0,4-3 1 15,-2-2 0-15,-1-1 0 0,2 4 0 16,0-4-1-16,-6 0-2 0,3-2 4 0,0 3 0 15,-3-1 1-15,3-1 0 0,-7 1-1 16,4-2 0-16,-1 2 0 0,1-2 1 16,-4 2 0-16,4-5 5 0,-7 6-4 0,3-5 1 15,1 0 0-15,-1 2 2 0,1-6 2 16,2 4-3-16,-6-3 1 0,0 3 1 0,0-4-1 16,4-1 1-16,-8 2 0 0,1-2-2 15,2-3 2-15,-1 0-1 0,1 0 4 16,-5 0-5-16,2 0 0 0,5 0 0 15,-8-3 1-15,0 1 2 0,4 2-2 0,-4-1-2 16,-3 2 6-16,3 0 1 0,-3 3-6 16,0-2 5-16,-3 1-1 0,0 1 0 15,-1 1 4-15,1 1-1 0,-3 1 1 0,-5 0-1 16,5 1 2-16,-1 2-3 0,1-2 4 0,-11 2 0 16,10-3 5-16,1 5-4 0,-8-1-2 15,4 3 1-15,4 2 1 0,-5-1 1 16,8-1-4-16,-7 4 1 0,4-1 3 0,-1 1-5 15,3 0-4-15,1 2-4 0,-4 0-6 16,4-1-9-16,0 5-16 0,3-4-27 0,-3 2-29 16,-1-1-34-16,4 4-38 0,0 0-31 15,0-6-66-15,0 4-132 0,4-2-207 16,-1-1-97-16</inkml:trace>
  <inkml:trace contextRef="#ctx0" brushRef="#br0" timeOffset="15294.214">29867 6795 1522 0,'7'-9'-55'0,"-14"0"17"0,7 2 14 0,0-4 14 15,-3 4 21-15,0-3 17 0,0 0 12 16,-5 1 10-16,2-3 2 0,-1 5 6 15,1-2 0-15,-5-2-1 0,5 2 2 16,-7-1-1-16,-1 2-2 0,4-1 4 0,-7-4-2 16,4 5 3-16,-4-4 0 0,1 1-3 15,2-1-6-15,-2-1-4 0,-1 4-3 16,1-3 1-16,-5 1-7 0,1-2-3 0,4 4-3 16,-1-1 2-16,-6-1-5 0,6 5 0 15,-3-2-5-15,7 1-2 0,-4 1-3 0,-3 1-3 16,3-2 1-16,-2 4-5 0,2-2-1 15,4 2 1-15,-4-1-2 0,-4 1 0 16,5 1-4-16,-4-1 0 0,4 3 1 0,-11-2 0 16,7 2-2-16,-7 0 0 0,-3-3 4 15,0 6 7-15,0-3-8 0,0 2 4 16,-7-2-1-16,4 5 2 0,0-2-2 0,3-1-2 16,0 3 0-16,3-3-1 0,-3 4-3 15,3 1 3-15,7-2-2 0,-6 3-2 16,-1 2 1-16,7-2 0 0,-4 1 4 0,5 4 3 15,2-4-4-15,-7 6 3 0,8-3 0 16,-4 5-2-16,7 0 2 0,-4 0 2 0,-4 6-4 16,5-1-1-16,-1 0-2 0,4-2 2 15,7 4 0-15,-15 0-2 0,12 1-1 16,-5 3-3-16,1-1 1 0,-4 0-1 0,4 4 4 16,-1-4-3-16,4 6-2 0,-3-3 7 15,3-1-5-15,-3 4-2 0,2-3 1 16,5 1 0-16,-4-2 0 0,0 1 0 0,3 0 0 15,7 3 0-15,-3-3 1 0,-4-3 1 16,7 3-1-16,7 3 3 0,-4 1-2 16,0-4 3-16,8 1-2 0,2-1-1 0,-3 2 1 15,3-5 0-15,4 3-3 0,3-2 1 16,3 0 0-16,1-3 0 0,3 7 0 16,-8-7 9-16,8 1-13 0,-4-2 3 0,4 1 4 15,0-5-5-15,3 0 1 0,3 0-4 16,-3-5 3-16,7 3 1 0,-7-6-3 15,6 3 3-15,1-5 6 0,-7-2-11 0,7-2 1 16,-7-2 1-16,7 0-3 0,-7 2 0 16,3-3 2-16,0 0-4 0,4-2-1 15,-4-1-1-15,0-1 1 0,5-2 1 0,-5-2 1 16,0-1 0-16,4 0 1 0,-7 0 2 16,3-2-2-16,-3-2 2 0,0 0-1 0,3-2 0 15,-3 0 2-15,7-1 0 0,-4-3-1 16,-3-1 2-16,0 3-6 0,4-6 1 15,-5-1 2-15,-2-2-4 0,0 1-1 0,0-3 0 16,-7-3-4-16,7-6-1 0,-11-1-5 16,1 3 2-16,-4-1 9 0,1-5-10 15,-1 3 5-15,-7 0-1 0,5-3 3 0,-1 4-1 16,-7-2 2-16,0 2 2 0,0 0 0 16,-3 8 4-16,8-2 1 0,-16-2 1 15,8 5-6-15,0 1 5 0,-3-2 0 0,3 3 0 16,-3-2-3-16,3 4 0 0,-3-3-1 15,-4 5-5-15,4-1-1 0,3 2-8 0,-3 3-6 16,3-2-31-16,-8 4-19 0,5-2-36 16,0 2-44-16,3 1-41 0,-3 2-108 0,-4-2-118 15,4 2-143-15,0 0-66 0</inkml:trace>
  <inkml:trace contextRef="#ctx0" brushRef="#br0" timeOffset="16441.2979">24492 8610 1600 0,'6'0'-8'0,"-6"0"14"16,7 2 10-16,-7-2 16 0,0 0 25 0,6 0 9 15,-6 0 4-15,7 0 0 0,-3 3 1 16,-1-3 2-16,3 3 4 0,1-1 2 16,3-2 3-16,3 0-1 0,1 2 0 0,-1-2-2 15,4 3 0-15,3-3 1 0,3 0-12 16,-2 0 1-16,1 0-6 0,8 0-7 15,-3 0-7-15,3-3-4 0,-3 1-9 16,3 0 0-16,0-1-7 0,0 0-8 0,-3 1-11 16,3 2-21-16,-7-3-27 0,-3 2-29 15,0-2-34-15,-3 3-37 0,-1 0-32 0,1 0-25 16,-7-3-54-16,-4 6-89 0,-2 0-297 16,-1-2-132-16</inkml:trace>
  <inkml:trace contextRef="#ctx0" brushRef="#br0" timeOffset="16721.8291">24598 8910 1694 0,'-3'5'-49'0,"6"-2"25"0,0 1 33 15,8-4 21-15,-5 3 20 0,4-3 13 0,1-3 17 16,1 3 7-16,6-3 9 0,-2 3 6 15,4-1-2-15,-1-2 2 0,2-2 11 16,2 5-12-16,-2-4-9 0,1 1 1 16,-1 0-12-16,-1 1-7 0,7-2-2 0,-14 2-14 15,7 0-5-15,-4-2-7 0,1 3-11 16,-1 1-18-16,-2-3-25 0,2 1-29 0,-5-1-36 16,-1 0-49-16,-1 3-52 0,2-2-67 15,-1 2-140-15,-4-3-52 0,1 1-148 16,0 2-80-16</inkml:trace>
  <inkml:trace contextRef="#ctx0" brushRef="#br0" timeOffset="51696.1193">25849 6072 649 0,'0'-5'117'0,"-4"3"-42"16,4 2-28-16,0-5-3 0,-3 5-1 15,3 0 7-15,0-6 3 0,0 5-9 0,0 1 1 16,0 0 0-16,0 0 4 0,3-5-3 16,-3 5 0-16,0 0 6 0,4-3 6 15,-4 3 1-15,0-3 2 0,0 3 9 16,3-1 0-16,-3 1 3 0,0-5 0 0,0 4-3 16,0 1-2-16,0-6-8 0,4 4-1 15,-4-3-7-15,3 0-5 0,0 0-1 0,7 0-5 16,-7-2-3-16,8-1-4 0,-2 1-5 15,4-3-2-15,1 1-3 0,-1 1-3 16,1-3 0-16,2-2-4 0,1 4 0 0,7-1-3 16,-5-2-2-16,5 0 0 0,6-5-2 15,0 5-2-15,3 0 0 0,0-1 1 16,5 1-4-16,-5 0 2 0,7 1-2 0,-1-1 0 16,5-1 0-16,-4 6-2 0,3-3 0 15,-2 3 0-15,-2-1-3 0,-2-2 1 16,-7 4 0-16,-3 1 2 0,-1 1-2 0,-2-1 0 15,3 2-1-15,-14-2 2 0,4 2-3 16,-1 1 4-16,-2 0-3 0,-1-1-2 16,-4 1 1-16,2-1 1 0,2 1 0 0,-2 2 0 15,-2-3 0-15,-2 1-2 0,-1 2 0 16,5-3 2-16,-5 3 0 0,1-3 0 0,-4 2 0 16,7 1-1-16,-6 0 0 0,-1-3 0 15,0 3 2-15,-3 0-1 0,7 0 0 16,-1-3 1-16,1 3-3 0,-7 0 2 0,4 0-2 15,-4-2 6-15,0 2-3 0,6 0-1 16,-6-3 1-16,0 3 1 0,4-1-2 16,-1-2 1-16,-3 0 3 0,0 1 1 0,3-4 0 15,-3 3-1-15,0 0-2 0,0-1 0 16,0-4 0-16,-3 3 0 0,0-2-2 16,3 2 1-16,-4-5-2 0,1 3 1 0,0-1-1 15,-1 1 5-15,-3-1-2 0,4 1-2 16,0-4 3-16,0 4-3 0,-4 0 2 0,4-3-3 15,-1 3 2-15,-3-1-2 0,4 4 0 16,-3-2 0-16,2 0 5 0,4 1-4 0,-3 1-1 16,0-1-1-16,-1-1 0 0,4 4-1 15,0 2 3-15,0 0-2 0,0 0-2 16,0 0 2-16,0 0 0 0,10 8-1 16,-6-3 3-16,2 4-2 0,-3 0 2 0,4 0 2 15,-3 1 3-15,-1 0-1 0,0 5 8 16,-3-2 0-16,-3 2 1 0,-4-3 3 0,7 3-4 15,-13 0 1-15,6-2 2 0,-3-1 1 16,3 2-4-16,1-2-2 0,-1 0-1 16,1-2-3-16,-5-3 2 0,8 1-8 0,0-1-8 15,-4 0-19-15,4-1-31 0,0-3-41 16,3 1-56-16,-3-4-74 0,3 0-173 16,0 0-230-16,0 0-130 0</inkml:trace>
  <inkml:trace contextRef="#ctx0" brushRef="#br0" timeOffset="52197.949">27443 5535 1682 0,'-17'-7'-60'0,"7"1"17"15,-3 1 14-15,-1 1 17 0,-2 1 22 16,-1 1 2-16,1 2 6 0,-1-4 1 0,-4 8 0 16,5-2 3-16,-1 1-2 0,1 4 5 15,-1 2 3-15,1 2 9 0,2 1 2 0,-2 1 2 16,5 1-2-16,1 4 5 0,4-3-2 15,-1 0 10-15,3 3-11 0,4-3 3 16,4 3-4-16,-4-4-3 0,0 1-3 0,7 0-4 16,-4 1-3-16,7-4-3 0,-7 0-3 15,8-2-9-15,-5 0-24 0,4 3-20 16,4-6-38-16,-8-1-39 0,7-1-38 0,-2-2-84 16,-2-2-352-16,4-1-84 0</inkml:trace>
  <inkml:trace contextRef="#ctx0" brushRef="#br0" timeOffset="52468.9701">27686 5427 1465 0,'7'-7'-49'0,"-1"4"11"15,5 1 14-15,-8 2 24 0,0 2 14 16,4 1 9-16,-4 4 18 0,4 4 1 0,-7-2 3 15,7 4 5-15,-7-1-1 0,3 3-3 16,0 2-1-16,-3 1-9 0,0 2-1 16,7-3-1-16,-7 3-4 0,3 1-2 15,4-4-2-15,0 3-6 0,-4-5 0 0,0 0-7 16,4 3-20-16,-7-8-8 0,3 2-18 16,0 1-18-16,1-4-27 0,3 3-22 0,-7-5-32 15,-7-5-78-15,3 2-241 0,4-1 41 16</inkml:trace>
  <inkml:trace contextRef="#ctx0" brushRef="#br0" timeOffset="52740.0268">27436 5542 1174 0,'-10'-2'-27'0,"6"-1"5"0,1 1 16 0,0-1 6 15,3 3 10-15,6-4 5 0,-2 1 9 16,6 0 9-16,3 1-2 0,1-1 4 16,2 2-2-16,8-2 3 0,-4 0 0 0,7-3 1 15,-1 1-5-15,4 1-4 0,0 1-3 16,0-2 4-16,0 0-6 0,0 0-2 16,-3 0-3-16,3 0-7 0,-7 0 2 0,1 3-7 15,3-4-6-15,-11 5-23 0,4-5-17 16,-4 4-25-16,1-1-36 0,-4-1-97 0,1 1-206 15,-4 1 84-15</inkml:trace>
  <inkml:trace contextRef="#ctx0" brushRef="#br0" timeOffset="53021.7082">27990 5547 1109 0,'-7'5'-22'0,"1"0"9"0,-2 0 0 16,5 0 17-16,0 2 11 0,0 2 4 15,3 0 9-15,0 3-1 0,-7-1 7 0,7-1 1 16,7-1 5-16,-7 3-3 0,3 2-2 16,0-4 4-16,0 2 0 0,5 1-3 15,5-4 0-15,-4 7 1 0,12-7-4 0,-4 4-1 16,-4-5-5-16,7-1-10 0,3 1-20 15,-6-3-21-15,0-3-21 0,-1 1-30 16,4-1-16-16,0-2-48 0,-3-2-89 16,-4-3-121-16,1 0 136 0</inkml:trace>
  <inkml:trace contextRef="#ctx0" brushRef="#br0" timeOffset="53207.7176">28070 5697 935 0,'-3'-2'-12'0,"-8"-1"12"0,8 1 1 16,3-1 16-16,0 1 10 0,3-1-3 16,8 3 0-16,-5-3 1 0,7 2 1 0,1-2 0 15,-1 0-2-15,4-2-7 0,-1 4 7 16,1-2-14-16,3 0-15 0,-3-3-9 16,0 4-23-16,-4-4-24 0,0 0-64 0,1 0-190 15,-8-1 168-15</inkml:trace>
  <inkml:trace contextRef="#ctx0" brushRef="#br0" timeOffset="53385.3629">28110 5567 863 0,'-10'-2'21'16,"10"-4"6"-16,0 4 1 0,10-3 16 16,-10 0 4-16,13 0 8 0,-9 0 2 15,9 0-2-15,0 1-3 0,-3-2-5 16,3 0-6-16,4 0-4 0,3 0-12 0,-3-2-14 15,3 4-27-15,-4-1-31 0,5 0-42 16,-5 0-103-16,-2-2-177 0,-5 2 120 0</inkml:trace>
  <inkml:trace contextRef="#ctx0" brushRef="#br0" timeOffset="64155.3137">15357 6617 542 0,'-3'-2'146'0,"0"-1"-46"16,3 0-34-16,-4 1-6 0,0-1-2 0,4 1 1 15,0 2 0-15,-6-7-3 0,6 7 0 16,0 0 1-16,0-5 1 0,0 2 6 16,0 3 1-16,0 0 2 0,0 0 2 0,0-5 5 15,0 5-1-15,-3-3 5 0,3 3-3 16,0-1 0-16,-4-2-3 0,4 3-6 0,-6-2-1 15,3-1-2-15,-1 0-4 0,0 1-2 16,1-2-2-16,-4 3-5 0,-2 1-1 16,2-2-6-16,-3-2-2 0,0 4-4 15,0-2-3-15,0-1-2 0,-3 3-1 0,-1 0-6 16,4-2-2-16,-6 2-3 0,2-2-1 16,4 4-1-16,-3-4-1 0,0 2-3 15,3 0-2-15,-4 2-1 0,1-2 1 0,-1 2-1 16,1 1-5-16,-4-1 4 0,4 2-3 15,-4-2 1-15,1-1-2 0,-4 5-1 16,3-3-2-16,1 2 2 0,-5-1-1 0,5 2 0 16,-4 1 0-16,-4-2-3 0,5 2 0 0,-2-2 0 15,4 1 2-15,-5 1-2 0,5 0 1 16,0 0-5-16,-3 5 3 0,0-3 3 16,0 1-4-16,3 2 2 0,-3 1-1 15,4-3 1-15,-1 3-1 0,1 0-2 0,-2 1 2 16,6 1 0-16,-6-2-3 0,6 2 3 15,-2 3 0-15,4-4 1 0,0 1-2 16,-4 0 2-16,5-1-1 0,-1 4 0 0,-1 0-1 16,2 0 3-16,-1-4-2 0,-1 7-2 15,2-4 5-15,-5 0-3 0,7 1-2 0,-2 0 1 16,-1 2 1-16,2-3-1 0,2 3 1 16,-4 1 0-16,7-4-2 0,-3 2 2 15,1 1 0-15,-1-1-2 0,6 0 0 0,-3-1-1 16,3-1 3-16,3 4-1 0,-3-4 1 15,3 3-1-15,0-1 0 0,5 2 0 0,-2-1 1 16,1-3-1-16,2 0 2 0,2 4-1 16,-1-4-1-16,0 1 0 0,0-4 3 15,3 4-2-15,-3-3 1 0,4 3 0 0,2-3-3 16,1 2 0-16,0-1 2 0,-1-4-2 16,1 3 4-16,-1 0-3 0,8-3 2 15,-4 1-2-15,0 0 0 0,3-4 1 0,-2-1 2 16,5 1-4-16,-3-1 0 0,4-3-3 15,-4 0-1-15,1 0-4 0,3 0-3 16,0-2-2-16,-8-2 0 0,4-1-4 0,1 0-3 16,-5-1-2-16,5 1 2 0,3-5 1 15,0 2 2-15,-4-2 1 0,4 0-2 0,-4 0 1 16,3-3-4-16,-5 1 1 0,2-3-1 16,0 1 1-16,0-4 0 0,-5 2 2 0,1-1 0 15,-2-3 4-15,-1 0 0 0,1 1 3 16,-4-5 0-16,1 2 2 0,-4-3 1 15,0 1 1-15,0-2 0 0,-3-2 3 0,-1 1-4 16,-3-3 3-16,5 0 0 0,-5-3-2 16,0 3 3-16,0-2 0 0,1 0-1 15,-4 1 2-15,3 2 0 0,0-3-1 16,-3 1 0-16,0 1 3 0,0 3 1 0,0-4-1 16,0 4-1-16,-3 2 2 0,3-1 0 15,-3 2-1-15,-1 2 2 0,1 2-2 0,0 0 3 16,0-1-2-16,-1 2-2 0,0 1-1 15,4 1-7-15,-6 1-13 0,3 2-17 16,-1-1-21-16,4 2-27 0,0-2-38 0,-3 0-47 16,0 3-134-16,0-3-196 0,3 2-11 15</inkml:trace>
  <inkml:trace contextRef="#ctx0" brushRef="#br0" timeOffset="66448.2548">21120 11222 1335 0,'3'-3'-43'0,"-3"3"12"0,3-2 8 16,-3 2 13-16,0-3 12 0,4 3 6 15,-4 0 6-15,0 0 8 0,0 0-1 16,3-2 18-16,-3 0 8 0,0 2 3 0,0 0 6 16,0 0 8-16,0 0 8 0,3-3 1 15,-3 3 5-15,0 0 1 0,0 0 2 0,-6-5 0 16,6 3-1-16,0 2-4 0,-7-3-4 15,4 0-3-15,0 1-8 0,-5 0-1 16,5-1-4-16,-3 1-4 0,-1-1-3 0,-2 1 5 16,1-1-10-16,2 1 0 0,-1 2-5 15,-2-3-2-15,4 3 1 0,-1-3-3 16,-1 2 6-16,-2-2-9 0,1 1-6 0,-1 2 1 16,2-3-2-16,1 0-5 0,-5 3-2 15,1-2-4-15,1 2 1 0,-5-4-4 16,4 4 3-16,-4 0-5 0,1 0 2 0,0-1-2 15,0-2 1-15,0-2-4 0,-1 2 0 16,-2 1 4-16,2 0-2 0,1-1 1 0,-4 3-1 16,1-5-1-16,2 5 1 0,1-2-3 15,-1-1 2-15,1 3 2 0,0 0 0 16,-1-3-4-16,1 3 3 0,-1 0-1 0,1 3 0 16,0-3-1-16,0 3-1 0,-1-1 2 15,1-2-6-15,3 3 3 0,-4-1-1 0,1 1-3 16,-1-1 3-16,2 0-1 0,2 1 1 15,-1-1 0-15,-2-2-3 0,4 6 3 16,-2-5-1-16,-2 5-3 0,-1-3 4 0,1 2-3 16,-1 2 1-16,-2-2-2 0,2 0-1 15,1 3 3-15,-4-4-1 0,4 4-1 16,-4 0 0-16,1-1 1 0,-1 2 1 0,1 0 1 16,2-1-2-16,1 1 1 0,-1 1-2 15,1 0-1-15,4 0 2 0,-2 0 0 16,-2-1 1-16,0 3 1 0,2-3-3 0,2 1 5 15,-1 0-5-15,-1 3-1 0,2-4 5 16,-1 2-3-16,-1 2 0 0,2-4 0 16,-1 4 0-16,-1-4 1 0,5 4-1 0,-4-3 0 15,0 3 1-15,3 0-3 0,1-1 2 16,-1 0 1-16,-3 1 1 0,6-1-3 0,-2 1 1 16,-1 0-2-16,4-1 3 0,-4 0-1 15,4 1-3-15,-1-1 3 0,1 3 2 0,0-1 2 16,0-2-3-16,-1-1 1 0,1 5-3 15,3-4 2-15,0 4 1 0,-3-4-3 16,3 3 1-16,0-3 0 0,3 3 1 0,0-2-7 16,1 3 11-16,-1-4-2 0,3-1-3 15,1 5 1-15,0-4 2 0,0 0-2 0,6 1 1 16,-3 0-4-16,3 2 2 0,1-5 3 16,2 2 0-16,-2-2 2 0,5 4-1 15,-1-8-4-15,-2 4 2 0,4-3-3 16,-3 1 2-16,2 0-1 0,2-1 0 0,-2-2 0 15,-2-1 0-15,4 4 3 0,-2-2-2 16,1 0 0-16,4-2 0 0,0 1 0 16,-5 0-5-16,8-3 5 0,-4 1-1 0,4-1-4 15,-3 0 6-15,-2-2-3 0,5 0 9 16,-3 3-10-16,6-6 1 0,-4 3 2 0,1-2-6 16,0 0 1-16,-1-3 9 0,-3 3-10 15,4-4 0-15,-3 1-3 0,3-2 0 0,-4-1-2 16,0 1-1-16,0-1 0 0,-2-2-1 15,1 0 2-15,2-2-2 0,-1 2 1 16,-2-6 3-16,-2 4 0 0,1-3 0 0,1 0-1 16,-5-2 2-16,1 1 2 0,-1 2 0 15,-2-4 2-15,-1 1-2 0,1 0 0 0,-4-1-2 16,2 0 4-16,-4-2-1 0,-2 4 2 16,4-4-2-16,-4 1-1 0,2 2 0 15,-2-2 0-15,1-1 1 0,-4 1 2 16,0 2 0-16,0-2 1 0,1-2-1 0,0 1 0 15,-1 0 1-15,-3 3-1 0,3-4 1 16,-3 6 6-16,0-2-6 0,0-1 1 16,0 3-2-16,-3-3 0 0,0 4 2 0,-1-1 1 15,4 2 2-15,-4 1 5 0,1-1 5 16,0 3-6-16,0-2 2 0,0 2-1 0,-1 2 2 16,-2 1-5-16,2 0 4 0,0-1-1 15,-2-1-2-15,3 5-2 0,-4-1 0 0,4 0 1 16,0-2-1-16,0 2-2 0,-2 2 1 15,5 0 2-15,-3-1-3 0,3 1 0 16,-3-2-1-16,0 3-4 0,0-1-4 0,3 1-6 16,-4-1 2-16,4 3-13 0,-3-3-6 15,0-1-12-15,0 2-21 0,-2-4-35 0,2 4-36 16,3-2-55-16,-10 0-118 0,4-4-145 16,-5 4-192-16,2-6-142 0</inkml:trace>
  <inkml:trace contextRef="#ctx0" brushRef="#br0" timeOffset="69349.5132">13336 7185 565 0,'0'0'248'0,"3"0"-94"16,-3 0-32-16,7 2-13 0,0 3 7 16,-1 0-2-16,-3 0-5 0,8 0-7 15,-1 3 4-15,-1-1-1 0,5 0-2 0,3 6 2 16,-4-2-4-16,7-2 2 0,-3 4-1 15,-1-1-6-15,4-2-2 0,1 3-4 0,-5 0-3 16,4-1-7-16,-4-2-7 0,1 2-2 16,1 1-7-16,-6-4-9 0,1 2-3 15,1-1-4-15,-4 0-5 0,1-3-5 0,-2 1-7 16,-2-1-7-16,2 1-19 0,-1-3-18 16,-5 2-38-16,4-5-46 0,-4 1-61 0,0 0-64 15,-3-2-128-15,0-1-133 0,0 0-177 16,0 0-157-16</inkml:trace>
  <inkml:trace contextRef="#ctx0" brushRef="#br0" timeOffset="69691.5411">13826 7202 1712 0,'4'-7'-13'0,"-1"-1"19"0,-3 3 16 0,3 2 18 15,-3-1 18-15,0 2 15 0,0 2 13 16,0 0 9-16,-10 6-1 0,7 0-1 0,-4 4 3 16,1 2-1-16,-4 3 1 0,3 3 1 15,-3 2 0-15,3 5-2 0,-2 7 5 16,-2 3 0-16,1 3 5 0,-4 4-11 0,5 4-3 16,-1 3 9-16,-1-1 6 0,2 5 4 15,-1-1 1-15,-1-3 1 0,2 4-5 0,-4-3-4 16,2-3-5-16,5-1-8 0,-7-4-6 15,5-3-9-15,2-5-9 0,-1-5-6 16,1-3-7-16,0-1-15 0,-2-5-21 0,2-3-28 16,2-2-36-16,-2-2-35 0,0-6-51 15,-2-2-55-15,2-3-73 0,-1-4-80 0,1-3-216 16,-2 0 11-16,-1-3 66 0,2 1-206 16,-3 3-180-16</inkml:trace>
  <inkml:trace contextRef="#ctx0" brushRef="#br0" timeOffset="70678.0636">22203 10807 1787 0,'4'0'-10'0,"0"0"18"0,-4 0 2 16,0 0 29-16,0 8 20 0,-4-4 18 0,-3 1 7 16,1 6 13-16,-1-2 9 0,-3 2-1 15,0 3 4-15,0 4 3 0,-4-3 14 16,1 5 10-16,0 1-14 0,-4 3 3 0,4 3 11 16,-7 1 2-16,3 2-3 0,1 0 2 15,-1 0-10-15,-3 5-3 0,0-5-12 0,3 0-12 16,-3-2-9-16,3-1-10 0,1-2-8 15,-1-2-15-15,1-3-25 0,2-3-27 16,4-2-38-16,-4-1-39 0,8-2-38 0,-4-6-36 16,0 0-49-16,3-6-52 0,7-3-34 15,-6-1-89-15,3-4-130 0,-1-5 14 16,1 1-200-16,0-1-179 0</inkml:trace>
  <inkml:trace contextRef="#ctx0" brushRef="#br0" timeOffset="71022.2912">21596 10925 1809 0,'0'-6'-52'16,"0"1"15"-16,4 1 29 0,0 1 25 0,-1-2 16 16,3 5 12-16,1-3 17 0,3 3 8 15,3 0 9-15,0 3 4 0,4 0 7 16,4-1 10-16,-2 5 4 0,8 1 8 0,-4 2 1 15,4-2-2-15,7 7 13 0,-1-1 9 16,0 4-20-16,0 2 6 0,4-2 4 16,3 1-1-16,-6-1-2 0,-1-4 1 0,-3 4-3 15,0-5-9-15,-6-1-6 0,-2-1-9 16,-1-2-5-16,-1-1-4 0,-4 0-6 0,1 0-6 16,-4-2-7-16,1 0-8 0,-1-1-4 15,-2-3-15-15,-2 3-15 0,1 0-21 16,1-3-26-16,-2 4-30 0,1-4-38 0,-4 1-42 15,-1-3-53-15,1 2-90 0,-6-2-59 16,0 0-193-16,3-5 2 0,-3 5 50 16,-9-5-229-16,1 2-199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16:06.422"/>
    </inkml:context>
    <inkml:brush xml:id="br0">
      <inkml:brushProperty name="width" value="0.05292" units="cm"/>
      <inkml:brushProperty name="height" value="0.05292" units="cm"/>
      <inkml:brushProperty name="color" value="#FF0000"/>
    </inkml:brush>
  </inkml:definitions>
  <inkml:trace contextRef="#ctx0" brushRef="#br0">22837 6357 989 0,'3'-7'170'15,"1"-1"-44"-15,0 1-26 0,-4 1-6 0,3 1 4 16,0 1-4-16,-3-4-1 0,0 3-10 16,3 0 2-16,1 0-2 0,-4 3-5 15,3-1 3-15,-3 1 4 0,0 2 6 0,0 0 4 16,0 0 4-16,0 0 4 0,10 7 13 16,-6-4-6-16,-1 1 5 0,-3 4-6 15,3 0 2-15,-3 5-8 0,0-1-11 0,3 3 10 16,1 2-13-16,-4 1-3 0,3 7 1 15,0 0 6-15,4 7-6 0,-3 1-4 0,2-1 2 16,4 5-4-16,1 4-5 0,-5-1-3 16,4 2-5-16,-1 3-3 0,2-2-4 15,-5-4-9-15,4-1-3 0,1-3 0 0,-2-1-7 16,1 0-2-16,-7-5-3 0,1 0-5 16,6-5-5-16,-7-2-2 0,4 2-8 15,-1-5-11-15,2-2-10 0,-5-2-23 0,4-3-18 16,-4 2-34-16,3-4-20 0,1-5-44 15,0-3-31-15,0-4-38 0,-1-3-38 0,4-1-43 16,0-6-53-16,0-6-119 0,0 3-49 16,-3-2 51-16,-7 0-150 0,0-1-111 15</inkml:trace>
  <inkml:trace contextRef="#ctx0" brushRef="#br0" timeOffset="526.0477">22257 6472 1656 0,'-7'-5'-37'15,"1"-3"16"-15,-1 3 17 0,3 1 25 16,1-4 22-16,0 6 8 0,0-6 8 16,-1 1 4-16,4 2 1 0,0-4 0 0,0 2 4 15,7-2 6-15,-4 1-3 0,8-4-3 16,2 2 1-16,0-2-3 0,7-5-1 16,0 3-1-16,7-4 0 0,3 4-5 0,6-3-3 15,1-2-5-15,7 2-1 0,-1 0-2 16,7 0-5-16,0 5 0 0,0-2-6 0,-4 7 1 15,8 2-6-15,-4-1-2 0,-4 9 0 16,-2 0-5-16,-1 2 4 0,1 4-8 16,-4 3 0-16,-4 1-2 0,-3 5 2 0,-6-3 2 15,-3 6 0-15,-7-6 3 0,-7 4 3 16,-4-2 6-16,-6 1 12 0,-3 3 1 0,0-2 3 16,-7-2 2-16,-4 1 8 0,-2 0-4 15,-4-1-1-15,2-2-6 0,-1 0-6 16,-1 1-1-16,-4-7-2 0,5 2-4 0,-5-2-8 15,4-1-3-15,1-3-11 0,1-1-18 16,1 1-12-16,1-2-19 0,2 0-29 16,1-1-39-16,0 1-54 0,3-3-68 15,0-3-77-15,-4 6-211 0,8-3 10 0,-4 0 62 16,4 2-126-16,-2 0-67 0</inkml:trace>
  <inkml:trace contextRef="#ctx0" brushRef="#br0" timeOffset="1113.0998">23524 6699 1590 0,'-3'0'21'0,"-3"-2"14"0,1 2 17 0,5 0 16 15,-3-2 17-15,3 2 13 0,-3-3 10 0,3 3 0 16,0 0-1-16,-3-2 3 0,3 2-1 15,0 0 0-15,0 0-2 0,14 2 5 16,-8-2-7-16,4 0-3 0,-1-2 5 0,9 2-6 16,-1 0-11-16,-1 0-12 0,1-3-2 15,2 0-11-15,5 1 2 0,-1-3-9 0,1 0-5 16,-1 3-5-16,0-3-3 0,1 0-5 16,-1-1 0-16,1 0-12 0,-5 0-7 15,2 0-6-15,-5 5-19 0,-2-5-20 0,2 4-21 16,-2-3-21-16,-1 3-37 0,-3-1-43 15,0-2-45-15,0 2-47 0,-4 1-43 16,-2-1-108-16,-4 3-93 0,0 0-195 16,0 0-171-16</inkml:trace>
  <inkml:trace contextRef="#ctx0" brushRef="#br0" timeOffset="1368.3461">23507 6861 1714 0,'-3'6'-70'0,"0"0"32"16,3-1 20-16,0-1 33 0,3-1 31 15,3-1 20-15,5 1 14 0,-4-3 9 0,5 2 3 16,-1-2 5-16,2-2 3 0,1 2-2 16,5-3-2-16,-2 3-6 0,4-2-5 0,-2-1-11 15,1 0-6-15,1 2-5 0,1-4-8 16,-4 5-9-16,2-6-11 0,-4 4-28 0,1-2-35 15,-4 3-37-15,1-5-48 0,2 4-55 16,-3-1-38-16,1-1-82 0,-1 1-119 16,1 1-143-16,2-4-51 0</inkml:trace>
  <inkml:trace contextRef="#ctx0" brushRef="#br0" timeOffset="2194.4342">24372 6390 1520 0,'3'-8'3'0,"0"1"5"16,0 2 5-16,0 2 15 0,1-2 21 16,0 5 16-16,-4 0 12 0,6 5 6 15,-2-2 3-15,2 6 2 0,-3 2 4 0,4 7 0 16,3-1 0-16,-3 5 3 0,-1 1 5 16,4 2 4-16,-3 0-6 0,3 2 2 15,0 4-1-15,0-5-6 0,0-3 2 0,-3 0-17 16,3-1-1-16,-3-2 2 0,-1-1-12 15,-3-1 0-15,4-5-10 0,-4-1 7 0,1 1 3 16,-1-6-1-16,1 2-3 0,-4-2-7 16,0-2-5-16,0-5-6 0,0 3-1 0,0-3-4 15,0 0-5-15,0 0-1 0,0-15-8 16,0 6-5-16,3 0-2 0,-3-4 3 16,6 1-7-16,4-3 4 0,4 0-11 15,-4-3 3-15,7 1-7 0,-1-1 1 0,1 1 7 16,-1 1-8-16,4-1 0 0,-2 2 0 15,1 2-6-15,-2 1 3 0,2-1 1 16,-1 6-4-16,-6 2 4 0,6 3 2 0,-6 2 0 16,2 2 1-16,-1 5 5 0,-2 2 0 15,-1 0 4-15,-1 3 10 0,-1 1 3 16,1-1 1-16,-2 4 0 0,-4-1 9 0,4 0-4 16,-3-3-1-16,-1 3-6 0,0-2 4 0,4-4-5 15,-4 3 2-15,0-3-5 0,0 0-1 16,-3-1 0-16,4-5-2 0,0 2-2 15,-4-5-3-15,0 0-6 0,6-8 0 16,-6 3-7-16,7-2-8 0,-4-7-6 0,3 2-5 16,5-3 0-16,2-2-1 0,-3 0-4 0,7 2 0 15,-4 0 8-15,4-1-5 0,-1 4 1 16,4-1 3-16,1 1-2 0,-5 5 3 16,4-1-2-16,-3 3 7 0,-1 3-4 15,1 4 7-15,-4 0 8 0,4 7 1 0,0-2 10 16,0 6 19-16,-4 1 3 0,4 3 7 15,-11 3 6-15,1 1 6 0,2-1 0 16,-1 0 4-16,1 0-1 0,-2-1-9 0,-1-1-2 16,2-6-5-16,-5 3-3 0,3-3-6 15,-2 2-4-15,-1-4-14 0,0-3-19 16,0 1-22-16,2-1-39 0,1 1-42 0,-3-6-50 16,0 1-50-16,-3-1-63 0,7-2-58 15,-4-2-102-15,0-1-150 0,2 1 54 0,1-1-279 16,4 0-295-16</inkml:trace>
  <inkml:trace contextRef="#ctx0" brushRef="#br0" timeOffset="2637.4706">25908 6710 2092 0,'8'-2'-45'0,"1"-4"26"15,-2 3 16-15,-1-1 20 0,2 1 15 16,-5 1 14-16,0-1 6 0,4 0 5 0,-4 1 0 16,0-1 1-16,0 1 1 0,5 2 0 15,-8 0-1-15,0-2-2 0,3-1-6 16,0 1-3-16,0-1-7 0,-3-2-2 0,0 5-5 16,0-2 1-16,-3-1-6 0,3 3-1 15,0-3-3-15,0 3 4 0,0 0-8 16,0 0-2-16,0-4 2 0,0 4 0 0,0 0 1 15,0 0-1-15,0 0 1 0,0 0 1 16,0 0-1-16,0 0-1 0,3-2 0 0,-3 2 2 16,0 0-1-16,0-3 5 0,0 0 0 15,0 3-5-15,0-6 1 0,0 5 2 16,0-1 3-16,-3-2-2 0,3 4 7 0,0-5 4 16,0 5-5-16,-6-2-1 0,6 2-2 15,0 0-6-15,-11 0 0 0,11 0-6 0,-10-2-1 16,4 4 3-16,6-4-7 0,0 2-3 15,-3 0-15-15,3 0-12 0,0 0-24 16,-11 0-25-16,5-3-37 0,2 1-41 16,-2 2-58-16,3-3-52 0,3-2-151 0,-11 0-64 15,5 3-177-15,2-1-145 0</inkml:trace>
  <inkml:trace contextRef="#ctx0" brushRef="#br0" timeOffset="3377.0726">26793 6729 1639 0,'13'-6'-41'16,"-7"-2"31"-16,5-3 24 0,-5 4 20 0,1-3 10 15,-7 0 19-15,0 0 10 0,-7 3 13 16,4-3 5-16,-3 2 8 0,-8 2 6 16,-7 3 2-16,2-1 7 0,-1 4 2 0,-10 4-6 15,3-2-3-15,-3 3-12 0,3 3-11 16,8-2-2-16,-11 0-6 0,9 1-14 15,1 1-1-15,7-1-11 0,-4 1-7 0,7-1-1 16,4 0-7-16,-1-1-1 0,4-1-3 16,6 0-1-16,1 0-7 0,5-2 3 0,1-2-1 15,4 2-7-15,2-3-5 0,1-3 7 16,7 3-3-16,-5-1-6 0,1-4 1 16,1 2 3-16,-2 3-10 0,-2-3 4 0,-1 1 3 15,5-2-10-15,-12 4 4 0,5 0 9 16,-1 4-8-16,1-2 6 0,-1 4 10 15,1-1 18-15,-1 4 4 0,1-1 4 16,2 6 15-16,-3-1-13 0,-3 5 4 0,3-1 0 16,4 3-3-16,-4 5-2 0,4 1-3 15,-4 3 1-15,1-1-4 0,2 2-4 0,-2 2-1 16,-1 3-5-16,1-2 2 0,-1 2-9 16,-3-1 1-16,0-1-1 0,0 0 2 15,-4 2-4-15,-2 0 3 0,-4-3-1 0,3 3 1 16,-10 0 4-16,-2 0 3 0,-12 3 6 15,5-5 5-15,-7-1 5 0,-7-2-4 0,-4-3-3 16,4-7-1-16,0 0-3 0,-3-2-1 16,0-6-4-16,0 1-1 0,-2-3-1 15,2-5 2-15,0-5-3 0,0 0 1 0,-1-5-6 16,-2-1-2-16,-1-5-3 0,4-1-5 16,-4-4 0-16,7 0-1 0,-7-1-4 15,7-3-3-15,3 3 2 0,1-1-8 0,6 3-6 16,0 3-13-16,3-3-21 0,-3 3-30 15,11-1-35-15,-5 2-37 0,4 4-43 16,4-3-66-16,-5 3-83 0,5-1-116 0,2 1-178 16,1 0 85-16,6 2-399 0,-3 2-417 15</inkml:trace>
  <inkml:trace contextRef="#ctx0" brushRef="#br0" timeOffset="21404.659">27906 6002 794 0,'0'-7'96'0,"0"2"-43"0,-3 0 5 0,-4-1-11 16,1 5 10-16,3-2 1 0,-5 3 6 15,2 0-6-15,-7 4 2 0,2-1 2 0,5 5 3 16,-7-1 3-16,6 3 5 0,-10 5 1 16,4-1 7-16,3 7-2 0,-10 1 3 15,3 3 0-15,4 3 3 0,-4 2-5 0,4 3 4 16,-1 9 0-16,-2-1 4 0,9 1-5 16,-3 3 2-16,4 0-3 0,-4-5-1 15,6-4-2-15,-3 3-5 0,14-3-6 0,-14 3 1 16,4-4-8-16,3-8-4 0,0 1-8 15,0-1-6-15,-3-4 1 0,3-1-10 16,-3-1 2-16,3-4-12 0,0-2-15 0,0-3-15 16,0 1-31-16,0-6-44 0,0-2-64 15,6-5-63-15,-6 0-59 0,10-10-168 0,-6 2-14 16,-1-4-157-16,4 0-106 0</inkml:trace>
  <inkml:trace contextRef="#ctx0" brushRef="#br0" timeOffset="22004.9465">28133 6404 1616 0,'7'6'-54'0,"-7"0"23"0,0 1 16 0,0 2 19 16,3 1 14-16,-3 2 12 0,-3 1 14 15,6 3 7-15,-3-1 4 0,0 2 3 16,-3-3 3-16,3 4-2 0,0 0-1 16,0-5 2-16,0 1 2 0,0-2 2 0,-7 1 2 15,7-3 7-15,0-1 5 0,-3 0-3 16,0-1-5-16,3-7-5 0,-4 2-5 16,-3-6-3-16,1 2-6 0,-1-7-4 0,4-2-7 15,0-3-3-15,-1 0-3 0,-3-1-2 16,4 1-5-16,0-4 2 0,3 1-5 0,0 1-3 15,0 3 1-15,0 0-4 0,0-3-3 16,3 5-2-16,-3-3-3 0,3 6-1 0,4-4-3 16,-3 4 1-16,-1 0 0 0,7 2 2 15,3 2 4-15,-3 6 4 0,3-1 0 16,1 3 3-16,9 5-3 0,-3 3 5 16,4 1 1-16,-1 2 6 0,7 4 2 0,0-1 4 15,0 5-4-15,7 0 6 0,-7-4 12 16,6 5-15-16,-9-2 3 0,3-1-3 15,-3-2 3-15,0-2-6 0,-8-5-2 0,1-1 2 16,1 3 18-16,-8-6 12 0,-4-1 18 16,5-1 3-16,-1-4-6 0,-2-3-5 0,-5-3-7 15,1-1-5-15,-1-4-4 0,5-4-4 16,-8-1-6-16,0-4-4 0,4-4-5 16,-7-1-8-16,3-2 1 0,0-5-4 0,0 7-1 15,-3-2-6-15,8-2-7 0,-8 3-3 16,0 1-10-16,3 5-13 0,-3-1-21 15,3 3-24-15,-3 0-37 0,0 2-43 0,7 4-54 16,-7-1-58-16,0-1-67 0,0 7-159 16,0-4-63-16,-7 0 75 0,7 4-224 15,7-4-184-15</inkml:trace>
  <inkml:trace contextRef="#ctx0" brushRef="#br0" timeOffset="22643.9557">28837 5925 1838 0,'0'-3'-52'0,"-7"1"20"0,4 2 5 0,3 0 14 16,-3-5 15-16,3 5 3 0,0 0 5 15,0-3 7-15,0 3 11 0,6 0 5 0,4 3 1 16,4-1 12-16,-1 3 1 0,7 5 4 15,3 3 8-15,0 3 2 0,7 8 3 16,4 3 9-16,-1 9 2 0,0 8 9 16,1 6 0-16,-8 3 1 0,1 1 5 15,-7 6 2-15,1-2 0 0,-15-5 8 0,4-1 7 16,-7 1-26-16,0 0 6 0,-3-4 4 16,-3-6 0-16,0-2 0 0,-7-2-4 0,7-4 0 15,0 0-14-15,-8-6-4 0,8-3-7 16,3-4-10-16,-10 1 2 0,7-8-9 15,3 3-7-15,0-6-16 0,-3 0-22 0,-5 1-22 16,8-6-35-16,0 0-40 0,-3-3-51 16,0-2-68-16,3-2-74 0,0 0-179 15,-7-8-29-15,4 3 64 0,0 0-196 0,0 0-128 16</inkml:trace>
  <inkml:trace contextRef="#ctx0" brushRef="#br0" timeOffset="50673.9963">22000 8480 920 0,'4'-5'99'0,"-1"2"-24"0,0-1-22 0,0-2 16 16,1 4 6-16,-4-1 0 0,3 2-3 15,-3 1-7-15,0-3 2 0,4 0 2 16,-4 1 4-16,0-2 2 0,0 4 5 16,3-2 6-16,-3 2 3 0,4 6 7 0,-1-1 1 15,0-1-2-15,3 4 3 0,-2-1-3 0,3 6-3 16,-4-1-5-16,7 8 3 0,-4 0-4 15,4 3-1-15,1 7-2 0,-2 0-1 16,5 2-8-16,-1 6-1 0,0-1 16 0,4 4 0 16,0 1 0-16,3-5-16 0,-3 2-5 15,6 0-9-15,-6-9-2 0,0 2-5 16,2-7-8-16,-5-1 2 0,-1-3-7 16,1-3-1-16,-1 1 5 0,-4-6 5 0,2-6-3 15,-5 2-4-15,4-9-7 0,-2 0-1 16,1-9-6-16,-2-3-4 0,2-3-2 15,-5-4-5-15,3-7-2 0,-4-1-6 0,1-6-5 16,-1 0 3-16,0 2-1 0,0-1-2 16,-3 6 0-16,3 1 2 0,1 0-6 0,-4 2 4 15,0 6-5-15,0 0 0 0,0-1 0 16,0 5-2-16,0 1-1 0,4-1-1 16,-4 6 2-16,3-1 0 0,0 7 4 0,1-2-2 15,2 3-1-15,0 3 0 0,2 1 0 16,5 1-1-16,-4 5 6 0,5 0-2 0,2 2-3 15,2 2 3-15,2 3 3 0,-4-2-5 16,4-1 3-16,0 1 2 0,3 3-4 0,-2-2 4 16,-5-3-3-16,4 0 3 0,-3-1-7 15,-1-1 0-15,2 1 7 0,-6-4-2 16,2-1 5-16,-4-2-4 0,0-2 11 16,0-3-13-16,0 0 7 0,-3-5-3 0,-1-2-1 15,-3-4-6-15,5-1 5 0,-5-3-3 16,-3-7-3-16,0-2-5 0,-3-1 1 15,-1-4 2-15,0-4-5 0,-2 1 2 0,3-3-3 16,-7 0 1-16,3 3-2 0,-3 1 0 16,3 1 0-16,1 4-12 0,-1 5-15 0,0-1-16 15,0 2-23-15,4 2-35 0,0 0-46 16,0 6-53-16,0 2-54 0,-1-2-105 16,-3 1-160-16,4 4 57 0,-1-1-188 0,1 8-160 15</inkml:trace>
  <inkml:trace contextRef="#ctx0" brushRef="#br0" timeOffset="51282.5649">23144 8748 1724 0,'4'9'-59'0,"2"4"29"15,-6-1 18-15,4 3 17 0,-1-1 21 0,0 7 20 16,-3-1 10-16,3 2 4 0,0-2 4 16,1 1 0-16,-4 1 4 0,4-2 0 15,-4-2 0-15,3-3 4 0,-3 0 4 0,3-3 9 16,-3 1 0-16,0-4 16 0,0 2-7 15,0-5-11-15,-3-2-4 0,0-2-9 0,3-2-6 16,0 0-6-16,-11-12-3 0,8 4-9 16,3-2-1-16,-3-3-2 0,3 1-12 0,0-2 2 15,3-1-3-15,0 1-1 0,0-1-6 16,5 1-1-16,-2 1-8 0,1 3-2 16,3-2 0-16,0 2 0 0,0 2 5 15,3 3-1-15,1 0-8 0,2 2 0 0,-2 3 1 16,2 3 22-16,4 2 3 0,1 3-2 15,-2-1 4-15,1 4-6 0,-3-2 10 16,3 4-2-16,0-3 2 0,-4-1 2 0,5 2 4 16,-8-5-3-16,0 6 5 0,0-7 10 15,1 2 8-15,-4-2 11 0,-1-1-1 0,2-4 1 16,-1 3-7-16,-4-6-5 0,2 2-6 16,-2-5-2-16,1 0-4 0,-1-6-6 15,1 0-6-15,-3-3-1 0,2-5-9 0,-3 1-1 16,1-7-6-16,-1 4-2 0,-3-2-2 15,3 0-4-15,-3-1-4 0,-3 3-9 16,3-2-16-16,-3 3-13 0,-1 1-26 0,1 3-30 16,0 0-43-16,0 3-44 0,-1-1-57 15,0 3-71-15,-2-2-78 0,3 2-187 16,-4 3 18-16,1-2 69 0,-2 4-184 0,5 0-156 16</inkml:trace>
  <inkml:trace contextRef="#ctx0" brushRef="#br0" timeOffset="52111.6119">24125 8707 1749 0,'-3'-5'-38'0,"-5"5"24"16,2-2 23-16,3-1 19 0,-4 1 24 15,4 0 23-15,0-1 2 0,3 0 3 0,-4 1 0 16,4 2-3-16,-4-3-3 0,4 3-3 16,0-1 4-16,0 1 9 0,8-3 2 15,1 0 0-15,4 1-4 0,1-2-8 16,-1 0-5-16,4 0-1 0,-1 3-11 0,5-4-8 16,-1 2-2-16,-1-4-10 0,5 4-5 15,-4-2-14-15,0 0-18 0,-3 3-14 0,0-1-30 16,-1-2-32-16,-2 3-34 0,-1 0-35 15,0 2-32-15,-3-3-34 0,-6 3-74 16,-4 0-103-16,0 0-202 0,0 0-90 0</inkml:trace>
  <inkml:trace contextRef="#ctx0" brushRef="#br0" timeOffset="52317.9096">23984 8894 1555 0,'-3'9'-55'0,"3"-2"22"0,0-2 31 0,7 2 14 15,-1-4 20-15,2 2 20 0,1-3 13 16,1 1 7-16,4 2 6 0,2-5 4 16,1 0 3-16,-1 0 1 0,1 0-1 15,-1-3-8-15,2 3-7 0,2-2 1 0,-7 2-14 16,4-3-5-16,-1 1-8 0,1 2-9 16,-4-3-24-16,1 1-31 0,-4-1-41 0,3-1-38 15,-3 1-56-15,0-2-94 0,-4 1-413 16,2-2-159-16</inkml:trace>
  <inkml:trace contextRef="#ctx0" brushRef="#br0" timeOffset="52845.9762">24892 8432 1815 0,'-7'-2'-18'16,"1"2"21"-16,-2-3 25 0,5 3 21 0,-3 0 21 15,6 0 14-15,-10-3 3 0,10 3-3 16,-3 0-2-16,-2-2 0 0,5 2 2 0,0 0 6 16,14 0 0-16,-7 0-1 0,7-2-2 15,-1 2 0-15,7-3-7 0,3 3-5 16,-3-2-3-16,3 2-12 0,4-3 3 0,0 1-9 16,-4-1-12-16,-3 3-15 0,0-2-22 15,0-1-27-15,0 3-35 0,-7-2-45 16,1-1-65-16,-1 3-53 0,-6-2-81 15,0 0-141-15,-7 2 4 0,0 0-114 0,0 0-54 16</inkml:trace>
  <inkml:trace contextRef="#ctx0" brushRef="#br0" timeOffset="53176.9637">24925 8465 1485 0,'-3'3'-20'0,"-1"-1"22"0,1 0 15 15,0 1 12-15,0-1 16 0,-5 1 11 0,5 2 4 16,-3 0 4-16,2 2 0 0,-2 1-4 16,3 2 0-16,-8 3 1 0,5 4-2 15,-4-2-2-15,-1 5 2 0,2-2-2 0,-1 4-1 16,2 0-2-16,2 1 2 0,0-1 1 16,-1 1 2-16,1 2 0 0,6-3-2 15,-5 1 2-15,5-1-1 0,5 1-2 0,-2-1 2 16,7 0-2-16,-1-1 1 0,5-1 0 15,2 0 0-15,8-3 0 0,-4-3 4 16,4 0-14-16,6 1-10 0,-4-8-2 0,4 3-4 16,0-5-9-16,0-2-20 0,0-3-19 15,3-3-14-15,-6 1-29 0,3-3-33 0,-3 0-29 16,-1-1-41-16,-5-1-19 0,-2-2-39 16,-8 0-82-16,2 1-100 0,-10-1-199 15,0-1-100-15</inkml:trace>
  <inkml:trace contextRef="#ctx0" brushRef="#br0" timeOffset="53361.1548">24745 8828 1607 0,'0'0'-35'16,"6"-3"25"-16,5 3 24 0,-1-2 10 0,2-2 16 15,6 4 6-15,-1-2-3 0,-1-4-5 16,1 5-5-16,2-2-2 0,8-2-13 0,-3 0-26 15,2 0-48-15,1 0-28 0,-3-2-61 16,-2-1-124-16,-4-2-169 0,1 4 53 16</inkml:trace>
  <inkml:trace contextRef="#ctx0" brushRef="#br0" timeOffset="53640.192">25331 8647 1243 0,'5'-2'15'0,"-2"2"3"16,0 0 14-16,3 2 15 0,-2 0 14 16,-1 4 9-16,3 0 2 0,2 6 4 15,-5-3 8-15,3 6-5 0,7 3 12 0,-2 3 10 16,5 8 2-16,-2 0 7 0,10 8 6 16,-5-1-17-16,5 3-1 0,-4-1-9 15,-1 5-7-15,2-3-6 0,-4 1-10 0,2 1 9 16,-2 0-8-16,-1-2 0 0,-2 0-9 15,-4-5-12-15,0-2-21 0,-3-3-17 0,-4-4-25 16,4-2-28-16,-14-5-33 0,4 1-41 16,-1-7-45-16,-3-1-42 0,-2-4-75 15,-4-5-116-15,-1-6-238 0,1-2-133 0</inkml:trace>
  <inkml:trace contextRef="#ctx0" brushRef="#br0" timeOffset="53913.1862">25288 8922 1603 0,'7'-15'-71'0,"-1"-2"15"0,8-4 6 15,2 7 20-15,8-6 19 0,3 2 20 16,6 0 17-16,0 1 12 0,5 5-2 16,1-1 11-16,-2 6-7 0,-7 1-2 0,-3 4 13 15,3 0 7-15,0 4 5 0,-17 4 8 16,4 2 10-16,-8-2 10 0,-5 4 6 0,-4 0 0 15,-4 2-6-15,-2-1-1 0,-7 1-8 16,-1 2-1-16,-2-5-16 0,-1 3-4 16,4-2-6-16,-1-3-22 0,4 1-24 0,-3-3-27 15,3-1-37-15,0 2-45 0,4-4-59 16,-2-4-48-16,2-4-142 0,3 2-300 16,3-1-145-16</inkml:trace>
  <inkml:trace contextRef="#ctx0" brushRef="#br0" timeOffset="55131.284">26099 8777 1694 0,'10'-5'-39'0,"-10"1"27"0,3-2 27 0,0 1 22 15,-3-2 22-15,3 1 14 0,2-2 6 0,-5 2 17 16,0 0 5-16,0 2 4 0,-5-1-11 16,2 0-1-16,3 0-9 0,-6 2-1 15,-1-2-5-15,4 3-3 0,-3 0-3 0,-2-1-4 16,2 3-3-16,-4-3-7 0,-4 6-4 16,8 0-3-16,-7 1-1 0,-1 4-8 15,1-1 0-15,-1 3 0 0,1 3-4 16,-4 2-4-16,4 0 4 0,-1 0-4 0,5 2 4 15,-1 3 2-15,-1 3 21 0,5 2 0 16,3-4-3-16,-1 5-3 0,4 2 4 16,0-1-4-16,4 8-1 0,-1-1 9 0,3 2-5 15,2 2-5-15,1-4-1 0,-2 4-1 16,7-1-3-16,-8-1-5 0,4 2-1 0,-4-4-7 16,5-1-1-16,-1-3-2 0,-4-1-2 15,-3-1-6-15,5-6-8 0,-5-2-10 0,0 1-12 16,0-1-17-16,1-8-15 0,-1 3-29 15,0-3-30-15,-3-3-30 0,0-2-36 16,-3-2-39-16,0-2-44 0,3-3-39 0,-7-5-73 16,1-2-126-16,-2-1 5 0,2-5-166 15,-4 0-142-15</inkml:trace>
  <inkml:trace contextRef="#ctx0" brushRef="#br0" timeOffset="55333.2971">25718 9212 1682 0,'7'-6'-39'0,"7"0"14"0,-1-2 19 0,4 2 26 15,3 0 16-15,6-2 12 0,1 3 8 16,-4-2 10-16,4 2-7 0,0 0 0 16,0-2-5-16,3 1-8 0,-8 0-7 0,2 0-9 15,-4 0-22-15,1 1-37 0,-5 1-48 16,1-1-51-16,-4-1-115 0,1-1-321 0,-5 0-64 15</inkml:trace>
  <inkml:trace contextRef="#ctx0" brushRef="#br0" timeOffset="55739.7567">26489 8707 1492 0,'-7'0'17'0,"4"-2"11"0,3 2 19 15,-7-3 14-15,7 3 12 0,-3 0 15 16,3 0 11-16,0 0 1 0,10-7-4 0,0 5-7 16,0-4-6-16,6 4-7 0,-2-1-9 15,10 2-3-15,-11-2-9 0,7-2-4 16,-4 1-6-16,4 0-14 0,1 0-23 15,-2 0-28-15,5-1-42 0,-7 2-46 0,-4-1-39 16,4-1-65-16,-4-3-142 0,1 1-247 16,2 2-101-16</inkml:trace>
  <inkml:trace contextRef="#ctx0" brushRef="#br0" timeOffset="56091.8015">27212 8330 1693 0,'-3'0'-2'0,"3"0"9"16,-3 0 18-16,3 0 13 0,-10-3 9 15,10 3 7-15,0 0 15 0,0 0 2 16,10-2-1-16,-4 2-3 0,5 0-2 16,2-3-8-16,1 3-7 0,5 3-3 0,-2-6-5 15,7 6-10-15,-8-6-26 0,11 3-37 16,-10 0-45-16,2 0-60 0,-2 0-41 15,-1-4-136-15,-5 4-267 0,-1-3-81 0</inkml:trace>
  <inkml:trace contextRef="#ctx0" brushRef="#br0" timeOffset="56393.885">27256 8385 1542 0,'-6'5'-34'15,"-2"0"17"-15,5 2 13 0,0-2 26 0,-7 5 14 16,4-3 2-16,-2 5 5 0,2 0 6 16,-1 2 1-16,-2 1-1 0,1 0 0 15,2 3 0-15,-1 3 13 0,4-2 9 0,-3 3 6 16,2-2 1-16,4 3 0 0,0-1 6 16,0 1 0-16,4 2 2 0,2 0-5 15,4 0 9-15,4 2-11 0,2-2-8 0,-2-1-5 16,5 2-2-16,5-3-11 0,2-1-3 15,-2-4-4-15,6 0-10 0,-3-4-16 16,3 1-9-16,-11-7-33 0,5 1-29 0,-4-6-34 16,3-1-39-16,-6-2-51 0,-4-2-26 15,-3-4-72-15,-3 0-110 0,-7-2-245 16,0-2-125-16</inkml:trace>
  <inkml:trace contextRef="#ctx0" brushRef="#br0" timeOffset="56555.2065">27176 8811 1660 0,'0'0'-37'0,"0"-1"18"16,0 1 15-16,14-3 20 0,-8 1 10 0,7-1 1 15,4-2-3-15,7 2-5 0,-11-1 0 16,10-1-5-16,4 2-9 0,0-2-37 16,-8 0-23-16,5 1-49 0,-4-4-101 0,3 4-256 15,-6-2 32-15</inkml:trace>
  <inkml:trace contextRef="#ctx0" brushRef="#br0" timeOffset="57129.2908">27866 8540 1192 0,'7'-5'-49'0,"-7"2"2"15,0-1-3-15,0 1 4 0,0 1 2 16,0-2 1-16,0 4-9 0,3-2 7 0,-3 0-5 16,0-2-9-16,0 4 0 0,0 0 1 15,0 0 6-15,0 0 4 0,0 0 5 0,0 0 9 16,0 0 8-16,0 0 15 0,11 6 9 15,-11-6 12-15,0 0 4 0,0 2 1 16,0-2 7-16,0 4-1 0,3-4 4 16,-3 0 5-16,0 2 9 0,0-2-1 0,0 0 0 15,3 3 2-15,-3-3 11 0,0 0 1 16,0 3 1-16,0-3 6 0,0 1 3 0,3 2 7 16,-3-3-2-16,0 0 4 0,0 2 2 15,0-2 2-15,7 3 0 0,-7-3 0 16,0 0 4-16,0 3-1 0,0 1-3 0,0 1 1 15,0 0-3-15,0 0-2 0,3 5-3 16,-3 0-1-16,3 0 0 0,-3 5 0 16,8 0 11-16,-5 5-1 0,0 3 1 15,7-1 3-15,-7 6 1 0,8 1-1 0,-5 2 3 16,4 4-3-16,4-1-6 0,-8 2-2 16,4 2 1-16,4-9-9 0,-8 6-2 0,7-5-5 15,-2 2-11-15,-5-1-1 0,1-4-2 16,-4-1-6-16,3-4-11 0,2 0-11 15,-5-2-19-15,0-2-21 0,-6-6-37 0,3 1-40 16,-3-1-44-16,3-2-41 0,-8-6-43 16,-1-1-69-16,2-6-117 0,1 2-257 0,-5-7-167 15</inkml:trace>
  <inkml:trace contextRef="#ctx0" brushRef="#br0" timeOffset="57410.6322">27800 8669 1685 0,'19'-17'-89'0,"8"2"12"15,-7 5 15-15,4 3 29 0,3-1 16 16,-11 6 13-16,4-1 6 0,4 2 10 0,-5 1 4 16,-2 4 6-16,7 1 12 0,-11 2 5 15,4 1 6-15,-14 2 13 0,7 2 10 16,-10 1 9-16,-7 0 7 0,1-1 2 0,-8 0 7 15,1-2 8-15,-4 2-1 0,4 0-5 16,-4 0-10-16,1-3-10 0,2-1-6 0,1-1-7 16,-1 1-13-16,4-3-20 0,1-3-27 15,-2 3-37-15,1 0-43 0,4-3-58 16,3-2-52-16,3 0-109 0,0 0-374 0,0 0-166 16</inkml:trace>
  <inkml:trace contextRef="#ctx0" brushRef="#br0" timeOffset="57676.9475">28377 8712 1787 0,'6'-5'-20'0,"1"3"21"0,-1-1 26 0,5 1 25 16,-8-1 22-16,0 3 20 0,4 0 22 0,-4 3 17 15,0-1 5-15,1 3-5 0,3 3 2 16,-4-3 3-16,7 5-32 0,-7 0-3 0,4 0 0 15,0 2-8-15,-1 1-11 0,1-1-2 16,7 3-15-16,-11 0-10 0,3-1 9 16,1-2-22-16,-1 0-17 0,2-2-23 15,-5-1-27-15,3 2-28 0,1-4-39 0,-7 1-51 16,3-2-62-16,0-6-51 0,-3 0-119 16,0 0-96-16,-6-14 27 0,6 4-102 15,-7-3-48-15</inkml:trace>
  <inkml:trace contextRef="#ctx0" brushRef="#br0" timeOffset="57820.959">28407 8475 1476 0,'0'-7'38'0,"-11"-1"14"15,8 4 13-15,0-4 11 0,3 2 6 16,0 4-2-16,-7-3-6 0,4 0-8 0,3 2-8 16,-3-2-18-16,3 3-34 0,0-3-41 15,0 5-57-15,0-3-63 0,0-2-153 0,0 3-210 16,0-3-23-16</inkml:trace>
  <inkml:trace contextRef="#ctx0" brushRef="#br0" timeOffset="58885.0166">29324 8525 1334 0,'-7'-2'-9'0,"4"-2"15"0,3 4 14 15,-3 0 19-15,3 0 25 0,0 0 10 0,-8-2 7 16,5 2 3-16,3 0 3 0,0 0 5 16,-3-2 1-16,3 2 1 0,0 0-3 15,0 0 6-15,0 0 7 0,0 0-8 16,14 4 0-16,-11-4-1 0,7 4 7 0,-7-8-7 16,11 8-4-16,-1-8 3 0,-4 4-21 15,5-2-8-15,6 2-7 0,-3-2-4 0,0-2-6 16,-4 3-9-16,7-2-4 0,-4 1-19 15,1-1-25-15,3 0-29 0,-3-1-31 16,-4 1-35-16,4 1-38 0,-4 2-45 16,1 0-37-16,-8-5-73 0,4 5-123 0,-3-3-233 15,0 6-148-15</inkml:trace>
  <inkml:trace contextRef="#ctx0" brushRef="#br0" timeOffset="59103.4292">29117 8724 1698 0,'0'3'-49'0,"3"0"25"0,0-1 22 15,8 1 19-15,-5-3 17 0,4 1 4 0,4-1 0 16,-1-1 0-16,4 1 5 0,-4 0-5 16,1 0-5-16,2 0 1 0,4-3-4 15,-4 3-8-15,8 0-1 0,-10-2-1 0,5 2-9 16,-5-3-24-16,5 3-28 0,2-3-35 15,-4 1-36-15,-4 0-50 0,4-3-115 16,-4 0-186-16,0 0 31 0</inkml:trace>
  <inkml:trace contextRef="#ctx0" brushRef="#br0" timeOffset="59812.2202">30454 8340 1362 0,'0'0'27'0,"0"0"15"0,0 0 25 0,-3 7 2 16,-7 1 13-16,7 2 1 0,-11 3 1 16,1 2 0-16,-1-1 1 0,-2 6-1 0,2-3-4 15,1 4 3-15,-4 1 0 0,4 2-2 16,0 0 3-16,3-2 5 0,-3 3 4 16,-1-1 11-16,1-5-9 0,3 3 4 0,-4-2-5 15,8 0-11-15,-8-2-1 0,11-1-7 16,-7-3 2-16,7 0-32 0,-7-2-1 15,6 1-5-15,1-3 9 0,-7-3 13 0,10 0-6 16,-3-4-1-16,3-3-8 0,-3 0-7 16,3 0 1-16,0-12-6 0,3 2 2 0,-3-5-9 15,13-6 0-15,-10-3-4 0,11-3-5 16,-1-6-10-16,-6 0 4 0,3 0-3 16,3 1 1-16,4 1-1 0,-4-1 2 15,4 3-6-15,-4-1 2 0,-6 2-11 16,3 6 9-16,3-1-3 0,1 3 3 0,-1 3 2 15,-7-1-11-15,5 4 7 0,2-2 1 16,-7 4 0-16,5 2-2 0,-8 0-3 0,7 3 5 16,-7 4 0-16,11-2 5 0,-8 2 5 15,4 3-2-15,4 3 8 0,-8 2 3 0,4 2 0 16,4 0 4-16,-1 6 1 0,-7 2 1 16,8 1 0-16,-1 1-3 0,1 0 2 15,-4 3-2-15,-4 1 0 0,8 1-6 16,-4 0 0-16,-1 3-1 0,-1-2 0 0,8 4-2 15,-2 0-2-15,-8-3-2 0,4-2 0 16,3-2-3-16,-6 1-3 0,3-5-7 16,0-1-11-16,-7 0-8 0,4-2-24 0,3 0-19 15,-10-4-19-15,10 1-18 0,-7 0-23 16,-3-2-31-16,0-3-30 0,0 2-30 0,-3-2-28 16,-4-1-25-16,4-4-75 0,-10 0-103 15,9 4-7-15,-9-4-180 0,0 0-127 16</inkml:trace>
  <inkml:trace contextRef="#ctx0" brushRef="#br0" timeOffset="60203.7864">30111 8932 1719 0,'3'3'-23'0,"0"-3"25"0,7 0 26 16,-6 2 27-16,6-2 17 0,6 0 11 15,-2 0 12-15,-8 0 5 0,15 0 3 16,-12-2-5-16,15-1-2 0,-11 3-3 16,7 0-8-16,4 0-1 0,-5-2-10 0,8 2-8 15,0-3-3-15,-7 3-5 0,7-2-4 16,-8 2-9-16,5-3-6 0,-7 0-6 0,2 3-23 16,5 0-23-16,-10-1-38 0,2-2-53 15,1 3-63-15,-4-5-66 0,1 2-174 16,-11-1-50-16,10 1-121 0,-7 1-80 15</inkml:trace>
  <inkml:trace contextRef="#ctx0" brushRef="#br0" timeOffset="61138.2951">30977 8202 1651 0,'-3'0'21'0,"3"-3"16"0,0 3 14 0,0 0 19 15,-3-2 16-15,3 2-1 0,0-2 0 16,0 2 3-16,0 0 4 0,6 0 0 16,5 0 1-16,-1 0-1 0,-1 0-4 15,2 0-6-15,2 0-7 0,4 0-1 0,-1-3-8 16,1 3-7-16,4 0-1 0,-5 0-12 15,1 0-7-15,-1 3-8 0,1-6-15 0,-4 3-25 16,4 3-30-16,-1-3-45 0,-2 0-50 16,2 0-58-16,-5-5-103 0,-1 2-167 15,-7 1-206-15,3-1-162 0</inkml:trace>
  <inkml:trace contextRef="#ctx0" brushRef="#br0" timeOffset="61474.3576">31045 8210 1766 0,'-8'5'-30'0,"5"-3"17"0,0 0 15 0,3 2 29 16,0 1 20-16,-3-1 12 0,-4 1-2 16,4 5 4-16,0-3-4 0,-8 6-3 0,8-3 0 15,-7 5 1-15,7 0-2 0,0 5 0 16,-8 0 4-16,8 0 2 0,0 3 5 15,-7 2 2-15,10 0-3 0,0-3 2 0,0 3 0 16,0-1-3-16,3 2 3 0,4-1-7 16,-4-1 0-16,3 2-8 0,5-1-1 15,2-2-6-15,-7-2-2 0,5 0-6 0,2-1-7 16,4-2-1-16,-4-2 4 0,4-2-9 16,-1-2-10-16,1-2-14 0,4 0-24 15,-2-2-22-15,-5-3-27 0,-1-3-32 16,4 0-35-16,-4-2-41 0,1-2-41 0,-11 0-59 15,10-3-108-15,-13 2-51 0,0-5-97 16,0 3-37-16</inkml:trace>
  <inkml:trace contextRef="#ctx0" brushRef="#br0" timeOffset="61644.378">30938 8697 1447 0,'-7'-2'-1'0,"7"0"13"16,10-1 27-16,-7-2 19 0,11 2 18 0,-4-1 4 15,7 1-4-15,-1-3-1 0,1 4-8 16,10-4-9-16,0 5-5 0,-8-4-8 16,11 2-26-16,-3-2-42 0,-7 0-56 15,7-2-58-15,-11-1-132 0,1 1-274 0,-4-1-46 16</inkml:trace>
  <inkml:trace contextRef="#ctx0" brushRef="#br0" timeOffset="61956.4101">31431 8468 1483 0,'11'-3'-14'0,"-8"3"20"16,-3 0 23-16,6 0 28 0,4 3 16 0,-6-1 7 16,6 3 13-16,-7 2 2 0,7 1 8 15,-7 1 2-15,11 9 0 0,-11-3 0 16,10 8 11-16,-10 2 8 0,8 2-5 0,5 6 5 15,-5 0-7-15,5 1 0 0,-2 3-4 16,2 4-35-16,-2-1 7 0,2 2-15 16,-2-2-1-16,2 0-9 0,-10-5 0 0,8 0-11 15,-4 1-9-15,4-4 1 0,-11-3-7 16,10 1-14-16,-13-5-16 0,11-5-14 0,-8 3-22 16,0-5-27-16,0-6-44 0,-3 1-53 15,0-1-69-15,-3-6-56 0,0-6-131 16,-11-4-51-16,1-4 51 0,-1 2-135 15,-2-9-49-15</inkml:trace>
  <inkml:trace contextRef="#ctx0" brushRef="#br0" timeOffset="62278.6863">31298 8687 1398 0,'6'-12'-40'0,"1"-2"13"0,7 0 15 15,-1-1 25-15,-3 3 11 0,10-1 15 16,0 4 7-16,-3-4 7 0,6 2 8 0,-3 4 4 16,7 0 4-16,3-1 7 0,0 3 1 15,0 3-3-15,3 0 0 0,-3 2-2 16,-3 2-3-16,3 0 1 0,-3 6-1 0,-11-3-1 16,1 5 1-16,-1 0-2 0,-5 2 8 15,-11-1 0-15,0 1 0 0,0 0 4 16,-14 3 6-16,4 0 0 0,1-3 2 0,-12 1-2 15,12 0-8-15,-12-1-8 0,4-2-9 16,1 0-5-16,2-5-11 0,-2 3-15 0,2-4-33 16,1 0-38-16,-1-4-53 0,5 0-56 15,-4-6-94-15,2 6-203 0,-5-2-33 16,5-2-195-16,5 0-172 0</inkml:trace>
  <inkml:trace contextRef="#ctx0" brushRef="#br0" timeOffset="65183.83">23981 10067 1735 0,'-6'-5'-57'0,"-1"3"18"0,0-1 18 15,4 1 17-15,-4-1 19 0,4 1 20 0,-4-1 9 16,4 0 10-16,-1 3 5 0,1-1 3 16,0-2 0-16,3 1 1 0,0 2 0 15,-4-3 4-15,4 0 5 0,0 3 4 0,0 0 7 16,0 0 7-16,7-6 5 0,-4 6 4 16,8-1 7-16,-2 1 3 0,5 0-9 15,-1 0 3-15,8 0 18 0,-9-2-6 0,12-2-9 16,-4 2-14-16,3-1-1 0,1 1-11 15,2 0-7-15,-2-1-6 0,-2 1-9 0,-1-1-7 16,-1-2-4-16,0 2-4 0,0 1-1 16,0 0-16-16,-4-1-17 0,-2 1-13 15,2-1-26-15,-2 3-36 0,-1-2-29 0,-2 2-34 16,-5 0-41-16,4-3-42 0,0 3-41 16,-6 0-43-16,-1-2-105 0,-3 2-85 15,0 0-177-15,-7 7-160 0</inkml:trace>
  <inkml:trace contextRef="#ctx0" brushRef="#br0" timeOffset="65511.9256">23818 10287 1674 0,'3'3'-54'0,"1"-1"26"16,-1 0 24-16,3 1 32 0,4-1 27 0,1 1 17 16,-2-3 13-16,8 0 9 0,-4 0 6 15,4 0 4-15,0 0 9 0,6 0-6 16,-2-3 4-16,5 3-4 0,-3 0-9 16,4-2-6-16,-1 2-9 0,-2-3-8 15,0 3-12-15,-2 0-1 0,-1-2-7 0,-1 2-2 16,2-2-6-16,-4 2-13 0,-1 0-12 15,2-3-13-15,-5 3-9 0,2-2-31 0,-2 2-31 16,-1 0-38-16,1-3-50 0,-1 3-49 16,-4-2-62-16,2-1-132 0,-4 1-45 15,-1-1-114-15,4 0-55 0</inkml:trace>
  <inkml:trace contextRef="#ctx0" brushRef="#br0" timeOffset="68590.1273">24879 9915 1445 0,'6'-3'-18'0,"-3"-2"12"16,1 3 16-16,2-1 15 0,-3 3 24 15,5-2 22-15,-5 2 11 0,3 2 14 0,-2 1 3 16,2 4 4-16,1 0 3 0,0 6 1 16,-4 3-6-16,4 1-2 0,-1 3-4 15,1 2-4-15,-3 2 0 0,2 0-4 0,1-2-1 16,2 8-10-16,-1-5 9 0,-2-2-16 16,1 3-4-16,2-7-7 0,-1 3 5 15,2-2-10-15,-4-2 2 0,0-1-10 0,1-4 0 16,0-1-3-16,-3 0 0 0,-1-1-7 15,3-1 10-15,-3-2-7 0,-3-1-4 0,4-2-8 16,-4-3 0-16,0-2 1 0,0 0-1 16,0 0-4-16,-10-10-8 0,10 3 2 15,-6-3-9-15,2-3 1 0,4-2 1 16,-3 0-10-16,6 0-1 0,-3-6 2 16,4 2-6-16,2-1 10 0,0 1-11 0,5-5 8 15,-1 4-11-15,-1 1 2 0,5-4 3 0,-1 5-3 16,4 3-3-16,-4-2 6 0,4 3-1 15,-4 2 0-15,4-2-1 0,0 4 7 16,-4 2-6-16,0 1 1 0,1 2 6 16,-4 3 15-16,3 2 1 0,1 2 1 0,-8 1-3 15,7 1 4-15,-2 4 0 0,-5 0-2 16,4-1 5-16,-4 1-2 0,2 2-2 0,-2-1 1 16,-3 2 3-16,4-4-7 0,-4 3 1 15,0-2 0-15,2-1 6 0,-2-2-11 16,0 3-4-16,0-2 3 0,4-5 2 15,-7 5 1-15,3-4 2 0,0-2-11 0,-3 0 6 16,3-5-12-16,2 2-3 0,-2-4-3 16,0-4-1-16,0 2-4 0,4-2-5 0,-4-1 7 15,0-2-5-15,5 3 5 0,1-2-5 16,-2 4 14-16,2-2-10 0,2 2 2 16,-1-1 2-16,7 5 0 0,-7-2 4 0,7 2-3 15,-8 2 1-15,4 0 10 0,1 6-9 16,-1 2 3-16,-2-1 3 0,-2 7-4 0,1-4 20 15,4 8-1-15,-4-5 2 0,-4 4 0 16,1 3 4-16,-4-5 3 0,1 0 1 16,6 3-1-16,-10-5-1 0,3 4-3 0,0-2 1 15,0-3 0-15,-3 1-6 0,4-3-1 16,-4 1 5-16,3 0-18 0,1-1-4 16,-1-1-16-16,-3-3-5 0,7 2-32 0,-7-4-22 15,3 2-35-15,-3-3-41 0,0 0-50 16,0 0-58-16,0 0-83 0,-10-4-170 15,10 4 18-15,-7-5-190 0,4 5-180 0</inkml:trace>
  <inkml:trace contextRef="#ctx0" brushRef="#br0" timeOffset="69448.9507">26159 10157 1816 0,'0'0'-61'0,"7"-2"14"0,-4 2 22 16,-3 0 22-16,6 0 13 0,2 0 7 15,-8-3 7-15,0 3 14 0,3 0 0 0,-3 0 3 16,0 0 9-16,0 0 7 0,6 0 10 16,-6-3 11-16,0 3 6 0,0 0-1 15,0-5-5-15,0 3-3 0,0-3-6 16,0 0-3-16,-3 0-1 0,-3-3-3 0,6 4-5 15,-8-1-3-15,5 1-3 0,-3-2-5 16,2 0-5-16,-2 4-2 0,-2 2-5 0,-1 0-1 16,-1 0-2-16,-1 6-2 0,2-4-4 15,-4 5 0-15,2-1 3 0,5 0-2 0,-7 2 1 16,2 0-2-16,5 1-1 0,-4-1-5 16,4 0 4-16,1-1-1 0,-1 1 2 15,3-2-1-15,3 1-5 0,3-2-3 16,-3-1-2-16,6 1 3 0,-1-2 0 0,1-3-4 15,4 0 0-15,-1 0 0 0,2-5-3 16,2-1 1-16,-2 2-1 0,-2-1-1 16,4 1-2-16,-5-4 0 0,1 2-3 0,1-1 2 15,-4 2 0-15,2-1-4 0,-2 1 0 16,1 3 3-16,-4 0-2 0,8-3 1 0,-11 2 0 16,6 3-1-16,-3-2-2 0,1 2 4 15,-4 0 4-15,3 5 0 0,0 0 4 16,-3 2-2-16,0 1 0 0,3-1 4 15,5 4-8-15,-8 1 2 0,3 3 3 0,3 0 2 16,4 2 10-16,0 2-1 0,0 5-5 16,0-2 11-16,7 4 0 0,-4 1-3 15,1 0 1-15,2 3 5 0,-2 0 2 0,2-3 1 16,-2 3-8-16,-4-2 27 0,-4-2-2 16,1-2 1-16,-4 1-6 0,-6-3 3 0,-4 2-7 15,1-5 1-15,-8 1-4 0,1-4-3 16,-4 1-3-16,1-2-7 0,-5-3 3 15,-2-2-4-15,0 0-3 0,0-3-4 0,-4-1 2 16,3-5-7-16,2-1-1 0,-2 0-6 16,-3-3-5-16,4-6-6 0,2 2-5 15,-1-3-4-15,5-2-9 0,-4-1-11 0,5 4-12 16,10-4-17-16,-11 0-14 0,7-2-28 16,-1 0-39-16,8 1-52 0,0-3-58 15,0 3-77-15,-1-4-191 0,4 1 5 0,0 3 82 16,0-5-183-16,4-1-116 0</inkml:trace>
  <inkml:trace contextRef="#ctx0" brushRef="#br0" timeOffset="70220.1572">26406 9747 1661 0,'3'-4'-20'0,"0"-1"19"15,-3-1 21-15,7 0 21 0,-7 3 14 16,0-1 7-16,3 2 3 0,1-1 6 15,-4 3 5-15,0 0 3 0,10 5 6 0,-7 1 0 16,7 1 6-16,-7 1 3 0,1 4-4 16,3 1 4-16,2 2 0 0,-2 5-7 15,0-1 1-15,3 2 3 0,-4 3-9 0,4 0-1 16,-3 0 5-16,3-1-6 0,0 7-3 16,4-3-2-16,-8-5 6 0,1 4-4 15,2-4-5-15,-1-2-8 0,-2-1-5 0,1-2-10 16,2 0 3-16,-1-5-10 0,-5 1 1 15,0-4 1-15,4-2-4 0,-4 2-3 16,3-4-10-16,2-2 0 0,-8-3-3 0,3-5-4 16,0-2-10-16,0-1 1 0,1-3-7 15,-1-2-9-15,0 1 1 0,8 0-3 16,-11 0 2-16,6-1-6 0,1 0 4 0,-1-2 1 16,5 5 1-16,-5-2 3 0,4 2-6 15,1 1 4-15,-2-3 6 0,4 3-4 0,1 1 5 16,-4 3-11-16,7-2 5 0,-4 4-1 15,1-2 5-15,2 5-9 0,-3 3 11 16,1 2-6-16,-5 2 14 0,2 3 5 0,2 2 6 16,0 4 3-16,-6-1 8 0,0 2-3 15,-1 1 2-15,4 3-2 0,-10-5 1 16,7 2-1-16,0-3-6 0,-7-1 1 16,3-1-12-16,0-1-8 0,0-1-25 0,-3-1-26 15,7-1-50-15,-14-1-46 0,7-3-60 16,0 0-76-16,-6-3-86 0,3-2-185 0,3-5 43 15,-7 3 67-15,4-5-199 0,3 1-134 16</inkml:trace>
  <inkml:trace contextRef="#ctx0" brushRef="#br0" timeOffset="71755.5175">27686 9907 1993 0,'-6'0'-84'0,"6"0"26"15,0 0 23-15,-7 0 26 0,7 0 21 16,-3-2 14-16,3 2 10 0,-4 0 4 0,4 0 5 15,0 0 1-15,0 0 6 0,-7 2 2 16,7-2 6-16,0 0 4 0,-6-2 4 16,6 2 4-16,0 0 0 0,0 0-1 0,0 0-1 15,0 0-1-15,0 0-2 0,0 0-5 16,-3-3-2-16,3 3 2 0,0 0-9 16,0 0 3-16,0 0-3 0,0 0-1 0,9-2 0 15,5-1 8-15,-4 3-2 0,6-3 22 16,1 2-10-16,7-2 0 0,-1 1-6 15,3-1-16-15,4 0 1 0,0 2 4 0,0-4-7 16,8 4-2-16,-8-5 3 0,0 6-3 16,0-2 1-16,-8 2-1 0,5-3-1 15,-3 1 3-15,-4 2-8 0,3 0 3 0,-6-2 0 16,-4 2-6-16,4 0-4 0,-4-3 5 16,-3 3-7-16,0 0 2 0,4 0-4 0,-1 0-3 15,-10 0-4-15,7 0 2 0,4-2 0 16,-11 2-2-16,3 0 1 0,1 0-4 15,-3 0 5-15,6 0 0 0,-10 0-2 0,3 0 2 16,3 0-4-16,1 0 0 0,-7 0-2 16,3 0 0-16,-3-3 1 0,0 3-1 15,11 0-1-15,-11 0-4 0,0 0-1 0,0 0-2 16,3 0-1-16,-3 0 1 0,0 0-4 16,0 0 1-16,6 0 3 0,-6-3-3 15,0 3-2-15,0 0-3 0,0 0-4 0,0 0-5 16,0 0-9-16,0 0-20 0,0 0-7 15,0 0-22-15,0 0-41 0,0 6-39 0,0-6-46 16,-9-3-54-16,9 3-65 0,-14-3-150 16,1 1-93-16,3-1 74 0,3 1-244 15,-3 2-218-15</inkml:trace>
  <inkml:trace contextRef="#ctx0" brushRef="#br0" timeOffset="77658.95">27259 10080 654 0,'0'0'163'0,"0"0"-66"16,4 2-13-16,-4-2-19 0,0 3 16 16,0-3-1-16,0 0 0 0,0 0-3 0,3 2 5 15,-3-2 2-15,3 0-2 0,-3 0-2 16,0 0 1-16,0 0 0 0,0 0 3 15,0 0 0-15,0 0 1 0,0 0 2 0,0 0-3 16,0 0 0-16,0 0 1 0,0 0 1 16,0 0-3-16,0 0 6 0,0 0 5 15,0 0-16-15,0 0 0 0,0 0 2 16,0 0 16-16,3-5-14 0,-3 5-5 0,-3-5-6 16,3 5-9-16,3-5-5 0,-3 2 0 15,0-1-1-15,0-1-4 0,0 0 2 0,8 0-12 16,-8-1-6-16,0 2 9 0,-8-1-7 15,16 1-7-15,-16-4-5 0,8 2 3 16,0 1 0-16,-3 0-3 0,0 3 0 0,3-4-3 16,-3 1-1-16,-1 3-6 0,4 0-3 15,-3-1 3-15,0 1-6 0,0-1 2 0,3 3-5 16,-8 0-5-16,2 3 10 0,6-1-5 16,-10 3-1-16,4 0-2 0,-2 3-2 15,5-1 3-15,0 4-3 0,-7-3 7 16,4 1-5-16,6 3 1 0,-11 1 2 0,8 4 1 15,-4 1 10-15,4 4 2 0,0-2 1 16,0 5 8-16,-1 1 5 0,4 0 9 0,-4-1 5 16,4 6 3-16,0-1 3 0,0 5 2 15,0-1 1-15,0-1 2 0,-3 4-1 16,6-6-4-16,-3-1-1 0,4-3-5 0,-4 1-2 16,0-1-6-16,4-2-3 0,-4-2-21 15,3-6-4-15,-3 0 0 0,0-1 1 0,0-1 1 16,0-2-5-16,3-1-12 0,-3-2-12 15,0-3-16-15,0-2-15 0,3 3-19 16,-3-6-24-16,0 1-22 0,0-3-28 0,0 0-19 16,0 0-28-16,7-8-37 0,-7 3-30 15,0 0-24-15,0-2-38 0,0-3-82 0,0 0-76 16,-7 0 9-16,4-1-180 0,-3-1-141 16</inkml:trace>
  <inkml:trace contextRef="#ctx0" brushRef="#br0" timeOffset="78071.0064">26999 10325 1623 0,'14'-2'-63'0,"-11"-2"23"16,7 4 15-16,-3 0 16 0,3 0 26 16,-1-2 25-16,5 2 15 0,6 0 10 0,-3-3 11 15,-4 3 12-15,7-2 6 0,0 0 0 16,3 2 6-16,-3-3 5 0,4 3-5 15,3 0-1-15,-8-2 0 0,1 2 0 0,1-3-3 16,-2 3-14-16,-2 0-5 0,-1-3 1 16,-2 6 7-16,-1-6-8 0,1 3-11 15,-4 0 2-15,-4 0-14 0,1 0-3 0,3-2-15 16,-3 2-28-16,-1 0-30 0,1 0-35 16,0 0-45-16,-4 0-61 0,4 2-55 0,-7-2-89 15,0 0-156-15,0 0 17 0,0 0-129 16,0 0-73-16</inkml:trace>
  <inkml:trace contextRef="#ctx0" brushRef="#br0" timeOffset="79708.6856">28467 9656 1567 0,'6'12'-31'0,"1"0"15"0,-1 2 25 15,5 4 20-15,-8 1 21 0,7 0 14 0,-4 0 8 16,2 1 11-16,-5 1 1 0,3-1 3 15,1-1 2-15,-4-1-6 0,8 0-3 16,-8-3-1-16,3 0-6 0,1-3-2 0,-7-2-7 16,3 1 3-16,0-2 4 0,5 2 2 15,-8-7 5-15,0 4-12 0,0-3-6 16,0-3-7-16,0-2-3 0,0 3-4 16,0-3-8-16,0 0-3 0,-8-10-7 0,8 5-2 15,0-2-5-15,8-5-3 0,-8 0 1 16,0 0 0-16,3-1-7 0,3 1-1 15,4-1-1-15,1 1-3 0,5-1 1 0,-2 1-1 16,-1-1-4-16,4 4 3 0,-4 1-4 16,7-1 1-16,-4 1 0 0,1 4 2 0,3-1-4 15,-3 4 2-15,0 2 2 0,-4 4 1 16,0-1 15-16,-3 1-3 0,3 2 0 16,-2 3 7-16,2 2 17 0,-7 1 0 0,1-1 5 15,0 0-5-15,0 0 2 0,-4-3 5 16,0 1-14-16,7 0 1 0,-10 0-3 15,3-3 4-15,1 2-7 0,3-1 1 0,-7-4-6 16,3-1-1-16,-3-1-2 0,0-2-6 16,0 0-11-16,6-8-1 0,1 1-15 15,-7-4-7-15,14 2-2 0,-11-9-6 0,10 3 6 16,-6 0-6-16,6 0 0 0,0 0 4 16,1 5 4-16,-1-2-2 0,1 4 0 0,-1 1 9 15,-3-1-2-15,3 7 0 0,0 1 8 16,1 0-1-16,-1 1 17 0,1 5 6 15,-1 0 28-15,4 7 12 0,-4-5 3 16,-7 7 5-16,5-6 2 0,-5 2-1 0,4 2 1 16,1-4-4-16,-8 1-2 0,3 0-5 15,1 0-5-15,-4-2-5 0,0-1 0 0,5 1-10 16,-5-2-10-16,0-2-21 0,7 1-26 16,-10 2-42-16,3-4-38 0,0-1-42 15,5 1-48-15,-8-3-54 0,6 2-50 0,4-2-73 16,-10-2-130-16,6 2 1 0,2-3-248 15,-2 3-237-15</inkml:trace>
  <inkml:trace contextRef="#ctx0" brushRef="#br0" timeOffset="80718.144">29768 10010 1918 0,'0'0'-53'0,"0"0"15"0,3 0 18 16,-3 0 30-16,3 2 27 0,0-2 21 0,-3 0 12 16,0 0 10-16,7 0 7 0,-7 0 13 15,0 0-5-15,3 0 5 0,-3 0 0 16,0 0 5-16,11 0 8 0,-8-2 18 0,3-1-3 15,1-2-6-15,-1 0-10 0,5-2-10 16,-11-3-8-16,3 2-3 0,0-1-9 0,4 2-8 16,-7-5-5-16,0 5-6 0,0-3-3 15,0 2-8-15,-7 1-4 0,1 2-5 16,-8 3-3-16,1 2-7 0,-1 0-5 16,-2 2-1-16,-1 3 1 0,1 2-5 0,-8 1-1 15,4 0-7-15,4 1 2 0,-1 3 3 16,-3-3-10-16,6 1-1 0,-2 2 0 0,9-5-2 15,-6 1 1-15,10 2-4 0,-8-3-4 16,8-1 1-16,3 1 3 0,-7 1-1 16,14-4-2-16,-7 2 0 0,7-4 3 0,3 3-5 15,3-5-2-15,-6 3-7 0,6-3 0 16,0 0 1-16,4 0-2 0,0 0-4 0,-4 2 3 16,11 1 1-16,-8-3 2 0,-2 2 2 15,2 3 3-15,-2-3 0 0,2 9-1 16,-2-4 2-16,2 7 1 0,1-5 5 0,-1 6 2 15,1-1-6-15,4 6 13 0,-8-2-4 16,4 7 3-16,-1 0 0 0,-2 0 7 16,2 3 2-16,1-1 0 0,-4 1-3 0,1 1-3 15,-1-6 7-15,-7 4 0 0,5 3-3 16,-5-6 1-16,1 0-2 0,-7-2 7 16,0 1 1-16,0-2 2 0,0-2 1 0,-10 1 0 15,3-5-5-15,-6 0 0 0,-8-3 0 16,2 1 0-16,-1-3-3 0,-7-3-5 15,0-1 3-15,0-1-2 0,5-3-3 0,-8-2 3 16,3-2-2-16,-3-3-2 0,0-1 1 16,0-1-6-16,3 0 1 0,0-3 0 0,7 0-6 15,-3-4 1-15,3 5-1 0,3 2-3 16,1-1 3-16,2 0-11 0,1 1-14 16,-4 2-13-16,4 0-24 0,6 0-29 0,0 1-36 15,-6-1-45-15,3 2-55 0,7 0-65 16,0-3-90-16,-8 3-186 0,5-3 68 15,-4 1 57-15,7 0-221 0,3 0-157 0</inkml:trace>
  <inkml:trace contextRef="#ctx0" brushRef="#br0" timeOffset="82177.1398">30127 9510 1785 0,'0'-4'-37'0,"0"-2"9"0,0 4 15 16,0-2 14-16,0-1 24 0,0 2 8 15,0 3 10-15,0 0 13 0,0 0 10 0,14 6 10 16,-14 2 10-16,3-2 3 0,0 3 0 16,7 3 4-16,-10 5 3 0,11 1 0 15,-5 2 8-15,4 3-11 0,-7 2 3 0,8 1-1 16,-8 3 6-16,10 0-2 0,-10 1-2 16,8 0-2-16,-5 2-4 0,4-8-3 15,-7 1-3-15,8 1 1 0,-8-2-19 0,3-5-4 16,1 1-15-16,0 1 5 0,3-6-1 15,-10-1 0-15,3-3-8 0,4 1 1 16,-7-3 1-16,3 3 3 0,-3-3-1 0,0-4-5 16,3 0-5-16,1-2-5 0,-4-1-5 15,0-2 1-15,0 0-4 0,0 0-6 0,7-12 0 16,-4 5-5-16,-3-4-4 0,3-2 2 16,4 1-1-16,-4-1-4 0,3 1-6 15,5-2-1-15,2-3-1 0,1 3-4 0,-1-1 0 16,4 0 3-16,-1 1-11 0,-2 3 8 15,13-2 2-15,-11 1-4 0,4 2 2 16,7 0-1-16,-8 0 5 0,5 5-3 16,-4-2-1-16,4 7-1 0,-5-2 1 0,-2 4 2 15,6 1 2-15,-6 1 0 0,3 6 3 16,0 2-2-16,-10 4 6 0,10-1 12 0,-13 3 8 16,3-1 6-16,3 0 5 0,-6 4 0 15,3-4 3-15,-7 0-4 0,0 0 6 16,7-2-5-16,-10-3 0 0,4 5-4 0,3-5-1 15,-4 0-4-15,0 1-2 0,-3-4-4 16,3 0-2-16,4 0-2 0,-4-1-6 0,-3-1-10 16,0-2-16-16,4 3-21 0,-4-3-23 15,0-1-30-15,7-1-39 0,-7 2-32 0,0-5-51 16,0 0-63-16,0 0-65 0,0 0-170 16,-11-10-37-16,11 8 77 0,0-3-275 15,0 2-234-15</inkml:trace>
  <inkml:trace contextRef="#ctx0" brushRef="#br0" timeOffset="82889.2941">31235 10031 1985 0,'3'-5'-55'16,"-3"4"17"-16,3 1 15 0,-3 0 34 0,3-2 27 15,5 2 20-15,-5 2 17 0,-3 4 12 16,0-2 5-16,3 1 12 0,-3 5-1 0,7 0 5 16,-4-1 7-16,-3 4 0 0,0 3 14 15,0-4-9-15,3 3 2 0,-3 0 1 16,0 2-5-16,3-1 4 0,-3-1-7 0,0-1-8 16,0 1-11-16,7-2-5 0,-14-1-13 15,7 2-7-15,0-5-7 0,0 1-4 16,0 0-7-16,0-3-6 0,0 3-13 0,0-2-22 15,0-4-27-15,0 1-37 0,0 2-35 16,0-3-41-16,-3-4-59 0,3 0-66 16,-3-11-69-16,0 4-181 0,-7-6 14 0,10-1 60 15,-11-2-208-15,5-3-134 0</inkml:trace>
  <inkml:trace contextRef="#ctx0" brushRef="#br0" timeOffset="83138.3102">31105 9656 1965 0,'3'-8'92'16,"-3"-1"2"-16,3 5 17 0,4-1 19 0,-4-1 16 15,-3 1 7-15,0 3-3 0,0 0-3 16,3-1-7-16,-3-2-15 0,8 3-12 0,-8-1-13 15,3 1-16-15,-3-1-8 0,0 0-21 16,0 3-50-16,0 0-51 0,0 0-75 16,0 0-99-16,-11 8-125 0,8-5-178 0,-7 2 73 15,4 0-224-15,3 2-169 0</inkml:trace>
  <inkml:trace contextRef="#ctx0" brushRef="#br0" timeOffset="88763.0936">24338 11137 308 0,'-3'0'72'0,"-4"-2"-27"0,3 2-16 16,4 0 6-16,-6-3-14 0,6 3-5 16,-3 0-3-16,-4 0 2 0,7 0-7 15,-6 0 0-15,6 0-2 0,-4 3-1 0,0-3-4 16,1 2 0-16,-3-2-2 0,6 2 6 15,-7 1-5-15,4-3-1 0,3 0 5 16,-3 5-1-16,-1-2-4 0,0-3 1 0,1 5 5 16,0-3 0-16,0 1-3 0,-1 2 1 15,1-2-3-15,0-3-4 0,0 1 2 0,-1-1-2 16,0 3 2-16,1-3 1 0,0 3 5 16,-4-1 6-16,4 1-3 0,0-3 0 15,0 2 6-15,-2 1 4 0,2-3 4 0,3 0 3 16,-6 0 5-16,6 0 13 0,-7 2 5 15,4-4 7-15,3 2 3 0,-6 0 3 16,6 0 8-16,-8 2 6 0,5-2 5 0,-3 0 7 16,2 3 2-16,4-3 5 0,-9-3 1 15,4 3 5-15,5 0-4 0,-6 0-1 16,6 0-7-16,0 0-2 0,-6 0-3 0,6 0-3 16,-4-2-1-16,4 2-9 0,0 0-7 15,0-3-4-15,0 3-2 0,0 0-4 0,0 0-2 16,0 0-1-16,7-5 3 0,-1 5 4 15,5-2-4-15,-1-1-3 0,2 0 1 16,2 2-4-16,2-2-4 0,8-2-2 16,0 2 1-16,-1-3-4 0,4 5-8 0,3-2 3 15,-3 0-4-15,3-2-1 0,0 3-5 16,-1 0 0-16,-6-1-3 0,4 1-7 0,-3-1 5 16,-1 3-2-16,-3-2-2 0,-3-1-1 15,3 3-3-15,-4-3 0 0,2 1-4 16,-6 2-14-16,2-2-14 0,-1-1-10 0,-3 3-18 15,4 0-17-15,-8-2-19 0,4 4-13 16,1-4-18-16,-5 2-15 0,4 0-21 16,-7 0-3-16,0 0-4 0,5 2-13 15,-8-2-42-15,0 0-436 0,0 0-147 0</inkml:trace>
  <inkml:trace contextRef="#ctx0" brushRef="#br0" timeOffset="89164.9615">24131 11382 1692 0,'-3'3'-69'0,"0"0"4"0,3-3 31 16,0 2 15-16,3 1 19 0,4-3 11 0,2 0 19 16,2-3 7-16,-1 3 11 0,7-2 8 15,-4 2 6-15,7-3 7 0,-4 3 2 0,8-3 5 16,-4 1 2-16,7-2 0 0,-1 3 5 16,0-2-9-16,4 3 0 0,-3-3-4 15,3 1-6-15,-3 2-4 0,-3-3-4 0,-1 1-4 16,0 0-7-16,-3 2-2 0,0-3-8 15,-3 1 1-15,0 2-5 0,-1-3-2 16,-2 3-3-16,-1-2-1 0,-3 2-5 0,0 0-6 16,0-3-12-16,-1 3-23 0,2-3-21 15,-5 3-31-15,-2 0-34 0,2 0-45 16,2 0-35-16,-5-2-56 0,0 2-105 16,0-2-260-16,4-1-107 0</inkml:trace>
  <inkml:trace contextRef="#ctx0" brushRef="#br0" timeOffset="91290.1005">25249 11050 1570 0,'3'-3'-43'0,"0"-4"14"16,0 4 23-16,1-2 21 0,-1 3 21 15,0-1 15-15,1 1 6 0,3-1 7 16,-7 0 15-16,0 3 16 0,3 6 5 0,0-4 9 15,0 3 9-15,1 5-3 0,-1 0 7 16,0 2-1-16,8 4 3 0,-11 1 4 0,6 3 3 16,1 2-11-16,-1 2 0 0,2-2-7 15,-5 3-6-15,3-3-5 0,1 3 9 16,-1-2-10-16,2-3-12 0,-5 2-7 0,3-2-6 16,-3-5-7-16,4 0-9 0,-4 1-2 15,0-4-7-15,-3-2-2 0,8-1-3 16,-5 2-1-16,0-4-3 0,4-2-8 0,-7 0-5 15,0-5-1-15,0 0 2 0,0 0-7 16,0-12-3-16,0 4-4 0,0-4-4 16,0-1-2-16,3-1-1 0,0-7-2 0,0 1-10 15,2 0-12-15,1 0-3 0,4-2-2 16,-7-1 4-16,8 1-3 0,-2 1 5 0,4 2 6 16,1-1-10-16,2 3 5 0,1 1 1 15,-4-1 3-15,4-1 1 0,4 6-3 16,-8 0 0-16,4 0 4 0,2 3 0 0,-5 4 0 15,2 0 2-15,1 5 0 0,-1 0 3 16,5 5-2-16,-12 2 5 0,2 0-2 16,-1 5 5-16,-1 0 8 0,-2-2 0 0,4 5-2 15,-5-3-3-15,4 1 2 0,-7 2 3 16,1-3-2-16,3-2-3 0,-4-3 2 0,3 4-3 16,1-2 0-16,-7-1 2 0,3 0-1 15,1-3 2-15,-1 0-3 0,1-2 0 0,-4-3-5 16,0 0-4-16,9-11-10 0,-2 4-5 15,-4-4-7-15,4-1-7 0,0-5-5 16,3 0 2-16,3 0-2 0,0 3 3 16,0-1 6-16,1 0 0 0,-1 2 9 0,4 4-8 15,-4-1 11-15,1 7-5 0,2 0 2 16,-2 6 5-16,-1 0 11 0,4 7 11 16,-4-1 14-16,1 7 8 0,-1-1 7 0,-7 2 7 15,2 4 2-15,-2-4-2 0,4 3 3 16,-7-1-5-16,0 0-4 0,0-2-3 0,5-5 1 15,-5 1-10-15,-3-1-1 0,3 1-5 16,4-3-4-16,-7 0-22 0,3-3-30 0,0 1-29 16,-3-6-39-16,3 0-32 0,-3-2-42 15,5-7-49-15,-2 2-47 0,3-2-49 16,-2-3-134-16,2-4-45 0,5 2 34 0,-5 0-164 16,4-3-128-16</inkml:trace>
  <inkml:trace contextRef="#ctx0" brushRef="#br0" timeOffset="91729.522">26686 11072 1627 0,'3'0'-53'0,"3"0"22"0,2 0 17 16,-5-3 21-16,0 6 26 0,4-3 13 0,-7 0 12 15,3 0 4-15,-3 0 6 0,6 0 0 16,-6 0 3-16,0 0-2 0,5 0-1 16,-5 0-2-16,0 0 0 0,0 0-4 0,-11 3-2 15,11-3-1-15,-3 1-6 0,-4-1-5 16,4 4-3-16,0-4-2 0,3 2-1 16,-11 4-5-16,8-4 0 0,0 2-5 0,3-1-3 15,-7 0-4-15,4 2 0 0,3-3-4 16,-3 1 1-16,3-1-2 0,0 1-1 0,-8-3 3 15,8 0-4-15,0 0-2 0,0 0-3 16,0 0 3-16,0 0-1 0,0-8-2 16,0 8 0-16,0 0 1 0,0-2 6 15,0 2 0-15,-3-3 6 0,3 3 0 0,0 0 2 16,0 0-1-16,0 0-5 0,-6 0-3 16,6 0 2-16,0 0-4 0,-4 3-4 15,4-3 1-15,-3 2-9 0,3 1-26 0,0-3-25 16,0 0-40-16,0 0-41 0,0 0-55 15,0 0-42-15,0 0-111 0,0-8-108 0,3 6-178 16,1-1-118-16</inkml:trace>
  <inkml:trace contextRef="#ctx0" brushRef="#br0" timeOffset="92311.9245">27019 11142 1568 0,'14'0'-54'15,"-1"2"11"-15,-3 1 18 0,7-3 18 16,-11 0 13-16,7 3 20 0,1-6 7 16,-4 3 13-16,0 0 0 0,0-5 2 0,0 2-3 15,0 1-3-15,0-3 5 0,0-2-1 16,-7 1 3-16,0 2 7 0,5-1 2 0,-5 0 5 16,-3 2 5-16,0-2-6 0,-3 2 7 15,3 3-6-15,-11-1 0 0,1 1-4 16,1 1-2-16,-5 5 1 0,-6-1-6 0,10 0 1 15,-10 2-5-15,0 1-3 0,7-3-6 16,-4 4-2-16,4-1-7 0,-1-4-4 0,8 5-1 16,-4-1-3-16,3-4 0 0,0 4-6 15,4-3 1-15,0 2-3 0,3-2-1 16,0 0-3-16,6 0 0 0,-3-2 1 16,8 1-3-16,-1 1-3 0,-1 2 2 0,5-1 0 15,-1 2 1-15,4-1-5 0,3 3 4 16,-3 2-2-16,-1 1 2 0,1-1 0 0,3 4 5 15,0-1 2-15,-3 2 7 0,2 5 3 16,5 2 3-16,-10-2-4 0,2 0-1 16,1 6 5-16,-4-3 3 0,1 2 2 0,-1 1-3 15,-4-1 4-15,-1-2 13 0,-2-2-10 16,1 2-2-16,-7-1-1 0,0 0 9 16,0-2-7-16,-10 0 4 0,7-4-2 15,-11 0-4-15,1-1-2 0,2-5 7 0,-5 1-10 16,-1-1 5-16,-2-8-3 0,5 2 5 15,-10-4-11-15,2-2 1 0,1-2-3 0,-2 0 1 16,-7-6-5-16,6 0-5 0,-2-1 2 16,3 1-4-16,-1 1 0 0,1-3-5 15,3 2-16-15,3-1-8 0,1 1-20 0,2 0-31 16,-6 0-33-16,4 1-50 0,2-3-62 16,-2-2-58-16,2-1-136 0,1 0-94 0,-3 1 58 15,2 0-191-15,4 2-132 0</inkml:trace>
  <inkml:trace contextRef="#ctx0" brushRef="#br0" timeOffset="93395.8452">27816 10602 1669 0,'7'-5'-55'15,"-3"5"13"-15,-1-3 22 0,0 1 20 0,0 0 24 16,4 2 24-16,-7-3 7 0,0 3 10 16,0 0 7-16,0 0 5 0,0 0 3 15,0 0 1-15,0 0 1 0,-13 7-3 0,10-2-5 16,-5 1 3-16,2 3-4 0,-1 2 0 16,1 2-1-16,-5 1-5 0,5 3 1 15,-4 3-3-15,7 4-1 0,-8 0-4 0,5-1-1 16,-1 2-2-16,1 5-7 0,-1 3 23 15,3-1 0-15,4-2-3 0,0 0 1 0,4 2 1 16,-4 3 5-16,7 0 10 0,-4-1-2 16,7 0 8-16,-7-2 3 0,11 3-4 15,-8-2 9-15,4-5 4 0,4 1-6 0,-8 1 0 16,7-5-2-16,-2-3-8 0,2-2-5 16,-10-2-5-16,8 0-8 0,-5-3-5 0,4-5-6 15,-7 2-4-15,8-2-7 0,-11 0-4 16,3 1-1-16,3-2-5 0,-9-1-5 15,13-1-5-15,-10 1-20 0,0-3-36 16,3 0-31-16,-3-1-53 0,0 2-56 0,0-6-62 16,-3 2-73-16,3-2-75 0,0 0-181 15,0 0-18-15,-7-5 84 0,7 0-298 0,0 0-277 16</inkml:trace>
  <inkml:trace contextRef="#ctx0" brushRef="#br0" timeOffset="94916.8971">28200 10812 2043 0,'0'-5'-96'0,"3"0"31"0,0 3 11 16,4-4 19-16,-7 5 24 0,4-2 21 15,-1 1 10-15,4 2 25 0,-7 0 17 16,3 5 15-16,-3-1 9 0,3 4 9 16,-3 4 3-16,3 1 4 0,4 5-2 15,-7 2 1-15,0 2 4 0,4 2 2 0,6 5 0 16,-10-3-9-16,6 6 10 0,4 4-7 16,-6-1 5-16,6-2-5 0,-4 1-6 0,4-1 1 15,-7-3-15-15,8-6-9 0,-5 2 0 16,4-3-9-16,-7-1-8 0,1-4-6 15,3-1-2-15,-1-2-3 0,1-2 1 0,-4-1-1 16,0-2-3-16,1-2-2 0,3-4-4 16,-7-1-2-16,0-3-1 0,3 0-7 0,0-4-6 15,4-4-1-15,-7-5-5 0,3 3 23 16,4-5-8-16,0-2-3 0,-1-6 0 16,4 3-6-16,-3-2-3 0,3 1-1 15,0-1-5-15,0 2-3 0,0 3 4 0,3-3-4 16,1 2-2-16,-1-2-2 0,4 5 1 15,-4-3 2-15,4 4-6 0,-1 1 2 0,1 3-1 16,-1-3 1-16,8 6-2 0,-7 0 2 16,-1 2-1-16,1 2-1 0,-1 6 1 15,5-1 2-15,-4 3 0 0,-1 3-3 0,1 2 4 16,-4 0 3-16,4 2 8 0,-7 4 9 16,3-2 7-16,-3 1-1 0,0 0 5 0,0 0 5 15,-3 1-4-15,0-4 0 0,-4 3-4 16,0-3-4-16,0 0-3 0,4-4-2 15,-7 2-6-15,3-2 3 0,1 2-4 0,3-3-7 16,-4 1-17-16,-3-4-18 0,0 2-27 16,0-1-36-16,0 0-31 0,3-3-37 15,-3-2-42-15,0 0-45 0,-3 2-58 0,3-2-39 16,0 0-102-16,-3 0-104 0,3 0 77 16,0 0-241-16,0 0-204 0</inkml:trace>
  <inkml:trace contextRef="#ctx0" brushRef="#br0" timeOffset="95398.2177">29300 11075 1807 0,'3'-8'-40'15,"5"1"23"-15,-8-1 14 0,3 3 23 16,-3-2 28-16,0 2 19 0,3 0 10 0,-3 0 2 16,7 2 1-16,-7-1 2 0,0 1-4 15,0-2 1-15,0 2-1 0,0 1 6 16,0 2-7-16,0 0 2 0,-10 0-1 0,10 0-4 16,-11 5-4-16,8-2 3 0,0 2-1 15,-7 2-6-15,4 3-3 0,-5-1-6 16,8 9 7-16,0 0 5 0,-7 2-1 0,7-1 4 15,-5 6 1-15,5 0 3 0,0 8 3 16,-4 0 2-16,7-3 2 0,0-1-2 16,0 7-1-16,0 1-2 0,7-2-3 0,-7 2-1 15,3 1-1-15,0-1 1 0,5-1-6 16,-5-1-4-16,-3 1-3 0,10-2-7 16,-7-5-5-16,-3 2-6 0,0-7 2 0,3 0-11 15,-3-2 2-15,11-2-7 0,-11-5-7 16,0 3-4-16,0-4-15 0,0-1-17 0,0-3-26 15,0 0-30-15,0-3-24 0,0 1-33 16,-8-3-23-16,5-3-29 0,0 0-28 16,0-2-30-16,-4 0-29 0,1-2-18 15,6-5-47-15,-11-1-85 0,8-2-52 0,-4-3-237 16,4-1-197-16</inkml:trace>
  <inkml:trace contextRef="#ctx0" brushRef="#br0" timeOffset="95629.6784">29060 11475 1916 0,'0'-7'-20'0,"0"2"24"0,3-3 13 16,8 0 28-16,-8 3 20 0,7-2 4 0,-4 2 4 16,5 0 0-16,2-1-1 0,4 2-3 15,-1-1-8-15,1 0-1 0,7-3-9 0,-5 4-4 16,8-1-5-16,-10-3-2 0,10 3-11 15,-8-1-17-15,5 1-22 0,-4 1-31 16,-1-1-28-16,2 0-42 0,-4 2-33 16,-4-2-56-16,4-2-122 0,-1-1-300 0,-2 0-120 15</inkml:trace>
  <inkml:trace contextRef="#ctx0" brushRef="#br0" timeOffset="96109.1868">29831 11157 1651 0,'6'-2'-17'16,"-6"2"20"-16,0 0 20 0,0 0 25 0,7-4 20 15,-7 4 14-15,3-1 5 0,8 1-1 16,-8 0 1-16,10-3 1 0,-7 3-4 15,5-3-3-15,5 3-4 0,-2 0 5 16,2 0-3-16,1-2 1 0,-1 2-3 0,5 0-6 16,-4 0-4-16,-4-3-3 0,4 1-4 15,-4 0-4-15,4 2-3 0,-1-3 0 0,-3 1-12 16,1-1-4-16,2 1-2 0,-2 2-3 16,2-3-5-16,-2 0-3 0,-8 1 1 15,8 2-10-15,-4 0-11 0,-4 0-15 0,1-2-19 16,7 2-29-16,-11 0-33 0,0 0-41 15,7-3-44-15,-10 3-58 0,0 0-105 0,7 0-128 16,3 0-173-16,-10 0-139 0</inkml:trace>
  <inkml:trace contextRef="#ctx0" brushRef="#br0" timeOffset="96719.1593">30664 10868 1662 0,'-3'-5'-6'0,"0"-1"15"0,-4 0 9 15,4 5 7-15,0-1 12 0,3-4 9 16,0 3 7-16,0 1 6 0,0 2 6 16,0 0 7-16,0 13 4 0,0-8-1 15,0 8 11-15,0-1-4 0,6 2 5 0,-6 6 2 16,10-2 7-16,-10 5-7 0,3-1-1 16,7 1-1-16,-6 2-3 0,6-3-1 0,-7 0 3 15,7 2-13-15,-7-5-3 0,1-1-4 16,6-1-5-16,-7-1-8 0,0-2-1 15,4-4-3-15,-4 3 8 0,-3-6-8 0,4-2-6 16,6 0 1-16,-10-5-9 0,6-3-1 16,4-1-9-16,4-6-1 0,-1-3-2 0,4-5 1 15,-1-1-9-15,4-4-2 0,4 1-5 16,-4 2 6-16,3-1-7 0,4 4 3 16,-7 0-4-16,-4 5-5 0,11 1 2 15,-10 1 3-15,2 2-3 0,5 4 2 16,-10 4-1-16,2 0 1 0,1 0 12 0,-1 4 8 15,8 4 13-15,-7 5 8 0,-4-1 12 16,4 3 24-16,-1 3 10 0,-2-1 0 0,2 1 1 16,-2-1-4-16,-1 1-4 0,0-4-8 15,-6 4-10-15,3-6-6 0,3 1-9 0,-9-1 0 16,6-1-7-16,-7-2-7 0,0-1-18 16,7 0-32-16,-6 0-27 0,-1-2-47 15,4 0-46-15,-4-4-51 0,-3 1-54 0,0-1-67 16,0-2-64-16,0 0-156 0,0 0-28 15,-13-7 78-15,13 1-274 0,0 2-240 16</inkml:trace>
  <inkml:trace contextRef="#ctx0" brushRef="#br0" timeOffset="96976.7125">31488 11069 1949 0,'7'-9'-44'0,"3"1"19"15,3 3 21-15,-10 0 30 0,8 0 23 16,-8 3 18-16,0-1 23 0,0 3 24 15,7 0 14-15,-7 3 4 0,8-1 6 0,-8 1-1 16,10 4 23-16,-13 3 20 0,11-3-9 16,-8 4-7-16,0 2-11 0,4-1-10 0,-4 0-14 15,0 1-9-15,0-1-13 0,5 1-10 16,-5 0-9-16,0-4-10 0,4 1-9 0,-4 0-8 16,-3-2-27-16,0-1-25 0,3 0-29 15,0 1-37-15,-3-4-49 0,0 0-42 16,0-4-51-16,0 0-68 0,-6-13-70 0,6 3-185 15,-13 0 9-15,-1-5 74 0,8-4-212 16,-15-5-146-16</inkml:trace>
  <inkml:trace contextRef="#ctx0" brushRef="#br0" timeOffset="97129.7235">31388 10657 1829 0,'0'-13'20'15,"-3"7"13"-15,3-2 12 0,-7 1 15 16,7 1 13-16,-3 1 5 0,3 0-9 15,0 3-5-15,0-4-9 0,0 4-12 16,3-1-26-16,-3-1-35 0,7 1-43 0,-4 3-55 16,-3-5-83-16,10 0-165 0,-7 0-190 15,1 2-56-15</inkml:trace>
  <inkml:trace contextRef="#ctx0" brushRef="#br0" timeOffset="97528.2903">31665 10360 1539 0,'3'-3'-6'0,"0"-2"11"15,0 3 17-15,8-1 18 0,-8-1 16 16,7 4 13-16,4-3 5 0,-8 3 10 0,15 3 8 15,-12 1 6-15,12 1 2 0,-2 5 13 16,11 2 14-16,-3 6 11 0,6 8 16 16,7 3-26-16,-6 6 14 0,9 7 16 15,-3 6 9-15,-7-1 2 0,-3 3 3 0,0 3-3 16,-10 1 15-16,4 0-5 0,-8-7-10 16,-2 1-11-16,-11-1-8 0,4-4-1 15,-7-3-10-15,-7-2-11 0,4 1-12 0,-8-3-8 16,8-2-10-16,-7-1-9 0,4-6-9 15,-5-2-10-15,8-5-4 0,-7 0-20 0,4 0-26 16,3-7-40-16,-8-1-49 0,8-2-56 16,-7 1-59-16,7-7-72 0,-7 1-81 0,6-5-89 15,-6 3-194-15,7-3 21 0,3 0 70 16,0 0-353-16,-10-3-366 0</inkml:trace>
  <inkml:trace contextRef="#ctx0" brushRef="#br0" timeOffset="102340.2991">22237 11182 2324 0,'0'-10'-95'0,"-4"3"31"0,8 2 26 0,-4-4 33 16,0 2 19-16,0 2 17 0,0 1 12 16,0 1 7-16,4-2 0 0,-4 0 0 15,0 5 5-15,0 0 15 0,6 8 11 16,-3-1 6-16,4 6 3 0,-4 2 9 0,8 5-16 15,-2 0 5-15,4 10 4 0,1 0-5 16,2-1-1-16,5 7-3 0,-1-2 3 0,4 2-12 16,-5-6 2-16,1-3-5 0,0 1-9 15,0-3-1-15,0-3-12 0,-7-4-3 16,1-3 1-16,-1 0-1 0,1-3 1 0,-1-4-4 16,-3-7-5-16,3-2-4 0,-3-4-3 15,0-5-1-15,4-6-7 0,-5-3-1 0,2-5-6 16,-1-5 1-16,-1-3-3 0,1 2-3 15,-3 0 1-15,3 0-5 0,-7 5 2 16,4 5-2-16,0 0-2 0,-3 2-3 0,-1 3-1 16,3 3-3-16,1 4 1 0,-1 3 12 15,2 5-11-15,1 3 0 0,4-1 1 16,1 6 2-16,6 4 1 0,-4 0-7 16,11 4 5-16,-3 4 0 0,6-1-4 0,-3 1 7 15,3 1-4-15,0-1 3 0,-4-3 1 16,0 0 2-16,-5-5 4 0,-4 2 4 0,2-2 11 15,-5-2 15-15,-1-5 3 0,-3 0-4 16,-3-2-5-16,-4-6-3 0,4-4-5 0,-4 0-2 16,-3-4-6-16,0-1 1 0,0-6-4 15,-3-2-7-15,-4-5-25 0,4-3-6 16,-8-1-1-16,5-1-12 0,-4 0-19 0,0 0-15 16,0 2-19-16,4 3-21 0,-4 5-22 15,2 0-35-15,2 2-42 0,-1 4-42 16,4 4-32-16,-3-3-82 0,2 4-120 0,0 4-6 15,1-3-175-15,0 4-160 0</inkml:trace>
  <inkml:trace contextRef="#ctx0" brushRef="#br0" timeOffset="102854.8545">23244 11289 1720 0,'7'12'-42'15,"-1"2"15"-15,-2 1 27 0,2-5 27 16,-2 5 21-16,-1-3 15 0,1-3 6 16,-1 5 8-16,0-7 5 0,0 6 1 0,-3-6 1 15,4 1 7-15,-4-1 3 0,3 0 10 16,0-4-1-16,-3 2 1 0,0-1-7 16,0 0-6-16,0-4 0 0,0 2 3 0,0-2-14 15,0 0-3-15,0 0-8 0,0 0-7 16,0-12-2-16,0 9-4 0,4-4-7 0,3 2 2 15,-4-3-2-15,3 3-14 0,1-2-5 16,7-1-7-16,-8 3-1 0,4 2 10 16,4-1-11-16,-5 2 5 0,9 2 3 0,-6 2-3 15,9 2 7-15,-2 4 11 0,2 5 10 16,5-1 4-16,-2 6-1 0,3-3 10 0,-2 5 1 16,2-3 3-16,-3 3-3 0,3-2-1 15,-4-1 0-15,1-4-4 0,-5 2-2 16,2-6-6-16,-5 2 7 0,1-2 11 15,-8-3 4-15,5 0 1 0,-4-6-10 0,0-3-5 16,0 0-5-16,0-5-5 0,-3-2-8 16,-1-2-1-16,5-6-6 0,-5-2-6 0,1-2-3 15,-1-3-3-15,-2-3-3 0,-1 3-3 16,1-3-2-16,-1 6-21 0,-3 0-3 16,0-1-11-16,0 3-14 0,0 3-18 0,0-1-22 15,-3 6-29-15,3 2-39 0,-4 0-33 16,1 0-45-16,-1 2-49 0,-2 4-44 15,-1 1-22-15,-3-2-101 0,3 5-121 0,1-3 31 16,-1 1-248-16,-3 2-261 0</inkml:trace>
  <inkml:trace contextRef="#ctx0" brushRef="#br0" timeOffset="107414.8243">21836 11064 1991 0,'0'-2'-93'0,"0"0"17"15,0 2 18-15,0-5 23 0,0 2 23 16,0 3 21-16,0 0 10 0,0 0 8 0,0-5 4 16,0 5 6-16,0 0 12 0,0 0 11 15,0 0 14-15,4 10 7 0,-4-3 6 16,4 5 5-16,-4 5 10 0,0 0-1 0,3 5 2 15,-3 6 9-15,0 4-2 0,-3 6 6 16,6 1 6-16,-3 14 1 0,3 0 5 16,1 2-1-16,-1 5 1 0,0 0 4 0,-3-1-3 15,6 8-2-15,-2-8-5 0,0 0-2 16,-1-3-3-16,0-1 1 0,1-5-4 16,-1-8-4-16,-3 0-5 0,0-4-10 0,3-3-1 15,-6-7-10-15,6-1-9 0,-3-2-5 16,0-4-2-16,0-1-6 0,0-3-7 15,0-3-5-15,-3 2-8 0,3-6-10 0,-3-3-17 16,-1 1-24-16,-2-3-28 0,-2-3-36 16,2-2-37-16,-4-2-39 0,4-3-43 0,-2-3-46 15,2-5-43-15,6 1-43 0,-3-8-43 16,3-2-96-16,0-3-107 0,3-3 76 0,3-3-249 16,2-3-234-16</inkml:trace>
  <inkml:trace contextRef="#ctx0" brushRef="#br0" timeOffset="110041.9051">21934 10967 1900 0,'0'0'-91'0,"-4"-2"22"0,4 2 16 15,0 0 26-15,0 0 18 0,0 0 5 16,-3-3 13-16,-1 3 6 0,4 0 5 0,0-2 5 15,0 2 6-15,4-3 2 0,-4 3 5 16,0 0 4-16,0 0 10 0,3-2 11 16,-3 2 10-16,7-3 7 0,0 3 3 0,-4 0 0 15,3 0 1-15,1 3-6 0,3-6 5 16,0 1-3-16,4 2-6 0,-4 0-3 0,6-3-2 16,1 0-7-16,0 3-3 0,6-1 0 15,0-2-10-15,4 1 1 0,3-1 0 16,-3 3-6-16,3 0-4 0,3-3 0 15,-3 1-5-15,7 2-5 0,-7 0 0 0,3-4-3 16,0 4 0-16,0 0 3 0,-3-1-10 16,4 1 3-16,0-3 0 0,-1 3 0 15,-3 0 2-15,7-3-1 0,-4 1 14 0,0-1 6 16,4 3-8-16,-1-2-3 0,5 0 5 16,2-1 1-16,1 1-5 0,2-1-4 0,1 3-7 15,2-3-2-15,-1 1 3 0,2 2-8 16,-4 2-1-16,1-2 3 0,-1 0-6 0,2 3 2 15,-6-3 0-15,6 3 1 0,-12-3 0 16,1 2-3-16,-1-2-5 0,-3 0-2 16,5 3-2-16,-5-3 4 0,0-3-8 15,-3 6 8-15,0-6-2 0,4 3 3 0,-4-2-5 16,0 2 0-16,0 0 1 0,0-3 1 16,0 0-3-16,3 3 1 0,-3 0 2 15,3-2-1-15,4-1-3 0,-1 3 2 0,5-2 1 16,-5 2-6-16,7-2 0 0,-2 2 8 15,-1-3-2-15,7 3-4 0,-7 0-2 0,-4-2 2 16,4 2 0-16,-7 0-2 0,4-3 6 16,-3 3-6-16,-4-2 5 0,0 2 1 15,0 0-4-15,0-5 6 0,-3 5-8 0,-2-3 6 16,5 0-3-16,0 2 3 0,0-2-8 16,0 3-4-16,5-2 10 0,-9-1 3 0,4 0-5 15,4 1-2-15,-4-2 2 0,3 4 0 16,-3-1 2-16,3 1-4 0,1-2 4 0,-8-2-1 15,4 4 4-15,-3 0-4 0,-1-2 8 16,1 2-15-16,3 0 11 0,-3-3-8 16,-1 3 18-16,1-2-16 0,3 0 3 15,0-1-2-15,-3 3-1 0,3-2-5 0,0-1 5 16,3 0 4-16,-3 1-3 0,0 2 0 16,4-3 0-16,-4 1 0 0,0 0 2 0,-7 2-2 15,0-3 0-15,-3 3 2 0,1 0-4 16,-2-2-2-16,1 2 1 0,-3-3-2 15,0 3 8-15,0-2-3 0,2 2 3 0,-2-3-7 16,7 3 14-16,-11 0-6 0,7-2 1 16,7-1-3-16,-11 3-2 0,11-3-2 0,3 2-5 15,-7 1 7-15,1-5 1 0,-2 5 1 16,-1-3-1-16,2 0-5 0,-2 1 4 16,-2 2-6-16,-2-4 11 0,-1 4-6 0,-2-1 2 15,2 1 1-15,5-2 1 0,-12 2-5 16,12-4 0-16,-12 2 0 0,5 2 2 0,2-3 0 15,5 1 2-15,-8 0-4 0,4-1 2 16,-1 1 3-16,1-1-4 0,3 0-2 16,0 1-2-16,-3-1 10 0,2 3-5 15,2-2 0-15,-1 0 5 0,-1 2-4 0,2-3-6 16,-1 1 2-16,-1-1 0 0,2 3 5 16,2-2-5-16,-2 2 3 0,1-3 1 15,2 1-6-15,-4-1 3 0,4 0-1 0,-5 2 5 16,5-2 1-16,-4 1-4 0,-1-1 2 15,2 0 14-15,-1 1-20 0,-1-2 6 0,2 4-5 16,-8-1 6-16,4-1 0 0,-1-2 1 16,4 2 2-16,-3 2-9 0,3-3-1 0,-3 1 8 15,2 0-3-15,5-1-4 0,-4 1 9 16,4-1-5-16,-5 0-3 0,8 1 2 16,0-1 0-16,-1 3 3 0,1-2 7 15,3 0-9-15,0-1-1 0,-6 1 8 0,2-1-12 16,4 3 4-16,0-2 1 0,0 2-1 15,0-5 2-15,0 2-2 0,0 0 12 0,4 3-7 16,-4-4-7-16,-1 2 7 0,5-1-4 16,3 0-2-16,-7-3 3 0,0 5-3 15,0-5 0-15,3 1 1 0,-3 3-2 0,7 0-2 16,-7-1 4-16,3-2 1 0,-3 0 9 16,3 2-10-16,4-1 0 0,-7 1-7 0,0 1 8 15,4-3 1-15,-1 2 1 0,4-2-4 16,-7 2 1-16,0 2 0 0,6-4-2 15,-6 2 6-15,7 0-8 0,-7 1 3 0,0-2 0 16,3 1-1-16,-3-1 4 0,0 4-1 16,0-2-4-16,0-1 7 0,0 1-5 0,-3 0 5 15,0 2-3-15,3-3 0 0,0 1 4 16,-13-1 0-16,9 0-4 0,-3 3 0 16,4-2-2-16,0-1 0 0,0 1 1 0,3 0-1 15,-11-1 2-15,8 3-3 0,3-2 6 16,-3-1-2-16,-4 1 7 0,4 2-6 15,0-3-3-15,-8 1 3 0,5 2-2 0,-1-3 4 16,1 3-5-16,3-3 1 0,-11 3 10 16,1-1-9-16,2 1 2 0,2-3 0 15,-1 1-2-15,3-1-4 0,-6 3 0 0,6-3 4 16,4 3-6-16,-1-2 3 0,1 2 0 16,3-4 9-16,0 4-10 0,3-1-1 0,1 1 7 15,3 0-3-15,-7-2 5 0,0-2-5 16,0 4 1-16,0-2 0 0,0 2 2 15,0-3-2-15,-3 1 1 0,-5 0 2 0,5 2-4 16,3-3-1-16,-3-2 2 0,3 2 1 16,-3 1-2-16,3-1 3 0,0 1 4 15,-7 0-9-15,14-1 5 0,-7 1 4 0,0-1-16 16,0 3 8-16,0-5 0 0,0 3 3 16,-3-1-2-16,3 3 5 0,0-3-6 0,0 2 1 15,3 1 0-15,0-3 2 0,4 3-1 16,-7 0 3-16,0-2-5 0,3 2-3 15,4 0 5-15,-4 0-10 0,-3-3 10 16,4 3 0-16,3-3-3 0,-4 1 4 0,-3 2 2 16,0-4-1-16,3 3 1 0,-3-1 9 15,-3-2-6-15,3 2 3 0,-3-1 2 0,0 1 1 16,-5 0-3-16,2-1-3 0,-1 1-2 16,4-1 2-16,0 3 1 0,-8-3-1 0,8 1 1 15,0-1-4-15,0 1 0 0,-7 2-2 16,6-2 4-16,1-1 2 0,3 3-2 15,-7-2-3-15,4 2 1 0,0-3 5 0,3 3-7 16,0-2 3-16,0-1-3 0,0 3-2 16,0-2 4-16,0 2-5 0,-3 0 0 15,0 0 5-15,-8-3 1 0,11 3-3 0,-10 0-4 16,4-3 6-16,3 3-1 0,-8-1-1 16,8-2-5-16,-10 3 4 0,9 0 0 0,-9-2 2 15,10 2 0-15,3-3-1 0,-7 3 0 16,4-3 4-16,6 3-3 0,-6-2-3 15,2 2 3-15,1-4 0 0,-3 4-1 16,3 0 0-16,-3 0-5 0,-7 0 7 0,7 0-4 16,-11 0 2-16,8 0 0 0,-7 0-3 15,-1 0 0-15,1 0 2 0,-4 0-2 0,4 0 3 16,-4 0-4-16,1 0 4 0,2 0-2 16,-2 0-7-16,-1 4 8 0,0-4-2 0,-6 0-1 15,6 2 9-15,1-2-4 0,-4 0 1 16,-4 3 5-16,4-3-6 0,-6 0 0 15,6 3 2-15,-7-3-1 0,3 2 4 0,5 1-7 16,-8-2 9-16,7 5-2 0,-10-1 3 16,10 0 8-16,-3 2 5 0,-4 3 1 0,4 0 4 15,-4 3 5-15,0 2 4 0,4 2-1 16,0 0 3-16,-7 7-4 0,3-3 4 16,4 4-4-16,-4 4 1 0,-3-2-6 0,0 3 0 15,0 3-1-15,0 1-4 0,0 1 1 16,0 2 0-16,0 1 1 0,-10 2 1 15,7 3 4-15,-1-3-1 0,1 10 3 0,-7-5 0 16,7 2 3-16,-7 0 2 0,10-2 0 16,-7 1-4-16,-3 1 6 0,10-7 5 15,-3 3 0-15,-4-6-2 0,4 4 5 0,3-2 2 16,-11 0-2-16,8-5 5 0,0-1-8 16,3-6-3-16,0 0-2 0,0-1 7 0,-3-2-3 15,-4-2 0-15,7-4-11 0,0 0 7 16,-3-3 2-16,3 0-6 0,0-3-7 15,0 1-9-15,0-3 12 0,0 0-4 0,0 0-3 16,0-3 3-16,0 1-11 0,0-3-9 16,-4 0-18-16,4-3-31 0,0-2-42 15,-10-2-55-15,10-3-73 0,-3 0-86 0,-7-3-123 16,3-4-168-16,-3 3-112 0,-6-3 97 16,2 0-563-16,-2 2-630 0</inkml:trace>
  <inkml:trace contextRef="#ctx0" brushRef="#br0" timeOffset="151944.619">13953 10785 897 0,'-3'-5'290'15,"3"0"-92"-15,-4 3-59 0,4-2-26 16,0 2-8-16,-3-3-3 0,3 3-2 16,0 2-8-16,0-5-1 0,-4 2 0 15,4 0-1-15,0 3-2 0,4-5-1 0,-4 3 7 16,3 0-6-16,-3-1 3 0,7 1 5 15,-3-1 6-15,2-2 1 0,0 0 8 16,5 2-1-16,-1-1 2 0,-4 2 7 0,4-4-14 16,1 0 0-16,1 3-5 0,2-3-6 15,-1 3-4-15,8-1-8 0,-5-1 1 0,4 2-11 16,0 0 1-16,3 1-9 0,1-1-16 16,-1 6-3-16,1-1-6 0,3 4-1 15,-5-1-3-15,-2 4 1 0,1 2-3 0,-8 2-3 16,1-1 3-16,-5 2-5 0,-5 2-4 15,-8 0 1-15,1 8-4 0,-8-5 1 0,2 4-7 16,-4 3 0-16,-4 0 1 0,1-1-4 16,-2-1-1-16,1 0-1 0,1-2 1 0,2-1-2 15,5-1-5-15,-4-6-1 0,5 4 0 16,2-5-3-16,-1 0 2 0,4 1 4 16,3-4 2-16,0-3 6 0,7 1 3 0,-1-3 4 15,5 0 4-15,-2 2-1 0,4-4 0 16,1-3 2-16,2 0-1 0,1 0 2 15,1 0-4-15,-2-3 1 0,1 3-2 16,2 0 11-16,-2 0-4 0,-4-2-5 0,4 2 1 16,-4-3-4-16,1 1-5 0,-4 2-9 15,3 0-11-15,-3 0-17 0,0-2-28 0,0 2-27 16,-3-3-29-16,0 6-40 0,-1-8-42 16,1 2-43-16,0 1-58 0,-1-1-46 15,-2-2-81-15,2-2-124 0,-3 4 15 0,1-2-316 16,-4 3-325-16</inkml:trace>
  <inkml:trace contextRef="#ctx0" brushRef="#br0" timeOffset="152650.6714">14520 10865 2194 0,'3'-2'-83'0,"-3"2"34"0,4 0 31 16,-4 0 25-16,6 5 23 0,1-1 25 16,-4 1 13-16,0 3 6 0,1 1 10 15,3-1 2-15,-4 2 0 0,1 0 4 0,2 3-3 16,-3-4 1-16,0 2 1 0,4-1-23 15,0 2-1-15,-3 0 1 0,-1-1 7 0,-3-1-10 16,3-1-3-16,-3-1 16 0,3 0 8 16,0-1 3-16,-3-2-5 0,4-2-4 15,-4-1-3-15,0-2-15 0,0 0-9 0,3-8 5 16,1 4-11-16,-1-4-11 0,1 1-3 16,2-3-1-16,-3 2 1 0,4 1-10 15,3-4 0-15,0 4-3 0,-4 0-2 0,4 1 1 16,1 2-1-16,-1-1-2 0,3 0-5 15,-3 2 2-15,0 1 0 0,0-1-1 16,0 6 7-16,-3-3 0 0,2 2 9 0,2 1-2 16,-5-1 7-16,4 1 0 0,1-1 1 15,-2 3-4-15,1-3-1 0,-2 1 0 0,-2 0-5 16,0 2-4-16,1-3 4 0,-4 1-5 16,5-3 0-16,-5 0 0 0,3-3-3 15,-3 3 0-15,4-2-1 0,-1-3-1 0,2-1 0 16,-5-1-4-16,0 2 1 0,4-2-5 15,-1 0 3-15,-3-1-4 0,2-1 1 0,-2 2 0 16,3 2 1-16,-3-2-3 0,1 2 1 16,2 2-3-16,-3-2-1 0,5 3 2 15,-2 0 0-15,1-1 2 0,-1 6-5 0,1-1 3 16,3-2-2-16,-6 5 3 0,5 0 3 16,-2 0-2-16,-3 2 6 0,6 4 5 0,-4-1 1 15,0-2 2-15,-2 1-5 0,3 1 1 16,0 0 0-16,-1 0-2 0,0 0-1 0,2-2-4 15,-5-1 2-15,0 1-8 0,1-1-18 16,-1-2-19-16,0 0-31 0,0 3-37 16,1-6-45-16,-1 3-47 0,-3-5-62 0,4 3-54 15,-4-3-112-15,0 0-142 0,3-6 71 16,-3 6-272-16,10-2-257 0</inkml:trace>
  <inkml:trace contextRef="#ctx0" brushRef="#br0" timeOffset="153601.7599">13329 10957 2038 0,'0'-2'-60'0,"3"-1"18"0,-3 1 14 16,4-1 19-16,-4 0 23 0,0 3 15 0,7-1 10 15,-4-4 13-15,4 2 6 0,-4 0 7 16,3-3 6-16,1 6 7 0,4-1 1 15,-2-5 8-15,1 6 2 0,1-5 4 0,-2 3 2 16,1 0-1-16,4-1-1 0,-4 1-2 16,3-1-3-16,0 0 2 0,0 1-12 15,1-1-11-15,-1 1-4 0,-2 0-11 0,2-3-3 16,4 2-2-16,-4 1-13 0,1-1-7 16,-2 1-14-16,-2-1-15 0,4 0-20 0,-4 3-18 15,4-1-20-15,-8 1-26 0,4-3-28 16,-4 3-32-16,2 3-27 0,-2-3-17 15,-6 1-25-15,0 5-45 0,-3-1-98 0,-5 0-312 16,-1 4-164-16</inkml:trace>
  <inkml:trace contextRef="#ctx0" brushRef="#br0" timeOffset="153828.7829">13383 11139 1791 0,'0'0'-41'0,"6"3"20"0,-6-3 21 16,10 0 21-16,-3-3 16 0,3 1 16 16,0 2 7-16,0-2 5 0,0-1 6 15,3-2-4-15,1 3-3 0,-1-4-7 0,4 4-4 16,-4-3-5-16,1 3-4 0,-1-1-4 16,1-2-9-16,-5 3-9 0,1-1-20 15,4 0-30-15,-5 2-30 0,-2-2-42 0,4 1-47 16,-11 2-69-16,9-3-436 0,-6 0-147 15</inkml:trace>
  <inkml:trace contextRef="#ctx0" brushRef="#br0" timeOffset="154735.7499">11989 10830 1703 0,'0'-11'-50'0,"3"4"17"16,0 0 13-16,-3-1 16 0,3 4 25 15,1-1 12-15,-1-1 15 0,4 4 11 0,0-2 13 16,-1 8 10-16,1-2 9 0,0 6 2 16,3-1 7-16,-1 6 5 0,2 1-3 15,-4 4 1-15,5 3 1 0,-1-2 0 0,5 4-7 16,-2 2-5-16,2 0-4 0,-2 2 1 16,-1 1-7-16,0-3 1 0,4-3-32 0,-7 1-3 15,4-3-3-15,-5-1 1 0,1-1-3 16,1-4 0-16,-5 3-10 0,4-5-1 15,-4 0 3-15,-1-2 4 0,1-2-2 0,-3-1 1 16,0-2-10-16,1-1-3 0,-4-4-2 16,0 0 12-16,0-7-19 0,0 0 0 15,0 0-8-15,0-4 2 0,0-3-2 16,0 2-1-16,0-5-3 0,0 5 13 0,3-2-12 16,-3-1-7-16,3-1-2 0,5 4 3 15,-2-3 0-15,0 3-2 0,4-1-3 0,-2 3 4 16,-2 0-1-16,4 3 3 0,-1 2 0 15,2 0-4-15,-1 1 1 0,4 4 3 16,-5 6-2-16,4 0 4 0,1 0 7 0,-1 7 22 16,4-1 7-16,-4 4 2 0,4-1 2 15,-4 0 1-15,1 2-4 0,-4-2-3 0,3 0-1 16,-3-1-2-16,0 3-2 0,0-5-5 16,-3-2-2-16,-1 0-9 0,1 0-6 15,-1-3-14-15,-2 2-28 0,-1-3-26 0,1 0-28 16,-4-4-33-16,3 1-38 0,-3-3-59 15,0 0-48-15,0-11-74 0,0 5-145 0,0-1-16 16,0 2 77-16,0 1-145 0,0 1-68 16</inkml:trace>
  <inkml:trace contextRef="#ctx0" brushRef="#br0" timeOffset="155142.2926">12769 11230 1491 0,'7'0'-11'0,"-1"-5"28"0,1 2 15 0,0 0 15 16,-4 1 23-16,4-1 15 0,-4 1 10 16,4 0 10-16,3 2-4 0,-7-3 2 0,4 1-3 15,-1 2-5-15,1 0-4 0,-1 2-3 16,5-2 3-16,-1 3 0 0,-1 4 0 15,2-2 0-15,-1 5 2 0,-1 1-9 0,-1 1 1 16,-5 0-2-16,3 1-1 0,1-1 1 16,-4 1 2-16,0 0-2 0,5-1-2 0,-5 0-2 15,0 1-9-15,0-4 1 0,4 2 0 16,-4-4 0-16,5 1 4 0,4-1 5 16,1-2 9-16,5 0 1 0,5-2-2 0,4-1-8 15,0 1-6-15,-2-1-7 0,10-2-8 16,-9 0-5-16,4 0-8 0,-4 0-11 0,-2 0-10 15,-4 0-17-15,0 0-27 0,-3 0-32 16,-1 0-46-16,-2 2-46 0,-5-2-45 16,-5 0-59-16,3 0-58 0,-4 0-115 0,-3 0-139 15,0 3 35-15,0-3-262 0,0 0-275 16</inkml:trace>
  <inkml:trace contextRef="#ctx0" brushRef="#br0" timeOffset="156370.4249">18395 7782 2044 0,'7'8'-74'0,"-4"4"22"0,0-2 14 16,1 5 23-16,3 0 19 0,-4 5 10 0,0 3 11 15,0-1 2-15,-3 3-2 0,4 3 1 16,-1-3-1-16,-3 2-2 0,3-2 1 0,1 3 2 15,0-3 0-15,-4-3 6 0,3 1-1 16,-3-5-3-16,0-1 9 0,3-2 4 0,-3-1 8 16,0-2 7-16,0 0 2 0,0-4-5 15,0-2-1-15,-3-3-5 0,3-3-6 16,0 0-3-16,0 0-5 0,-7-15-2 16,11 5-4-16,-4 0-3 0,0-5-4 15,3 2 0-15,3-2-5 0,-3 3-2 0,7-6 0 16,4 3-1-16,-1 0-1 0,4-2-1 15,-1 5-2-15,1-1-1 0,-1 2 0 0,2 2-1 16,-1 4-1-16,-1 2 7 0,1 3 4 16,-4 5 5-16,4 0 10 0,-4 5 5 0,1-1 12 15,-1 5 3-15,-4 1 3 0,2 2 5 16,2-2 6-16,-7 3 1 0,2-2-12 16,1-2 0-16,-2 1-8 0,-4-3-1 0,0 1-8 15,5 0-5-15,-8-4-3 0,0 2-8 16,3-4-21-16,0 3-16 0,0-3-33 15,1-2-39-15,-4-3-51 0,3 1-56 0,3 0-54 16,-2-1-133-16,-4-2-119 0,7-2 48 16,0 2-105-16,-1 0-60 0</inkml:trace>
  <inkml:trace contextRef="#ctx0" brushRef="#br0" timeOffset="156753.9806">19092 8430 1581 0,'0'0'17'16,"-3"-6"3"-16,0 4 2 0,3-5 15 15,-3-1 9-15,3-2-2 0,0-2 1 0,3-4-4 16,-3 2-3-16,3-4-2 0,0 1-3 15,0-3-2-15,1 2 1 0,-1 3 3 16,0 0 1-16,0 3 6 0,2 0 4 0,-2-1 1 16,0 5 2-16,-3-2-1 0,3 3 4 15,0 2 6-15,1-1 13 0,2 6 5 0,2 3 6 16,-5 2 10-16,3 5-1 0,-3 0 6 16,1 2 1-16,-1 6-29 0,-3-1 4 0,3 3-4 15,-3-2-9-15,3 2-5 0,-3-2-3 16,0 1 4-16,0-1-20 0,-3 0-14 15,0-3-15-15,3 0-19 0,3-3-28 16,0-3-42-16,-3-1-56 0,5-2-55 0,-2-3-60 16,0-3-157-16,0 0-56 0,0-5-197 15,4-1-158-15</inkml:trace>
  <inkml:trace contextRef="#ctx0" brushRef="#br0" timeOffset="157012.0514">19513 8156 1788 0,'0'-8'24'0,"3"0"21"0,-3 3 14 0,0 0 13 16,3-3 16-16,-3 3 7 0,3 0 5 16,4 0 10-16,0 0-6 0,0 3-3 15,2-3-7-15,5 3-11 0,2-1-7 0,1-2-8 16,3 5-5-16,-3-3-12 0,3 2-12 15,0-2-16-15,0 3-24 0,-4 0-28 16,-2-3-31-16,-1 3-41 0,1-2-40 16,-1 4-33-16,-7-2-52 0,-3 0-114 0,-3 0-82 15,-6 6-119-15,-1-2-43 0</inkml:trace>
  <inkml:trace contextRef="#ctx0" brushRef="#br0" timeOffset="157182.6415">19609 8190 1490 0,'-10'7'13'16,"3"-2"26"-16,4 3 28 0,-4-1 26 15,4-1 16-15,0-1 7 0,3-1 5 16,3-1 5-16,4-1-6 0,-1 1-7 16,5-3-11-16,2 0-12 0,0 0-9 0,4-3-8 15,0 1-17-15,-1-1-19 0,4 2-34 16,-4-5-33-16,5 4-34 0,2-2-56 0,1 0-66 16,-5-4-127-16,1 3-139 0,-2 2-121 15,-5 1-74-15</inkml:trace>
  <inkml:trace contextRef="#ctx0" brushRef="#br0" timeOffset="157531.666">20196 8160 1609 0,'3'-4'8'0,"-3"-2"13"15,0-2 9-15,4 1 12 0,-4-4 2 16,3 4 4-16,-3-3-1 0,4-2-3 0,-4-1-1 15,3-2-1-15,0 0-7 0,0 0 3 16,0 0-5-16,1-1 5 0,-1 0 7 16,1 0 6-16,-1 2 4 0,1 1 3 0,-1 1 6 15,0 0 2-15,0 0 4 0,1 3 0 16,-4 2-5-16,0-1-7 0,3 0 2 16,-3 4-5-16,3 1 5 0,-3 1 2 0,3 2 0 15,-3 0 5-15,4 5-3 0,0 2 1 16,-1 1-4-16,-3 1-4 0,3 3 0 15,-3 0-3-15,3 2-5 0,1 1-6 0,-4 0-8 16,3 3-1-16,-3-3-20 0,0 0-15 16,3 2-28-16,-3-4-34 0,-3 2-46 15,3-6-56-15,0 4-66 0,0-5-97 0,-3-1-156 16,-1-2 16-16,4 0-126 0,4 3-93 16</inkml:trace>
  <inkml:trace contextRef="#ctx0" brushRef="#br0" timeOffset="157880.7036">20436 8085 1525 0,'6'0'-27'0,"-1"2"33"0,1-2 14 15,0 3 19-15,1 2 16 0,4-3 10 0,-5 3 10 16,1-3 7-16,2 6 0 0,2 0 5 16,2-1-3-16,4 2-7 0,2 3-7 15,2-3-9-15,-1 4-4 0,3-4-6 0,3 4-5 16,-2-3-8-16,9 3-6 0,-6-3-4 15,0-3-2-15,-4 1-1 0,4-3-9 0,-1-3 2 16,-6 1-1-16,4-6-3 0,-8 1 3 16,1-3-2-16,-1-3 3 0,-2-1 0 15,-4-7-3-15,-4 4 1 0,-2-8-3 0,-4-2-1 16,-4-4 6-16,-2 3-4 0,-4 0 7 16,-7-3 3-16,1 0 2 0,-4 4 1 15,-4 1 2-15,1 5 5 0,-3 0-5 0,-1 7-4 16,0 1-2-16,-3 3 0 0,0 5-5 15,0 3-3-15,3 2-8 0,0 5-14 16,5 2-31-16,-2-2-41 0,1 4-55 0,5 6-64 16,-1-8-100-16,5 2-174 0,-2 3-174 15,5-1-144-15</inkml:trace>
  <inkml:trace contextRef="#ctx0" brushRef="#br0" timeOffset="179157.4678">24272 13413 386 0,'-8'0'112'0,"2"2"-24"16,-1 1-40-16,4-3-18 0,-3 4-4 15,2-4 4-15,-3 0-7 0,4 0 3 16,3 0 9-16,-7 0-6 0,7 0 5 16,-6 3-1-16,3-3 2 0,3 0-7 0,-5 0 0 15,5 0 4-15,0 0 0 0,0 0 1 16,-3-3-5-16,3 3-5 0,0 0 7 16,0 0 4-16,17 0 4 0,-7-4-1 0,4 4-1 15,2-3 0-15,4-3-3 0,-3 4-1 16,6-1 1-16,1-1-6 0,-1 1-2 0,-3-2-1 15,3 0-1-15,-2 2-3 0,-2 1-3 16,1 0-4-16,4 2-4 0,-8-5 5 16,1 2-9-16,0 3-8 0,-1-7-13 15,1 7-15-15,0-3-21 0,0 0-26 0,-8 2-22 16,5-2-73-16,-1-5-226 0,-3 8 90 16</inkml:trace>
  <inkml:trace contextRef="#ctx0" brushRef="#br0" timeOffset="179659.9759">24285 13700 1036 0,'3'4'-21'0,"0"-4"2"0,0 3 2 16,5-1 1-16,-5-2 14 0,3 6 4 0,-2-6 2 15,5 0 16-15,-1 0-4 16,1 0 7-16,4-6 3 0,5 6-1 0,-2-2 8 16,1 2 3-16,6-3 6 0,4-1 0 15,-1 1 4-15,1 3 1 0,0-8-5 0,-4 8 5 16,4-5-7-16,-7 3 0 0,0 0-6 15,-3 2 0-15,-1 0-7 0,1-5 1 16,-1 2-5-16,-5 3-2 0,2 0 0 0,-4 0-5 16,5-5-7-16,-7 3-13 0,7-1-20 15,-8 3-19-15,1-3-22 0,-1 3-17 16,0-1-42-16,2-2-102 0,-5-2-161 0,0 2 101 16</inkml:trace>
  <inkml:trace contextRef="#ctx0" brushRef="#br0" timeOffset="180984.7049">25268 13157 1076 0,'11'-2'-12'15,"-11"-1"14"-15,3 1-6 0,0-1 10 16,0 3 13-16,1 0 10 0,-1 3 16 15,3-1 19-15,2 3 9 0,-5 2 1 0,0 5 5 16,7 5 2-16,-4 2 0 0,5 1 0 16,-5 2 2-16,4 8 0 0,1 0-5 0,-2 3-4 15,1 0-2-15,1-4-4 0,2 2-5 16,-7 1-5-16,5-7-5 0,-5 0 3 16,1 0-10-16,2-6 0 0,-4 2-3 0,1-3-5 15,-3-6-3-15,1 0 5 0,-1 0 1 16,3 2-2-16,-3-10-5 0,-3 2-2 15,0-4-5-15,0-2 0 0,0 0-8 16,-3-17 0-16,3 5-3 0,0-4-5 0,3-9 0 16,-3 0-3-16,5 0-2 0,1 0 0 15,1 0-1-15,-1 0-1 0,8-7-2 0,-4 7 0 16,7 2-1-16,-11 3 1 0,7 3-1 16,1 0 0-16,2 1-2 0,-2 3 0 0,5 4 0 15,2-1 4-15,-5 4 0 0,4 5 1 16,-3 1-2-16,3 1 1 0,-3 2-1 15,3 0 3-15,-4 4-1 0,-2 1 2 0,-1-1 0 16,0 3 4-16,1-6-1 0,-1 2-3 16,-6 2 0-16,3-1 1 0,3-4 0 15,-6 5 2-15,0-7-1 0,-1 2-2 16,1 0 5-16,-4-3-13 0,3-6 0 0,2 2-4 16,-5-4-5-16,3-7-3 0,4-3-1 15,4 1-1-15,-1 0 0 0,1 0 1 0,-1 1 2 16,4 1 1-16,-4 0 0 0,4 6 2 15,-1 1 0-15,-2 5 5 0,2-1 8 16,1 8 5-16,-4 1 8 0,4 2 1 0,-1 6 5 16,-2-1 8-16,-1 4 3 0,1-1 0 15,-1 0 1-15,1 2-3 0,-8 0 2 16,4 1-4-16,-4 0-5 0,5-3-4 0,-5 0 2 16,-2-6 3-16,2 6-8 0,-3-6-6 15,4 0-8-15,0-1-14 0,0-1-17 16,-4 3-24-16,0-7-26 0,4 2-28 0,-4-5-27 15,4 0-36-15,3 0-31 0,0-8-59 16,0 8-124-16,0-7-260 0,0 1-141 0</inkml:trace>
  <inkml:trace contextRef="#ctx0" brushRef="#br0" timeOffset="181703.0732">27103 13491 1730 0,'3'0'-43'0,"-3"0"11"0,10-7-4 15,-10 2 18-15,3-2 30 0,-3-1 21 0,-3-1 10 16,3 1 5-16,-7-5 4 0,1 4 4 16,-1-3 10-16,0-1 8 0,-6 2-1 15,3 2 2-15,-7 1 4 0,4-2 2 0,-4 6 1 16,1 4 0-16,-1 1 1 0,0 5-5 16,-9 4 2-16,6 2-5 0,-1 5-4 15,2 1-4-15,2-3-2 0,4 3-11 0,2 2-1 16,5 2-8-16,-4-7-5 0,7 3 0 15,3-1-8-15,0-5-4 0,6 1-2 16,1-2 0-16,6-7-3 0,-3 1-2 0,10-5-4 16,-3-5 2-16,3 1 0 0,3-4-7 15,-3-2 0-15,4-1-3 0,-11-6-2 16,4 5 1-16,-1-1 2 0,-2 6-3 16,-1-8 1-16,4 4-1 0,-14 4-1 0,7-1 2 15,0 1 2-15,-3 5-13 0,6-6 4 0,-10 8-1 16,4-5 0-16,3 5 2 0,0 5 9 15,0-2-10-15,3 4 4 0,0 0-5 16,1 8-3-16,2-3 7 0,8 5-8 0,-10 5 6 16,8 2 3-16,-1 2-1 15,-4 1-5-15,2 4 4 0,-2-2-2 0,-1 4 0 16,-2 1 4-16,-1 7-2 0,1-1 1 16,-4-5 0-16,-7 5-1 0,0-1 3 0,-3-3 4 15,-3 3-2-15,0-3 14 0,-7-4 26 16,-1 1 3-16,2-6 5 0,-15 0 6 15,8-3-13-15,-4-2 1 0,-4-5-2 0,5-7 2 16,-8-1-5-16,3 5 0 0,1-11-12 16,-7-3-2-16,0 0-4 0,0-3-5 0,3-11-14 15,-6 2 3-15,3 0-4 0,-4 0-22 16,11-3-14-16,0-3-26 0,3 5-18 16,3 1-26-16,-3-3-34 0,3 5-42 0,4-3-54 15,3 9-44-15,0-10-120 0,0 7-119 16,4 2 70-16,3-2-181 0,-5-1-122 15</inkml:trace>
  <inkml:trace contextRef="#ctx0" brushRef="#br0" timeOffset="182657.8823">28020 12675 1598 0,'0'-4'-55'0,"-7"-2"17"0,7 4-1 16,-3-4 9-16,3 4 9 0,-3-2 22 0,3 3 5 16,-8-2 4-16,2 3 3 0,3 3 0 15,-7 2 9-15,-1-1 4 0,5 8 2 16,-7 1 10-16,-4 8 5 0,1 6 7 15,2 0 6-15,-10 11 5 0,5 2 8 0,-5 5 1 16,4 0 7-16,-3 12 3 0,3-1 1 16,3 1 0-16,4 3 0 0,3-8 1 15,3-2-4-15,7 0 1 0,3-1-2 0,8-3-3 16,2-3-3-16,4 0 3 0,2-3-11 0,-2-11 1 16,0 2-4-16,3-4 2 0,-3-3 2 15,-1 0-3-15,-2-7-1 0,-1 1 3 16,1-3 1-16,-5 0-4 0,1-5 5 15,1 0-7-15,-8-1-5 0,7-1-3 16,-7-3 0-16,0 2-22 0,0-4-24 0,5-1-24 16,-8 4-27-16,3-6-41 0,0 0-45 15,-3 0-61-15,0 0-48 0,7-6-109 0,-7 1-139 16,0 1 55-16,3 1-172 0,0-2-107 16</inkml:trace>
  <inkml:trace contextRef="#ctx0" brushRef="#br0" timeOffset="188490.5646">30771 12533 1618 0,'-7'-8'-69'0,"7"4"14"0,-10-2 10 0,7 0 17 15,0 2 17-15,3-1 14 0,-7 0 14 16,7 2 5-16,-7 0 0 0,7 1 0 15,0 0 1-15,0-1 1 0,-3 1 7 16,3-1-1-16,0 3 3 0,-7-5 7 0,7 3 10 16,0 2 2-16,0 0 5 0,0 0 0 15,14 7 3-15,-4-2 0 0,-4 0 3 16,8 3 3-16,-1 4 3 0,11 6-2 0,-5-3 0 16,11 7 2-16,4 12 3 0,3-3 2 15,-1 14 10-15,4 3-4 0,-7 2 6 16,-3 5 0-16,0-1-3 0,-3 1-4 0,-7 8 4 15,4-10-14-15,-11-3 4 0,-10 0 7 16,0-3-14-16,-3-5 10 0,0-1-2 16,-3-4-2-16,0 1-7 0,-7-4 7 0,7-1-15 15,-8-5-1-15,5-3-1 0,-4-3-13 16,7 3 3-16,0-10-5 0,-8 5-5 16,8-5-6-16,-4-3-1 0,1 1-7 15,6-3-8-15,-3-3-17 0,-5 1-24 0,8-1-24 16,-3-2-25-16,3 1-27 0,0-5-33 15,0 5-36-15,0-6-40 0,14-6-44 0,-11-1-85 16,10 2-145-16,-10 1 19 0,8-4-167 16,5 0-133-16</inkml:trace>
  <inkml:trace contextRef="#ctx0" brushRef="#br0" timeOffset="207762.6239">28220 13283 1212 0,'-7'0'48'0,"7"1"-14"0,-7-1-12 0,7 0 14 15,-6 0 21-15,6 3 16 0,-7-3 6 0,7 0-2 16,0 0 0-16,0 0 4 0,-6 0 9 16,2 3 1-16,4-3 1 0,0 0 4 15,0 0-1-15,0 0 0 0,-10 0 0 16,10 0-4-16,0 0-4 0,0 0 0 0,0 0-10 15,-3 2 4-15,3-2-3 0,0 0-4 16,0 0 1-16,0 0 1 0,0 0-9 16,0 0 5-16,0 0-4 0,3-8-8 0,-3 8 2 15,10 0-10-15,-10-1-6 0,0-2-4 16,7 0 5-16,6-2-9 0,1 1 2 0,2 1-6 16,8-5 5-16,-4 1-10 0,6-1-3 15,4 0-3-15,0 1-2 0,-3-3 4 16,3 2-14-16,3 4 8 0,-6-4-8 15,3 1 1-15,0 5 2 0,0-2 7 0,-7 2-12 16,-2-1 6-16,-2 3-3 0,5 5 5 16,-7-1 2-16,-4 5 7 0,4-1 1 0,-4 4 5 15,-10 5-2-15,0 3 2 0,-3 3-1 16,-6 0-4-16,-1 2-3 0,1 5-1 16,-11-1 1-16,-7 0-8 0,8 0 1 0,-1 1-5 15,1-5 1-15,2 0 0 0,1-8-5 16,2 1 2-16,5 0-4 0,-7-3 0 0,10 0-3 15,-5-6 3-15,5 2 8 0,6-2 7 16,5-2 15-16,-2 2 7 0,10-4 12 16,1-2 5-16,4-2 8 0,-2 2 3 15,5-3-2-15,6 3-1 0,-7-3-2 0,1 0-4 16,2 0-4-16,-6 2-6 0,0-4-2 16,4 4-3-16,-5-4-7 0,2 2-3 0,-5 0-3 15,1 0-5-15,-4 0-5 0,4 0-5 16,-4 0-16-16,-6 0-20 0,3 0-24 15,3 0-38-15,-6 0-41 0,3-3-44 0,0 6-45 16,-4-6-49-16,5 3-53 0,2-3-44 16,-7 3-95-16,5-4-113 0,5 4 35 15,1-5-303-15,-1 2-318 0</inkml:trace>
  <inkml:trace contextRef="#ctx0" brushRef="#br0" timeOffset="208454.0672">29314 13372 2127 0,'-3'0'-78'0,"-5"0"22"0,2-5 12 0,6 5 28 15,-10 0 32-15,4 0 22 0,6-2 15 16,-11 2 18-16,8-3 7 0,3 3 14 15,-3 0 5-15,-7-3 9 0,7 3 4 0,3 0 7 16,-8 0 11-16,5-1-7 0,3 1-2 16,0 0-28-16,0 0-3 0,-3 0-5 0,3-3-3 15,0 3 4-15,0 0-8 0,3 0 3 16,-3 0 0-16,11-5-9 0,5 2-3 16,-2 3-2-16,-1 0-7 0,4-4-1 0,-1 1-2 15,4 3-5-15,4-2-1 0,-5-2-6 16,5 4 0-16,-7-2-5 0,9 2-3 15,-6 0-4-15,0-3-7 0,0 3 1 0,-3 0-2 16,-1-3-1-16,1 3-7 0,-4-1 3 16,1-2-5-16,-1 3 3 0,-6 0-1 15,3 0-4-15,3 0 0 0,-10 0 2 0,8 0-11 16,-5 0-17-16,4-5-32 0,-7 5-36 16,-3-3-33-16,4 1-42 0,3-1-50 15,-7 3-70-15,0-2-44 0,0-3-131 0,-7 3-52 16,7-1 49-16,-4-2-213 0,1 5-165 15</inkml:trace>
  <inkml:trace contextRef="#ctx0" brushRef="#br0" timeOffset="209075.8222">29918 13472 1711 0,'0'3'-71'0,"3"1"20"0,-3-1 25 15,3-1 20-15,4 2 23 0,-4-2 21 16,-3-2 17-16,3 1 10 0,0-1 11 0,-3 6 9 16,8-6 10-16,-8 0 8 0,0 0 1 15,0 0-5-15,3-6-3 0,-6 3-5 16,3-6-10-16,3 5-5 0,-6-7-6 0,3 2-10 15,0-4-4-15,3 1-1 0,-3-5-14 16,3-4 0-16,4 4-1 0,-7-3-8 16,3-1-1-16,-3 1-3 0,3 3 0 0,-3-3 2 15,3 2 3-15,-3 1 1 0,8 2 4 16,-8 0 4-16,0 3 2 0,3 0 8 16,-3-1-8-16,0 0 3 0,3 3 6 0,4 0-7 15,-4 2 1-15,-3-1-8 0,0 2 2 16,0-2-4-16,3 4-6 0,-3-2 10 15,3 2 1-15,-3 0 0 0,0 0 0 0,8 3 14 16,-8-1 1-16,0 3-3 0,0 0 5 16,0 0 5-16,0 0 8 0,0 10 1 15,3 0 0-15,0-6 1 0,-3 4 0 0,7 5-4 16,-7-1 3-16,3 1 3 0,-3-1-5 16,3 4-1-16,-3-1 0 0,7 4-3 0,-7-3-8 15,0 6 4-15,0-6-2 0,4 4-2 16,-4-1-8-16,0 1-3 0,0-4-6 15,3 1-5-15,-3 0-2 0,3-7-4 0,-6 5-5 16,6 1-1-16,4-7-4 0,-7 3-4 16,0 1 2-16,0-5-3 0,0-1-7 15,3 3-14-15,-3-3-18 0,3-4-21 16,-3 3-30-16,0-3-40 0,0 3-46 0,7-3-45 16,-14 2-46-16,7-5-54 0,0 0-50 15,0 0-57-15,0 0-122 0,0 0-25 0,11-8 82 16,-8 2-271-16,0-1-239 0</inkml:trace>
  <inkml:trace contextRef="#ctx0" brushRef="#br0" timeOffset="209598.172">30331 13284 2000 0,'3'-4'-55'0,"-3"1"-1"0,0-2 16 0,3 5 3 16,0-7 27-16,5 5 12 0,-8 2 16 15,0-4 8-15,0 4 6 0,6 4 8 16,1-2 3-16,-4 5 4 0,0-7 3 16,0 8 5-16,5-1 0 0,-5 3 3 0,7-5 4 15,-7 7 1-15,11-1-3 0,-11-2-1 16,10 4-4-16,-10-1-2 0,8 1-3 16,5-1-5-16,-5 1 2 0,-2-3 2 0,1 1-13 15,4 1 1-15,-1-5-7 0,4 3 1 16,-4-2-4-16,1-6 0 0,2 3-3 0,-2-5 1 15,2 2-2-15,-2-2 2 0,5-2 2 16,-2-1-4-16,3-1 3 0,-3-4 0 16,-1 1 0-16,1-3 5 0,-4-2 0 15,1-2 2-15,-1-3-2 0,-6 2 3 0,3-2 1 16,-4-4-2-16,4 1-2 0,-10 3 2 16,4-8-4-16,3 3 0 0,-7-3-2 0,-7 2 1 15,3 0-3-15,1 1 6 0,-7 2 0 16,7 1 1-16,-11 1 1 0,4 0-2 15,4 3 4-15,-8 0-7 0,-2 3 0 0,-1 1 1 16,-6 7-9-16,6 1 4 0,-10-2-4 16,8 5-6-16,-8 5 1 0,7-1 0 15,-7 4-2-15,-3 1-3 0,6 3 5 16,2-2 1-16,-5 5-6 0,3-3 0 0,1 5-3 16,-1-4-2-16,8 2-5 0,-1-2-13 15,4 1-21-15,-4-2-24 0,4 2-36 16,-1-4-45-16,1 2-55 0,10-2-65 0,-11-2-129 15,11 1-116-15,-10-1 57 0,10-4-219 16,-8 4-160-16</inkml:trace>
  <inkml:trace contextRef="#ctx0" brushRef="#br0" timeOffset="212809.6478">28600 14100 1705 0,'0'-3'-74'0,"0"3"20"16,0 0 10-16,0-6 5 0,0 6 8 0,0 0 12 16,0-1 16-16,0 1 4 0,3 0 2 15,0-6 9-15,-3 4-1 0,8 2 1 0,-5-3 6 16,0 3 4-16,7 0 6 0,-7-4-1 15,8 1 6-15,-5 3 0 0,4-5 2 16,4 2 1-16,2-2 6 0,1 3-5 16,2 0 4-16,2-6 3 0,9 3 6 0,-7 3 2 15,7-4 6-15,4 5-3 0,-4-2 3 16,0 3 0-16,0 0 1 0,3 0-3 0,0 3-1 16,4-2 1-16,-7 5 3 0,0 1 4 15,6 5-5-15,-6 1 5 0,0-1-1 16,-3 1-3-16,0-2-1 0,-10 3-1 15,-1-6 5-15,8 1-7 0,-7 2-3 0,-4-4 0 16,-4 1 3-16,5-1-8 0,-4 1-3 16,4-4-3-16,-8 2 0 0,1 1-2 15,6-4-1-15,-9 2-9 0,2-3 5 0,1 0-7 16,-1 3-1-16,5-5-4 0,-8 0 0 16,7 0-6-16,-7-5-3 0,7 1 5 0,-7-1-11 15,4 2 3-15,0-4-1 0,-1 1-2 16,4 2-2-16,4-4 10 0,-8 1-13 15,8-8 1-15,2 4 11 0,5 2-10 16,-5 1-4-16,7-5 4 0,1 9-4 0,3-10-2 16,9 2 2-16,1 5 0 0,-1-6 5 15,8 9-3-15,2-9-3 0,11 5 0 0,3 4 5 16,7-4 1-16,-4 2-4 0,11 5 2 16,-11 1-1-16,7 0-2 0,-10 0 6 15,-3 0-7-15,-7 0 6 0,4 1-3 0,-8-1 1 16,-2 0 2-16,-11 6 2 0,0-6-5 15,-3 3 7-15,0-3 2 0,-7 5 0 0,-3-5 7 16,4 0 2-16,-8 0-7 0,1 0 0 16,0 0-6-16,-4 0 4 0,0 3 0 15,1-3-2-15,-1-3-11 0,-7 3-15 16,5 0-28-16,-1 0-33 0,-7-5-40 0,-3 2-59 16,3 3-66-16,-3 0-89 0,-3-6-165 15,0 5 27-15,-7-5-185 0,10 4-152 0</inkml:trace>
  <inkml:trace contextRef="#ctx0" brushRef="#br0" timeOffset="214086.8029">28810 14634 1716 0,'0'0'-56'0,"10"-1"32"16,-10 1 15-16,4 0 14 0,-4 0 19 0,6 0 15 15,-6 0 17-15,0 0 14 0,0 0 7 16,7 0 5-16,-7 0 0 0,0 0-2 16,0 0 0-16,-7 7 5 0,7-5 10 0,-3 11 6 15,3-4 2-15,-3 6-7 0,-1-4-3 16,4 7-12-16,0-1 9 0,0 0-1 16,0 6-16-16,0-4-7 0,0 4 1 15,0-5-5-15,0-2-2 0,0 2-9 0,0-2-8 16,0-1-6-16,0-1 7 0,0-3-9 15,0-4 3-15,0 4-8 0,0-4-4 0,0-7-1 16,-7 0 3-16,7 0-1 0,-6-7-12 16,-1-1-2-16,4-2-6 0,0-8 1 15,3 3-2-15,0-2 8 0,0 2-11 0,0-3 0 16,0 1 2-16,3 2-1 0,0-2 0 16,4 6 2-16,-4-4 1 0,7 0-15 15,-3 5 8-15,3 0 4 0,3 3-15 0,1 0 15 16,-8 4 1-16,7-2-3 0,1 2 3 15,2 6 2-15,-2 2-6 0,2-2 4 16,1 4 3-16,7 8 8 0,-8-6 2 0,1 2 13 16,3 4-4-16,3 0-4 0,-3-3-2 15,4 3 4-15,-8 0-7 0,11-5-14 16,-10 5-3-16,-1-4 1 0,1-4 11 0,-1 0 0 16,-2 1 11-16,-1-6 4 0,-2 0-1 15,2-4 0-15,-7 2 2 0,5-7-8 16,2-1 0-16,-7 0 0 0,-3-4-6 0,5-3-5 15,-5-8-5-15,-3-2-8 0,3 6-1 16,-3-7-2-16,0 2-2 0,0-1-3 0,0-1 2 16,0 9-2-16,-3-5-5 0,3 4-2 15,-3 3-6-15,3 3-2 0,0-1-10 16,0 4-20-16,0-2-14 0,0 4-13 16,0-1-24-16,0 5-26 0,3-4-26 0,-3 2-28 15,0 2-20-15,3 3-15 0,-3 0-11 16,10 0-52-16,-10 0-72 0,6 0-57 15,2 0-144-15,5 0-59 0</inkml:trace>
  <inkml:trace contextRef="#ctx0" brushRef="#br0" timeOffset="214363.8295">29607 14615 1433 0,'0'7'-30'0,"0"-4"14"16,0 5 15-16,3-1 4 0,1 0 20 15,-4 1 17-15,7 1 13 0,-4-1 1 0,0 2 7 16,0 5 5-16,4-4 2 0,0 3 3 16,3-4 0-16,3 5-2 0,1-3-5 15,2 1-6-15,-2-1-6 0,2 1-7 0,-2-3-4 16,2-2-4-16,1-1-19 0,-1-4-19 15,1 4-32-15,4-7-40 0,-12 0-34 16,4-3-34-16,-2-4-81 0,-5 0-358 16,1-1-79-16</inkml:trace>
  <inkml:trace contextRef="#ctx0" brushRef="#br0" timeOffset="214550.6676">29580 14647 1571 0,'-3'-5'-36'0,"3"3"27"0,0 2-7 0,0 0 13 16,7 0 9-16,3-6 15 0,-7 5-3 16,7 1 6-16,7-3-11 0,-4-2 4 0,1 2-7 15,2 3 8-15,-2 0-10 0,2-6-19 16,4 5-17-16,4 1-25 0,-8 0-21 0,1-6-30 16,-1 4-72-16,-5-1-231 0,2-1 82 15</inkml:trace>
  <inkml:trace contextRef="#ctx0" brushRef="#br0" timeOffset="214953.2173">29584 14500 1096 0,'-14'-3'-6'16,"8"3"8"-16,3-5 7 0,-4 3 9 15,3-4 11-15,8 5-4 0,3-2 1 16,-4 3 0-16,10-5-7 0,-6 2 7 0,9-3-9 15,5 5 7-15,-5 1 5 0,14-6-2 16,-3 1 1-16,3 5 2 0,3-4 8 0,0 1-5 16,8-2-5-16,-5 2 3 0,1 3 3 15,-7-5-9-15,3 3-1 0,-6 2 1 16,3-2-1-16,-10 2 7 0,0 0 5 0,-3 0 1 16,-1 0 8-16,-2 2-1 0,-8 0-3 15,4 3 2-15,-3 3-1 0,0-5-1 16,-4 6 4-16,0 4 2 0,-3-5-2 0,7 4 5 15,-7 3 2-15,3 0-2 0,-3-5 7 16,4 5-6-16,-4 3 1 0,10-1-1 16,-7-2-1-16,10 3-1 0,1 0-6 0,-8-1-5 15,8-3-2-15,2 4-6 0,5-3-2 16,-2-3-3-16,-2 1-6 0,10-1-11 16,-8 1-19-16,5-6-23 0,-4-2-26 0,4 1-37 15,-8-6-42-15,11 1-29 0,-10-2-47 16,-4-7-103-16,4 5-305 0,-14-4-121 15</inkml:trace>
  <inkml:trace contextRef="#ctx0" brushRef="#br0" timeOffset="215510.7646">30191 14616 1574 0,'-7'0'-58'0,"-3"0"17"0,7 6 10 16,3-6 10-16,0 0 12 0,0 0 3 15,0 0 12-15,16-7 2 0,-12 7 4 0,9-6 8 16,4 4 6-16,-1-1 9 16,8-4 2-16,-8-1 5 0,11 3 3 0,-7 3-1 15,4-5 4-15,-5 4 0 0,-2-4 5 16,-1 0 0-16,-2 7 4 0,7-8 0 0,-12 5 1 16,1-3 1-16,4 5 5 0,-8 1 13 15,1 0 2-15,7 7 6 0,-8-4 6 16,4 5 1-16,-7 1-4 0,0 4-3 0,8-1-3 15,-8 3 5-15,4 0-16 0,-4 3-9 16,3-1 0-16,5-2-8 0,-8 3-5 16,4 0-6-16,-4-4-3 0,3-4-6 15,5 5-3-15,-8-5-4 0,4 5-3 0,-4-4-4 16,0-4-13-16,8-5 4 0,-5-2-15 16,4 0 6-16,4-2-5 0,-8-4-4 0,7 2-3 15,1-11 1-15,-1-3-7 0,4 3-2 16,-4-2 2-16,4-7 2 0,-1 5 2 15,-2 2 2-15,-1-4 2 0,0 9 0 16,-2-3 3-16,-5 5 3 0,4-3 4 0,-3 9 9 16,0-4 7-16,-1 8 3 0,4 0-4 15,-7 0 3-15,1 3-2 0,6 2 2 0,-10-1 0 16,6 4 1-16,1 0-5 0,-4 1 2 16,1 4-5-16,6-2 3 0,-10 3-7 15,13-4 3-15,-10 0-4 0,8 5-4 0,-8-6-4 16,7 8-11-16,-7-10-18 0,0 3-17 15,0-1-18-15,8-1-21 0,-11 4-20 16,3-7-21-16,4 1-18 0,-4 1-27 0,-3-4-17 16,0 2-17-16,0-5-41 0,-10 0-61 15,7 3-332-15,-11-6-136 0</inkml:trace>
  <inkml:trace contextRef="#ctx0" brushRef="#br0" timeOffset="215790.4501">30764 14757 1769 0,'-13'-3'-2'16,"10"-1"0"-16,-4 1-9 0,7 3 7 0,7-8 8 15,-7 3 9-15,16 3 9 0,-2-8-2 16,2 5 3-16,1-3-2 0,10 4 1 0,0-4 2 16,3 1 5-16,-7-1 5 0,3 1 4 15,1 4 0-15,3-5 0 0,-10 1 2 16,4 5 4-16,3-6 3 0,-11 8 4 16,1-5 1-16,-1 3 4 0,-2 2 7 15,2 0 3-15,-2 0 3 0,-1 2-4 0,4 3 1 16,-4 3-1-16,-7 1-1 0,8-1-2 15,-4 2-7-15,-4 5-1 0,5-4-10 0,2 3 1 16,-13-2-7-16,13 4-13 0,-9-1-19 16,-4 0-21-16,10-5-32 0,-7 0-29 15,-3-1-37-15,3 4-33 0,0-3-39 16,-3-8-47-16,0 4-101 0,0-6-89 0,0 0-117 16,-6-8-42-16</inkml:trace>
  <inkml:trace contextRef="#ctx0" brushRef="#br0" timeOffset="216050.1679">31205 14650 1497 0,'-7'-8'-1'16,"7"6"-1"-16,7-5-2 0,-4 4 9 0,0-5 16 15,11 2 18-15,-4 5 8 0,-1-7 5 16,12 8-1-16,-5-7-3 0,1 7 2 0,3-3 6 16,3 3 2-16,4 0 2 0,-7 0-1 15,0 0 4-15,3 3 7 0,-6 4 8 16,0-5 1-16,6 5 4 0,-9 2-4 15,-8-1-2-15,7 1 0 0,-2-1-4 0,-5 1-5 16,4 4-12-16,-7-6 0 0,8 4-10 16,-8-4-6-16,0 1 0 0,4-5-11 0,-1 4-14 15,-6 0-24-15,11-7-19 0,-11 0-32 16,3 0-40-16,0 0-35 0,7-5-48 16,-7 3-54-16,-3-5-105 0,0-4-329 15,0-4-165-15</inkml:trace>
  <inkml:trace contextRef="#ctx0" brushRef="#br0" timeOffset="216165.1771">31538 14359 1714 0,'-3'-12'-45'16,"0"-1"11"-16,-5 4 0 0,5 0 7 15,0 2 0-15,-4 2 6 0,7-2-1 16,-3 2-25-16,3 2-30 0,-3-4-85 0,3 0-253 16,0 4 76-16</inkml:trace>
  <inkml:trace contextRef="#ctx0" brushRef="#br0" timeOffset="216537.273">31611 14284 1163 0,'3'0'48'0,"-3"5"-4"0,8-2-6 16,-5 2 1-16,0-2 8 0,7 1 19 0,-7 7 11 15,8-4 9-15,-5 4 4 0,4 3 2 16,4-2-2-16,-1 8 0 0,1-2 1 0,-8 0-1 15,10 1-2-15,1 6-1 0,-4-4-3 16,-2-1-3-16,5 2-8 0,-2-3 0 16,2 5-7-16,-2-7 2 0,-1-2-9 0,-7 3-2 15,5-3-9-15,2-3-3 0,-7 1 3 16,5-4-1-16,2-6-1 0,0 2 4 16,-6-5-1-16,3 0-5 0,3-8 3 15,1 1-10-15,-11-3 0 0,10-4-1 0,-6-3-8 16,3 1-3-16,0-4-2 0,-7-2-6 15,4-7-3-15,0 5 2 0,-4-1-5 0,7-1-17 16,-7 4-6-16,-3 5-19 0,7-1-16 16,-7 3-26-16,7 0-28 0,-4 5-32 15,0 0-33-15,-3 5-24 0,0 3-15 0,0-4-33 16,0 5-52-16,0 1-43 0,0 0-256 16,0 0-88-16</inkml:trace>
  <inkml:trace contextRef="#ctx0" brushRef="#br0" timeOffset="216795.2986">32072 14400 1582 0,'3'9'-10'0,"4"4"14"0,-4-1 5 15,-3 4 10-15,10-1 20 0,-7 0 8 0,8 2 10 16,-5 0 8-16,7 1 4 0,1-3-3 16,-8 3-4-16,15-1-7 0,-5-2-1 15,1 3-6-15,2-8-6 0,8 5 1 0,-3-8-8 16,-1 1-2-16,4-6-3 0,6-2 3 16,-3 0 3-16,7-7 6 0,-7-1 2 15,0-1-4-15,3-8-2 0,-6-2-3 16,0-3-4-16,-7-6-3 0,3 3-1 0,-6-7 1 15,-11 1-2-15,4 6 5 0,-13 0 1 16,-7 0-2-16,-7 5 2 0,-6-2 0 16,-7 10-2-16,-3-3-9 0,3 9 0 0,-4 4-12 15,-6-1-20-15,-6 8-31 0,2 2-38 16,1 7-58-16,2-4-44 0,-5 0-108 0,10 4-137 16,-5-6-194-16,1 4-119 0</inkml:trace>
  <inkml:trace contextRef="#ctx0" brushRef="#br0" timeOffset="218404.7849">26216 15440 1620 0,'0'0'-62'0,"-3"0"17"0,-5 0 9 16,8 0 20-16,0 0 20 0,-6 0 22 16,3-3 14-16,-1 3 12 0,4 0 9 0,-6-5 9 15,3 5 10-15,3 0 4 0,0 0 7 16,-8-3 5-16,8 3-4 0,-3-4-2 15,3 4-4-15,-3 0-4 0,3 0 1 16,0 0-9-16,0-3 1 0,0 3-5 0,3-5-6 16,-3 5 1-16,3-2 8 0,5 2 5 15,1 0 0-15,1-8 8 0,7 8-4 16,-1-2-7-16,5-3 1 0,9 5-3 0,-7-8-3 16,7 6-6-16,0-5-2 0,7 4-7 15,-7-2-12-15,3 2-1 0,0-4 2 0,-3 7-14 16,4-8 9-16,-8 8-14 0,1-7-5 15,0 7-7-15,0-3-17 0,-8-2-20 16,5 3-21-16,-7 2-20 0,-4-3-17 16,4 3-32-16,-1-5-35 0,-5 5-36 0,5 0-42 15,-10 0-33-15,2-2-80 0,-5 4-87 16,-3-2 0-16,0 0-126 0,-14 5-55 0</inkml:trace>
  <inkml:trace contextRef="#ctx0" brushRef="#br0" timeOffset="218649.7766">26389 15507 1456 0,'-10'8'-41'0,"7"-8"18"0,-7 7-2 0,6-5 18 16,1 4 17-16,-1-3 13 0,8-3 18 0,-1 4 7 16,4-1 11-16,0-3 6 0,2 0 8 15,5 0 11-15,6 0 9 0,-6 0 2 16,5-3 0-16,1 3 5 0,7-4-15 15,0 4-3-15,0-9-4 0,3 9-14 0,0-8-5 16,-11 7-9-16,1 1-7 0,4 0-18 16,-8-3-35-16,1-2-35 0,-1 5-46 15,5 0-42-15,-7-3-40 0,2-1-87 0,-10 4-393 16,8 0-150-16</inkml:trace>
  <inkml:trace contextRef="#ctx0" brushRef="#br0" timeOffset="219494.6858">27433 15482 1649 0,'-3'0'-69'0,"-5"0"14"15,2 0 27-15,3 0 0 0,-4 0 16 0,4-2 18 16,3 2 18-16,-11 0 20 0,8-5 9 16,-3 5 11-16,6 0 4 0,-7 0 10 15,7 0 4-15,-6-2 9 0,6 2 0 0,-8 0 2 16,8 0 2-16,-6-6-4 0,3 6-3 16,3 0-4-16,0 0-9 0,0-2-4 15,0 2-8-15,0 0-4 0,6-3-8 16,5 3-2-16,2-4-5 0,-7 4-7 0,11-3-1 15,-1 3-5-15,5-6-1 0,-8 6-4 16,4-2-2-16,0 2-3 0,-1-6-2 0,1 6 0 16,-1-1-5-16,-5 1 5 0,-1 0-4 15,-4 0-2-15,4 0 0 0,-6-3-5 16,-4 3-8-16,0 0-4 0,0 0-1 0,0 0-3 16,-27 3 0-16,13-3-1 0,-2 0-1 15,-1 0 4-15,1 0 2 0,-1 1-4 16,-7-1 4-16,8 6 2 0,-1-6 1 15,1 0 1-15,2 0 2 0,1 2-1 0,2-2 1 16,5-2 2-16,3 2 0 0,-4 0 4 16,7 0-2-16,10-6 5 0,-4 6-2 0,8 0 1 15,-1-1 4-15,4 1-2 0,3-3 0 16,-3-2 4-16,6 5-1 0,1-3-3 0,2-1-1 16,-6 4-2-16,4 0 5 0,-4 0-4 15,-1-3-6-15,2-2-1 0,-5 5-2 16,-2-2-12-16,-5 2-13 0,5 0-17 15,-4 0-26-15,3-3-33 0,1 3-29 0,-8 0-49 16,1 0-28-16,3 0-61 0,-3-5-103 16,6 5-302-16,-7 0-166 0</inkml:trace>
  <inkml:trace contextRef="#ctx0" brushRef="#br0" timeOffset="220631.5397">27950 15407 1751 0,'3'0'-64'15,"4"-2"11"-15,-7 2 15 0,0 0 22 0,6 2 29 16,-3-2 28-16,5 5 24 0,-8-2 11 16,6 4 6-16,1 0 7 0,-7 1 3 15,6 2 1-15,-3 1-2 0,5-2-4 16,-2 6-2-16,1-5 4 0,-1 5-7 0,5-6-5 16,-8 8-6-16,7-8 6 0,-7 6-14 15,3-7-7-15,2 2-5 0,-2-3-3 16,1 1-3-16,-4-7-1 0,0 7 3 0,4-8-6 15,-3 9-9-15,-4-9 9 0,0 0-11 16,3-9-8-16,-3 7 0 0,3-8 1 0,4-2-4 16,-7 2-5-16,3-5-2 0,7 2-1 15,-6-2-1-15,2-3-3 0,4 1 2 16,4-3-2-16,-1 8-1 0,0-3-1 16,4 0 0-16,0-3 0 0,-1 9-2 0,1-6 1 15,6 7-3-15,-9-1 3 0,2 5-2 16,1-1 9-16,-1 5-2 0,1 0 6 15,0 8 5-15,3-7 14 0,-3 13 1 0,-4-7-3 16,4-2 13-16,-4 8-8 0,-3-6-3 16,0-2 1-16,3 7-4 0,-2-4-5 0,-5-4-2 15,4 4-4-15,-4 1 3 0,5-5-5 16,-5-1 5-16,1 5-2 0,-1-6-8 16,2-2-2-16,-5 0-1 0,0 0-2 15,0-2-12-15,4-4-5 0,-1-3-11 0,2 0 1 16,1-3-8-16,4-8-3 0,1 8 1 15,2-3 5-15,5-3-1 0,-4 3 1 0,2-2 3 16,5 9 1-16,-7-1 3 0,2 1 5 16,-2 1 2-16,-4 4 5 0,4 6 5 15,3-3 7-15,-10 7 7 0,3 1 10 0,1 1 3 16,-4 1 19-16,3 2-7 0,-10-1 4 16,11 4-2-16,-11-5 1 0,7 0-6 15,-7 5-4-15,8-5-4 0,-8-3-6 0,3 1 2 16,1 1-16-16,-7 0-23 0,7-5-32 15,0 1-33-15,-4 1-36 0,0-4-38 16,7-4-48-16,-3 2-45 0,3-8-47 0,3 1-118 16,-6-2-63-16,6 0 37 0,0 1-131 15,1-2-69-15</inkml:trace>
  <inkml:trace contextRef="#ctx0" brushRef="#br0" timeOffset="221154.1186">29401 15429 1538 0,'6'3'-29'0,"4"-3"6"0,0 0 17 0,0 5 22 16,0-5 22-16,4-5 13 0,-11 5 4 15,7-3 3-15,3-1-3 0,-10 1-1 16,4-4 1-16,0 4 1 0,-4-4 2 16,7 2 7-16,-10-3 10 0,0 3 7 0,0 1 1 15,0 1 7-15,-10-2-4 0,10 5 2 16,-17 8-1-16,1-1 5 0,3 1 1 0,-11 1-4 15,4 6-2-15,4-5-3 0,-8 7-6 16,7-1 0-16,1-1-15 0,-1-3-2 16,7 3-7-16,4-6-6 0,-2 8-9 15,5-10 3-15,3 3-6 0,11-3-7 0,-8 1-18 16,10 2-9-16,4-6-7 0,2-1 1 16,5 5-6-16,3-7 1 0,3 7 7 0,-7-2-9 15,4-3 5-15,3 4-2 0,0 3 2 16,0 2 6-16,-4 1 1 0,1 2 10 15,3-6 3-15,-3 9 13 0,-7 5-14 16,-1-1-9-16,2 3 17 0,-4 3 7 0,-4-2-1 16,1 8 2-16,-8-2 29 0,-6-6 2 15,0 3 0-15,-3-1 1 0,3-3 2 0,-17 2-1 16,7-3 5-16,-4 0-5 0,-5-2 3 16,5-5-1-16,-13 1-6 0,8-7-5 15,-8-2-5-15,0-1-4 0,-3-8-11 0,0 0-1 16,0-2 0-16,-3-6-9 0,-4-2-13 15,4-5-10-15,0 0-25 0,-8-3-11 0,8 3-26 16,0-3-24-16,3 1-18 0,-4 2-27 16,4 5-33-16,7 1-44 0,7-2-52 15,-8-2-66-15,7 1-146 0,4 0-36 16,3 2 70-16,3 2-197 0,4 1-133 16</inkml:trace>
  <inkml:trace contextRef="#ctx0" brushRef="#br0" timeOffset="222526.368">30301 15092 1703 0,'3'-2'-43'0,"0"-4"17"0,1 5 12 16,3-2 11-16,-4-2 21 0,-3 2 18 16,0 3 14-16,0 0 9 0,0-6 2 15,0 6-2-15,0 0 1 0,-10 6 8 16,3 2 2-16,-3-4 6 0,4 9 7 0,-8-1 3 15,4 8 1-15,-3-2 5 0,6 2 1 0,-6 3 1 16,3 9 1-16,3-4 0 0,0-3 8 16,4 5-5-16,3-3 10 0,3 3 0 15,4-2-11-15,-4-3-16 0,11 1-6 16,-8 6 4-16,4-13-5 0,4 4-7 0,-1-5-5 16,4-1-1-16,-4 0-7 0,4-2-4 15,-4-6-6-15,1 8-4 0,-8-10-3 16,4 3-3-16,4-3-3 0,-8-2-5 0,4-2 0 15,4-1-8-15,-11 6-23 0,10-8-25 16,-13 0-17-16,11 0-35 0,-8 0-32 0,-3 0-30 16,0 0-38-16,3-3-40 0,-3 3-42 15,0-7-66-15,3 4-131 0,-3-2-10 16,7 3-182-16,-7-5-150 0</inkml:trace>
  <inkml:trace contextRef="#ctx0" brushRef="#br0" timeOffset="223354.4392">30798 15372 1754 0,'-4'-6'-38'0,"4"5"16"0,0-2 15 0,0-2 14 15,0 2 18-15,0-1 13 0,-3 4 8 16,3 0 3-16,-7-8-1 0,7 6-3 0,0 2 3 15,0 0 3-15,0 0 7 0,0 0 2 16,0 0-2-16,10 10 1 0,-10-3-5 16,11-2-2-16,-5-2-2 0,7 4-2 15,1 1-7-15,2-5-1 0,4 4-4 0,4-7-6 16,6 8 2-16,-14-8-4 0,11 0-4 16,0 0-1-16,-4-6-1 0,1 4 1 0,6 2-1 15,-14-7-7-15,11-4-1 0,-10 4 1 16,-1-4-2-16,-2-3-1 0,-8 4-2 15,4-5 5-15,1-3-7 0,-8 3 5 16,-3 5-2-16,0-5 4 0,-3 6 2 0,-5-6-3 16,2 4 1-16,-7-2 3 0,-1 8-1 15,-2-2-2-15,-1 7-1 0,-10 0-1 16,0 0-2-16,0 7-3 0,-3-4-1 0,8 6-1 16,-8 0-2-16,-7 6-7 0,17-5-11 15,-7 2-13-15,10-2-14 0,-2 0-21 16,-2 5-21-16,12-7-23 0,-2-1-25 0,8 4-16 15,-4-4-34-15,7-5-40 0,-3 3-75 16,6-2-314-16,-3-1-108 0</inkml:trace>
  <inkml:trace contextRef="#ctx0" brushRef="#br0" timeOffset="223716.276">30858 15372 1554 0,'-4'3'-31'15,"4"-3"28"-15,-10 5 7 0,7-2 14 16,0 4 19-16,0-5 12 0,-4 6 14 15,7-1 4-15,-4 3 4 0,4 2 6 0,0-1 0 16,0-2 0-16,0 4-3 0,11 0-3 16,-8-1-3-16,3 1-8 0,8 2-2 15,-1-6-6-15,4 7-6 0,-1-1 1 16,8-5-1-16,-5 4-5 0,5-3-4 0,3-4-2 16,-4 1-2-16,1-5-7 0,6 1 1 15,-3-1-2-15,-8-3-1 0,1-3-6 0,4-1 0 16,6-5 1-16,-14 1-7 0,8-1-1 15,-7-6 0-15,-1 3 0 0,-3-6-4 16,1-3 0-16,-11 5-5 0,10-4-1 16,-9-2 1-16,-4 1-4 0,0 1-1 0,-4 3 1 15,4-3-1-15,-13 5 1 0,3 0-2 16,-4 2 3-16,-2 1-3 0,-4 4 2 0,7 6-5 16,-4-5-1-16,-7 7-11 0,8 0-18 15,-1 0-23-15,4 0-27 0,7 0-31 16,-5 4-28-16,-2-1-25 0,10-3-48 15,0 2-90-15,3 4-285 0,0-6-93 0</inkml:trace>
  <inkml:trace contextRef="#ctx0" brushRef="#br0" timeOffset="224127.8102">31505 14904 1538 0,'-3'-7'-17'0,"3"2"12"0,0 3-2 16,-7-4 3-16,7 4 1 0,0 0 11 0,7-3 13 16,-4 5 6-16,-3 0 9 0,6 0-1 15,4 5 2-15,4-3 3 0,-8 0 3 16,7 4 12-16,1 4 8 0,-1 5 10 15,4 0 7-15,7 2 7 0,-8 3 4 0,4 4 11 16,4 7 15-16,-8 6 8 0,1 1 40 16,-4 5 1-16,1-3-4 0,-1 2 0 0,-10-2-20 15,0-5-2-15,5 5-1 0,-8-2-8 16,0-1-10-16,-11-2-11 0,11-2-6 16,-10 2-12-16,4-10-11 0,-5 2-9 15,-2 3-6-15,7-10-10 0,-8 3-18 0,11-6-20 16,-7 0-34-16,-4-1-39 0,11 1-36 15,-10-7-29-15,10 2-42 0,-11-9-45 0,11 5-55 16,-4-8-60-16,4 0-151 0,-8 1-18 16,8-1 39-16,0 0-180 0,3 0-128 15</inkml:trace>
  <inkml:trace contextRef="#ctx0" brushRef="#br0" timeOffset="226467.928">24814 15175 1676 0,'-3'-8'-47'15,"0"6"10"-15,0 2 17 0,-4-6 18 0,1 6 19 16,-2 6 19-16,2-4 10 0,3 6 12 15,-4 7 7-15,4-5 3 0,0 5-1 0,3 4 2 16,0 4 9-16,0-1-10 0,6-1 3 16,1 4-2-16,7 4-7 0,-1-3 1 15,4-1-10-15,-1-1 2 0,-2-4-11 16,2 6-6-16,1-11 2 0,-4 2-6 0,4-2-6 16,-4-4-3-16,-3-4 0 0,0 1-1 15,0-6-2-15,0-4-3 0,-3-6 0 16,-4 5-3-16,0-10-3 0,1 4-2 0,-1-6-5 15,0-3 1-15,-3 1 0 0,0-1-5 16,0 0 3-16,0 1-2 0,0 5 0 16,0-1-3-16,0 1-1 0,0-1 2 0,3 5 0 15,1 4 2-15,3 4 1 0,3 0 0 16,-1 7 2-16,2 1 3 0,5 2-3 16,-2 2 1-16,2 1 4 0,5 4-3 0,-2 3 2 15,1 1-3-15,4-4 0 0,-1-2-3 16,-3 2 3-16,0 0-3 0,0-4 5 0,-3-2 2 15,0-2 3-15,-4-4 5 0,-4-2 5 16,5-3-6-16,-4 0 0 0,-4-8-5 16,5 6 3-16,-8-13-5 0,4 5-2 15,-4-8 0-15,-3-2-1 0,0-5-2 0,-3-2-6 16,-1 2-1-16,-2-7-1 0,0 3-5 16,-2 0-8-16,5 4-10 0,-4 4-11 0,1-1-22 15,3 5-21-15,3-1-31 0,-8 3-26 16,8 5-29-16,0-3-17 0,8 9-40 15,-8-4-101-15,0 3-299 0,3 3-120 16</inkml:trace>
  <inkml:trace contextRef="#ctx0" brushRef="#br0" timeOffset="226889.4263">25546 15437 1574 0,'6'12'-48'0,"1"1"14"16,-1-2 18-16,5-2 12 0,-11-1 30 15,3-6 23-15,-3 6 16 0,3-4 10 16,0-1 8-16,-3-3 1 0,0 5-5 16,4-5-6-16,-4 0-3 0,0 0-4 0,0-8-6 15,-7 4-9-15,7-6-2 0,0 2-5 16,0-1-5-16,3-2-4 0,-3-2-1 0,7 5-6 16,-4-1-3-16,4 2 3 0,-3-3-8 15,2 2 0-15,4 1-6 0,0 5 11 16,7-4-8-16,-8 12-1 0,12-4 8 15,-8 5 9-15,7 1 2 0,4 2 6 0,-5 2 5 16,8 0 7-16,-7 4 3 0,7 1 5 16,-4 1 1-16,4-3 2 0,-7 0-2 15,3-5-1-15,-7 5 6 0,-2-5 0 0,2 4 11 16,-5-6 4-16,-1-4-6 0,-1 2-5 16,5-4-10-16,-7-4-2 0,-1-4-10 0,2 2-3 15,-2-8-5-15,4 2-9 0,-10-7-1 16,3-7-15-16,3 0-21 0,-1-1-15 0,-2-1-13 15,0-6-16-15,-3 5-16 0,0 2-22 16,0 0-30-16,0 2-38 0,3 3-41 16,-3 5-35-16,0-2-55 0,0 0-121 15,0 2-50-15,0 4-194 0,0-2-147 0</inkml:trace>
  <inkml:trace contextRef="#ctx0" brushRef="#br0" timeOffset="227547.0137">26489 16075 1760 0,'-3'-2'-33'16,"3"-4"13"-16,-4 4 11 0,4 2 15 16,-3-3 18-16,3-1 17 0,0 4 10 0,3-3 8 15,1-3 8-15,3 6 6 0,9-8 4 16,-6 7 2-16,10-7-4 0,-6 8 0 15,16-7-2-15,-11 4-6 0,8-2-2 0,0 3-10 16,-4-1-4-16,4-2-5 0,0 5-5 16,-8-2-5-16,5-3-4 0,-4 5-15 0,-4 0-11 15,8-2-29-15,-11-4-32 0,-3 6-39 16,0-2-40-16,0 4-32 0,-10-4-68 16,0 2-109-16,0 0-258 0,-13 0-99 15</inkml:trace>
  <inkml:trace contextRef="#ctx0" brushRef="#br0" timeOffset="227741.3841">26532 16122 1597 0,'0'8'-14'0,"0"-1"18"0,0-2 20 15,7 3 21-15,-4-3 21 0,8-3 10 16,2 3 9-16,4-2 1 0,-4-3 1 0,10 0-5 16,1 0-6-16,6-3-9 0,-8-2-5 15,13 5-7-15,-10-2-5 0,5-3-3 16,-3 5-9-16,-3 0-7 0,-1 0-20 0,-3-2-26 15,0-4-22-15,-6 6-29 0,2-2-44 16,-2 2-19-16,-1 0-33 0,0 0-65 0,-6 0-395 16,0 0-121-16</inkml:trace>
  <inkml:trace contextRef="#ctx0" brushRef="#br0" timeOffset="228975.0621">27560 16223 1658 0,'-10'0'-29'0,"6"0"11"0,-6 0 18 15,7 0 16-15,-7 0 17 0,10 0 17 0,-7 0 11 16,-3 0 8-16,7 0 7 0,3-6 1 16,-10 6 4-16,10 0-2 0,-7 0-1 15,7 0-1-15,0 0-3 0,0 0-4 0,-7 0 0 16,7 0 2-16,0 0 0 0,24 6 1 15,-18-6 1-15,11 2-3 0,-4-2 4 16,8 0-4-16,9 0-2 0,-7 0 4 16,7 5-11-16,0-5-6 0,7 2-7 0,-7-2 0 15,-7 0-7-15,7 0-2 0,-4 0-5 16,-2 5-5-16,-4-5 9 0,4 0-13 0,-8 3-7 16,1-3-2-16,-1 0-8 0,-2 2-19 15,-1-2-24-15,1 0-27 0,-1 0-36 16,-7-2-37-16,5 2-42 0,-5 0-38 0,4 0-23 15,4-3-72-15,-8-2-86 0,1 5-278 16,-1 0-168-16</inkml:trace>
  <inkml:trace contextRef="#ctx0" brushRef="#br0" timeOffset="229790.1278">28263 16075 1769 0,'-3'0'-42'15,"0"-2"9"-15,3-4 15 0,0 4 11 16,0 2 16-16,0-3 20 0,0-1 17 16,3 1 12-16,3-3 13 0,1-2 7 0,7 7 0 15,-5-2-2-15,5-2 2 0,2 2-1 16,5-1-1-16,-5-4-3 0,4 6-3 15,4 2-7-15,-5-3-10 0,8 3-2 0,0-5-6 16,-4 5-4-16,4-7-5 0,0 5-8 16,3-6-15-16,-3 8-22 0,-5-3-23 0,-1-1-31 15,2 4-33-15,-7 0-38 0,5 0-32 16,-4 0-64-16,-11 0-112 0,1 0-252 16,-4 0-94-16</inkml:trace>
  <inkml:trace contextRef="#ctx0" brushRef="#br0" timeOffset="230137.1605">28480 16124 1563 0,'-7'9'-2'0,"1"-5"10"0,-1-1 11 16,3 5 16-16,-2-1 14 0,6 3 11 15,-10-3 10-15,7 3 13 0,-11-1 4 16,11 8 5-16,-7 0 2 0,0 0-3 0,3-2 0 15,4 8 0-15,-7-3-4 0,7-3 4 16,-4 6 0-16,3-1 3 0,4-2-6 16,-3-2-2-16,3-2-4 0,3 8-2 0,1-7-11 15,3 0-2-15,-1 0-3 0,4 4 0 16,4-3-8-16,-1-1 4 0,4-2-11 16,2-3-9-16,5 4 2 0,-7-7-20 0,10 4 4 15,-5-3 12-15,2-3 0 0,6-4-13 16,0 5 0-16,-3-7-15 0,-4-1-17 15,1 0-24-15,6-1-17 0,-11-2-24 0,5-2-21 16,-4-3-29-16,-4 6-30 0,1-3-45 16,3 0-36-16,-13-2-73 0,3 1-111 15,-4-1-36-15,1-2-123 0,-14 0-78 0</inkml:trace>
  <inkml:trace contextRef="#ctx0" brushRef="#br0" timeOffset="230352.1807">28467 16416 1574 0,'0'-9'-20'0,"-7"6"4"0,14-1 13 15,-4-4 17-15,7 3 20 0,-4-2 8 16,8 2 5-16,-1-3 8 0,7 3 0 16,1 1-5-16,-2-5-6 0,8 1-1 0,-7 7-6 15,4-7-6-15,-2 5-6 0,2-1-17 16,3-4-27-16,-10 8-25 0,-1-2-28 0,4-1-37 15,0-2-34-15,-10 3-92 0,3-3-241 16,1 3 18-16</inkml:trace>
  <inkml:trace contextRef="#ctx0" brushRef="#br0" timeOffset="232105.3996">27566 15872 1270 0,'3'-7'-36'0,"-3"-1"12"15,0 1 16-15,0 5 12 0,7-6 16 16,-7 1 11-16,0 7 10 0,0-9 7 16,0 9 7-16,0-2 4 0,0 2 10 0,0 0 10 15,0 0 5-15,0 0 2 0,0 11 7 16,0-2 1-16,-7 6 3 0,4 7 3 16,0 4-4-16,0-1 4 0,-4 7-3 15,0-2-2-15,7 7 0 0,-10-1-7 0,0-1 5 16,7 5-3-16,-4-5-10 0,0 2 1 15,1-7 3-15,-1 8-10 0,4-6 2 0,0-4-8 16,-1-1-3-16,4-2-10 0,-10-2 3 16,7-1-16-16,3-2 7 0,-7-3-11 15,4-1-1-15,0-7 0 0,-1 7-6 0,4-7 0 16,-7 4-3-16,7-3 1 0,-3-3-9 16,3-4 4-16,-3 5-2 0,3-7-9 15,0-1 1-15,0 0-2 0,-10-9-4 0,10 1 4 16,0-1-9-16,0-7-1 0,0 0 1 15,3-10-3-15,4 1 4 0,-7-8-10 0,3 1-6 16,7-2 2-16,-3 1 0 0,3 0-3 16,3 3 4-16,-6-2 0 0,3 1-3 15,3 4 8-15,-3-5-9 0,0 7 3 16,0 0 1-16,-3 2 7 0,0 5-3 0,2-6-1 16,-2 6 2-16,0 1 0 0,0 7-2 15,-4-5 1-15,3 0 4 0,1 5 0 16,-7 0-3-16,7-3 3 0,0 4 0 0,-7 0-2 15,3 1 4-15,0 4-4 0,0-4 2 16,-3 1-2-16,7 2 0 0,-7 3 8 0,0-1-3 16,7-2 9-16,0 5 0 0,-4 5 24 15,3-2-8-15,1-1 8 0,0 6 2 0,0-1-3 16,2 1 9-16,-2 1 4 0,7 0-2 16,-8 0-5-16,4 6-2 0,4 0 1 15,-8 0-8-15,4-3 0 0,4 4 0 16,-1-6-8-16,-7 5-3 0,5-5-3 0,2 5 0 15,-7-6 4-15,5 7-6 0,2-1-2 16,-7-5 2-16,5 7 7 0,-5 0-1 0,4-1 6 16,1 1 0-16,-11 1 2 0,6 4 6 15,-3-2-2-15,4 5-1 0,-7-2 2 16,3-1-4-16,0-2-1 0,5 5-1 0,-8-2 2 16,3-3-6-16,0-3-2 0,-3 6 0 15,10-5-1-15,-10-3-4 0,0-1-1 0,0-2-2 16,3 1-1-16,-3-3 0 0,3 1-3 15,-3-4 2-15,0 2-3 0,8-1 0 16,-8 0-1-16,0-6 2 0,0 5-5 16,3 1 1-16,-3-3 0 0,0-1 0 0,0 2-1 15,0-4-4-15,0 4-8 0,0-3-11 16,3 1-21-16,-3-4-12 0,0 0-31 16,0 0-19-16,0 5-28 0,0-5-19 0,0 0-28 15,0 0-17-15,0 0-18 0,0 0-22 16,0 0-10-16,-6-9-13 0,-2 9 4 15,5 0-1-15,0-3-18 0,-4 3-30 0,-2-6-25 16,1 6-309-16,2 0-132 0</inkml:trace>
  <inkml:trace contextRef="#ctx0" brushRef="#br0" timeOffset="232475.9237">27473 16612 1592 0,'-10'3'-80'0,"3"-3"28"16,0 0 21-16,4 0 4 0,0 2 21 15,3-2 13-15,-10 0 8 0,7-2 12 16,3 2 4-16,0 0 11 0,-4 2 7 0,4-2 4 16,0 0 10-16,0 0 8 0,0 0 0 15,17-2 11-15,-4-1 2 0,4-2 1 0,-4 5 3 16,7-2 4-16,7-4 3 0,0 5 2 15,6-5 1-15,0 1 2 0,0 1-7 16,1 1-10-16,-1-3 5 0,0 4-5 16,1-4-6-16,-4 6 0 0,4-1 0 0,-12-2-10 15,2-2 7-15,-4 5-14 0,-4-3 7 16,5-2-12-16,-4 5-6 0,-4-2 3 0,4-3-11 16,-11 5-15-16,4 0-20 0,4-2-26 15,-11-1-23-15,7-2-35 0,-10 5-36 16,3-2-44-16,3-4-44 0,2 6-44 15,-8-1-82-15,0-5-110 0,3 4-9 0,0-1-113 16,4-1-63-16</inkml:trace>
  <inkml:trace contextRef="#ctx0" brushRef="#br0" timeOffset="233088.9785">29000 16457 1556 0,'0'-8'-7'0,"0"7"10"16,0-5 3-16,0 6 19 0,0 0 19 15,0 0 17-15,7 6 11 0,0-5 15 16,-7 7 4-16,6 2 4 0,1 2 8 0,-4 0-3 15,4 5 5-15,0-1 0 0,6 9 2 16,-10-2 4-16,4 3-4 0,0-2 2 16,-1 3 4-16,4 6-5 0,-3-8-16 0,0 10-6 15,-1-10-5-15,1-1-15 0,-1 2 0 16,5-1-8-16,-11-5-9 0,6 1-27 16,1-5-30-16,-4 2-26 0,0-6-27 0,5 0-31 15,-5-4-38-15,-3 1-40 0,3-2-44 16,0-5-43-16,-3-2-98 0,0 0-105 15,0-12-166-15,0-2-124 0</inkml:trace>
  <inkml:trace contextRef="#ctx0" brushRef="#br0" timeOffset="233402.0016">28987 16340 1610 0,'3'-15'-60'0,"4"-3"13"15,-4 9 7-15,11-2 18 0,-8-2 24 16,11 4 13-16,6-2 17 0,-3 4 12 0,4 0 7 16,3-1 7-16,-8 6 7 0,8-3 1 15,-10 10 9-15,10-3 9 0,-8 6 12 16,5 2 10-16,-7 2 0 0,-4 0 8 16,-10 6 2-16,3 2 4 0,-6-3 1 0,0-5 33 15,-3 12-7-15,-3-9-8 0,-7 2-9 16,-1-2-8-16,1-3-12 0,-4 4-15 0,1-7-1 15,-5 4-17-15,1-8-15 0,4 2-29 16,-1 1-29-16,1-8-46 0,-5 5-41 16,4-5-46-16,4 0-53 0,0-5-53 15,3 2-75-15,-3-2-159 0,-1-2-14 0,4 2-179 16,4 0-158-16</inkml:trace>
  <inkml:trace contextRef="#ctx0" brushRef="#br0" timeOffset="234291.1079">27193 16032 1749 0,'-3'-7'-46'0,"3"7"17"0,-8-3 23 15,5-2 19-15,0 3 20 0,3 2 15 0,0 0 5 16,-7-3 10-16,7-2-3 0,0 5 1 16,-3-2-3-16,6-3 5 0,-3 5 4 15,0 0 8-15,7 0 3 0,-7 0 2 16,6 0 2-16,2 0-2 0,1-2-5 0,1-4-4 16,1 6-5-16,5 0-5 0,-2-2-8 15,-8 2-3-15,7-3-7 0,-2 3-5 0,-2-4 0 16,-2 4-5-16,7-3-2 0,-11 3-3 15,7 0-1-15,-10-6-1 0,3 6 1 0,-3 0-9 16,0-2-2-16,0 2-4 0,0 0-6 16,-16 0 1-16,8 2-3 0,-1-2 3 15,-1 6-3-15,-1-6-1 0,2 3 1 16,-1-3 1-16,7 0-2 0,-8 4-1 0,8-1-1 16,-7-3-3-16,7 0 0 0,0 0-1 15,-5 0 4-15,8 0-4 0,0 0 2 0,0 0 0 16,0 0 3-16,14 0 1 0,-4 0-3 15,-4 0 0-15,8 0 0 0,-1-3 1 16,1-1-2-16,2-5 1 0,1 7-4 16,-1-4 4-16,5 5-12 0,-15 1-15 0,8-3-21 15,-1-2-26-15,1 5-35 0,-11 0-55 16,7 0-47-16,-10 0-120 0,0 0-127 16,0 0-187-16,-13 5-143 0</inkml:trace>
  <inkml:trace contextRef="#ctx0" brushRef="#br0" timeOffset="237552.9587">24931 16090 1670 0,'0'-8'-52'0,"4"1"16"0,-4-3 11 15,4 7 15-15,-4-1 17 0,3-5 21 16,-3 9 10-16,0-2 11 0,0 2 14 0,3 8 10 16,-3-1 0-16,3 4 2 0,1-2 0 15,-4 9 4-15,6-2 1 0,1 10 2 16,0 4 0-16,3 3 0 0,3-1-2 0,-3-3-4 16,6 10 1-16,-2-7-4 0,2-2-1 15,2 3 1-15,-2 0-7 0,1-9 4 16,-1 6-8-16,-2-9-9 0,2 1-2 15,-2-5 0-15,-4-2-3 0,0-3-3 0,3-3-1 16,-3-5-5-16,0-4-5 0,0-4 0 16,0 1-11-16,0-11-2 0,-3-3 2 0,6-2-6 15,-6-6-11-15,0-8-3 0,-1-2-3 16,-3-2-4-16,4-1 2 0,-1 1-4 16,2 4 1-16,-8 3 8 0,3 0-9 0,-3 10 6 15,3-2 1-15,-3 4 0 0,3 1-8 16,-3 2 3-16,4 8 0 0,2-2 2 15,-3 9-2-15,5 0 7 0,-2 6-4 0,1 4 2 16,2 0-1-16,5 7-2 0,2 6 2 16,-2-5-2-16,7 6 3 0,-2 1 5 15,5 1-6-15,-1-2 0 0,1-2 4 0,-8-2 2 16,4-2 2-16,-4 2-7 0,5-7 4 16,-8 2 1-16,4-6 1 0,-8 0 0 15,5-2 9-15,-4-5-11 0,3-2 4 0,1-5 3 16,-11-2-8-16,7-7-2 0,-3 2 6 15,-7-10-10-15,0 5-1 0,0-11 7 16,-4-2-16-16,4 6 3 0,-7-9 2 0,1 6-10 16,3 1-2-16,-11 4-7 0,1-3-11 15,10 8-15-15,-7-1-15 0,3 3-26 0,3 2-30 16,1 1-29-16,0 2-35 0,0 3-26 16,3-4-51-16,0 4-107 0,0-1-306 15,3 8-173-15</inkml:trace>
  <inkml:trace contextRef="#ctx0" brushRef="#br0" timeOffset="238101.5428">25965 16382 1799 0,'0'8'-38'16,"3"-1"20"-16,5 3 24 0,-8-1 25 15,3 5 16-15,-6-2 17 0,3 3 13 0,3 0 17 16,-3 3 9-16,0-3-6 0,3 3-6 16,-3-4-4-16,0-2-1 0,0 5-3 0,0-3-1 15,3-2 0-15,-6 1-3 0,6-3 6 16,-6-1 2-16,6-1 9 0,-6 0-15 16,6-7-5-16,-6-1-9 0,3 0-11 0,0 0 0 15,0 0-7-15,-3-9-8 0,3-1 6 16,0-5-10-16,-3 0-6 0,6 3-2 15,-3-3-6-15,0-1 0 0,0-1-8 16,3 2-1-16,0-3 0 0,1 6-4 0,-1-3 7 16,0 0-13-16,8 6 9 0,-8-2-12 15,7 4 8-15,-1-1-8 0,2 2 12 0,2 6-1 16,1 0 3-16,2 8-1 0,1 1 14 16,-1 0 3-16,8 4 9 0,-1-1 7 15,4 3 0-15,0 2 8 0,-1 1 3 16,-3-3-3-16,1 0-20 0,-4-5-2 15,0-1 1-15,0-1 9 0,-7 1 18 0,1 0 10 16,-5-3 3-16,5-6-2 0,-4 0-5 0,0-6-8 16,-3 1-4-16,0-8-10 0,-4 4-1 15,0-7-8-15,-3-1-3 0,0-7-10 16,-3-2-12-16,-4-7-21 0,4 0-18 0,-4 7-26 16,0-2-28-16,1 3-27 0,6 3-29 15,-7-3-28-15,0 1-30 0,4 8-32 0,-1 3-30 16,1 1-24-16,3-5-19 0,-3 8-66 15,3-3-79-15,-3 4-15 0,3 1-192 16,0 0-149-16</inkml:trace>
  <inkml:trace contextRef="#ctx0" brushRef="#br0" timeOffset="238677.0007">24531 15807 1676 0,'4'0'-53'0,"-1"5"25"0,0-2 25 0,-3 6 20 16,4 7 21-16,-1 6 22 0,1 3 12 16,-1 11 16-16,0-2 16 0,4 16 3 0,-4-2 8 15,4 4 3-15,0 3 4 0,-4 0 3 16,3 0 3-16,-2-2 5 0,2-3-10 0,-2-1-10 15,3-1-8-15,-7-5-1 0,3-4-16 16,0-3-12-16,0-4-3 0,1-5-11 16,-1-2-11-16,-3 0-21 0,3-8-19 15,1 4-31-15,-4-9-38 0,4 1-36 0,-4-3-34 16,3-8-40-16,0 3-39 0,-3-5-47 16,3-12-108-16,0-6-111 0,-3 2-170 0,0-10-141 15</inkml:trace>
  <inkml:trace contextRef="#ctx0" brushRef="#br0" timeOffset="239850.1772">24525 15942 1699 0,'0'-2'-69'0,"0"-1"8"15,3 3 15-15,-3-5 19 0,7 5 19 16,-1 0 5-16,1-2 7 0,6-3 11 16,4 5-1-16,0 0 5 0,6-2 9 0,4-4 5 15,3 4 1-15,3-1 5 0,4 3-4 16,-7-4 8-16,6 4 5 0,2 0-1 15,1 0 0-15,-2 0 2 0,10 0-2 0,-7-3 2 16,6 3-6-16,-2 0 1 0,2 0-3 16,-5-6-2-16,5 6 0 0,1 0-6 0,-1 0-4 15,4 0 1-15,1 0-2 0,-5 0-4 16,4 0 0-16,1 0 2 0,-5 0-7 16,1 0 4-16,2 6-4 0,-1-6 4 15,1 3-8-15,1-3 1 0,1 4-1 0,-2-1-1 16,1-3-1-16,1 8 0 0,-2-6-2 15,2 3 3-15,2-3-2 0,0-2-1 0,-9 5-1 16,6-5 1-16,3 0-4 0,-9 0 0 16,5 0-1-16,-2 0-1 0,-1 0 1 15,1 3-1-15,4-3-1 0,-15 0 0 16,10 0 1-16,-2 0-4 0,-4 0 2 0,0 0 0 16,4 2 1-16,-8 3-2 0,8-2 3 15,2-3-3-15,-6 4 0 0,4-1 1 16,-1 2-1-16,4-2 0 0,-4-2 1 0,1-1 0 15,-11 6 2-15,13-4-3 0,1-2 0 16,-10 0-1-16,6 6 3 0,-9-6 0 0,6 0-4 16,-7 3 2-16,0-3-1 0,4 0 0 15,-7 0 0-15,0 0 1 0,0 0 0 16,0 0-2-16,-7 0 2 0,7 0 0 16,0 0 0-16,4 0-1 0,-4-3 0 0,3-3 0 15,3 6 0-15,5 0-1 0,-1 0 1 16,3 0-1-16,-6 0-1 0,3 0 4 0,6-2-3 15,-2 2 0-15,-1 2 2 0,1-2-1 16,-8 0-2-16,4 0 2 0,1 0-1 16,-8 0 6-16,7-2-8 0,-10-4 4 15,3 5-2-15,3 1-2 0,2-3 1 0,-8 3 2 16,3-5-3-16,4 5 4 0,-4-3-3 16,-3 3 2-16,3-4 2 0,4 4-3 0,-7 0 1 15,0-3-1-15,-7-2 1 0,7 3 1 16,-6 2-2-16,-5 0 0 0,5-3 0 15,-4 3 0-15,4-5 2 0,-5 5-3 0,5 0-1 16,-4-7 0-16,-1 7 1 0,5 0 0 16,-10-2 1-16,5-4 1 0,-5 6-4 15,2 0 5-15,-2-2-2 0,2 2 0 16,-2 0-1-16,-1-3 2 0,1 3-2 0,-1 0 1 16,-7 0 0-16,8 0 1 0,-4 0-1 15,3 0 2-15,-6 0-1 0,3 0-1 0,-4 0 2 16,1 3 0-16,7-3 10 0,-11 0 5 15,3 2 1-15,4 6 0 0,-6-8 9 16,6 7-1-16,-4 1-2 0,1 2 9 16,-4 5 14-16,11-6 5 0,-11 9 5 0,7 5 3 15,-3-6-5-15,0 9 9 0,6-4-1 16,-10 5 10-16,4 3-5 0,0 0 2 0,-4 2-4 16,7 6-1-16,-7-9 3 0,-3 5-11 15,3 3-1-15,1-7 4 0,3 3-5 16,-7 0 0-16,3-1 0 0,0 0 1 0,-3-5-3 15,7-2 1-15,-4 0-6 0,-3 0 2 16,6 0-25-16,2 0 0 0,-8-7 0 16,0 2-4-16,3-8-2 0,-3 5 3 0,3 0-7 15,-3-8 5-15,0 4-4 0,7-1-1 16,-7-5-2-16,0 1 0 0,0 1-8 16,3-3-16-16,-3 2-24 0,-3-1-30 0,3-2-30 15,-7-5-31-15,4 6-31 0,0-5-33 16,-5-1-35-16,2 8-32 0,3-8-22 0,-10 5-79 15,-1-2-124-15,-9-1 11 0,3-2-169 16,-4 5-136-16</inkml:trace>
  <inkml:trace contextRef="#ctx0" brushRef="#br0" timeOffset="241278.3074">24955 16823 1610 0,'-10'1'-74'0,"0"-1"14"0,3 0 10 16,4 0 11-16,-4 0 5 0,1 6 7 16,3-6 8-16,3 0 9 0,-11 0 11 0,8 2 9 15,-4-2 11-15,7 0 8 0,-3 0 14 16,0 0 5-16,3 0 10 0,-3 0 8 15,-5 0-1-15,8 0 3 0,0 0 3 0,0 0-4 16,-6 0-6-16,6 0-1 0,0 0-7 16,0 0-3-16,0 0-2 0,0 0-6 15,0 0-2-15,0 0 0 0,0 0 1 0,14 5-3 16,-8-5-3-16,1 0 1 0,-1 0 2 16,5 0-2-16,-2 3-2 0,1-3 1 15,4 0 0-15,-1-3-3 0,4 3-1 0,2 0 2 16,2 0 0-16,-4 0-1 0,5 0-4 15,5 0 1-15,0-5-1 0,0 5 2 16,3 0-5-16,0 0 6 0,3 0-6 0,0-2-2 16,1 2-2-16,13-6-2 0,-4 6 1 15,7 0-2-15,-4-1-1 0,5-5-5 16,-1 6 2-16,3-2-2 0,-3-1 1 0,0 3-3 16,3-4 0-16,4 4 3 0,-10-3-1 15,2 3-2-15,2-6 4 0,-1 6-4 0,-1-2 5 16,2-4-3-16,-7 6 2 0,2 0 0 15,-3-1 2-15,1 1 2 0,-8-3-6 16,4 3 3-16,1-5-2 0,-2 5-2 16,4 0 0-16,1 0 0 0,-4 0 2 0,7 0-4 15,-4 0-2-15,-2 0 3 0,-2 0 2 16,-2 0-1-16,6 0-3 0,-9 0 5 16,6-3-3-16,-4 3 9 0,1 0-10 0,-4 0-1 15,4 0-5-15,0 0 9 0,6 0-1 16,-10 0 0-16,8 0-2 0,-11 0-4 15,6 0 3-15,1 3-5 0,-1-3 10 0,5 0-11 16,-8 0 8-16,7 0-7 0,-7 0 3 16,7 0 1-16,-3 0-2 0,3 0 2 15,-4 0-3-15,4 0 0 0,1 0 6 0,-5 0-2 16,1 0 0-16,-1 5-2 0,5-5 0 16,2 0 5-16,-10 0-4 0,8 0-3 15,2 3-5-15,-7-3 4 0,5 0 1 16,-5 0 1-16,14 1 1 0,-6-1 1 0,2 0-3 15,1 0 1-15,3 6-2 0,0-4 2 16,-3-2 2-16,-1 0 1 0,4 6 1 0,1-6-8 16,-8 3 1-16,4-3 2 0,-1 4-2 15,-2-4 6-15,2 3-7 0,1-1-1 16,-4-2-1-16,4 6 8 0,-4-5 11 0,0-1-20 16,4 0 3-16,-4 6-1 0,1-4-3 15,-1-2 7-15,-2 5-6 0,-5-2 5 16,1-3-2-16,-1 2 1 0,5-2-4 0,-5 0 6 15,1 0-6-15,-4 5 2 0,0-5 3 16,-3 0-3-16,4 0 2 0,-11 2-3 16,1-2 4-16,-5 0 1 0,5 0 12 0,-10 0 9 15,2 0 5-15,-2 0-12 0,2 0 3 16,-10 0 4-16,8 0-6 0,-4 0 3 16,4 0-3-16,-8 0-3 0,4 0 4 0,-4 0 3 15,5 0 0-15,-8 0-1 0,7 0 0 16,-7 0-1-16,0 0-4 0,5 0 1 15,-5 0-1-15,7 0-4 0,-7 0 1 0,-3 0-6 16,0 0-8-16,6 0-29 0,2 0-15 16,-8 0-36-16,0 0-50 0,0 5-69 0,0-5-86 15,6-5-179-15,1 5-67 0,-4 0 64 16,-3-2-202-16,6-3-165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20:40.355"/>
    </inkml:context>
    <inkml:brush xml:id="br0">
      <inkml:brushProperty name="width" value="0.05292" units="cm"/>
      <inkml:brushProperty name="height" value="0.05292" units="cm"/>
      <inkml:brushProperty name="color" value="#FF0000"/>
    </inkml:brush>
  </inkml:definitions>
  <inkml:trace contextRef="#ctx0" brushRef="#br0">4996 7173 310 0,'-5'2'96'0,"-1"-2"-21"0,3 3-36 15,-4-3 1-15,4 1-4 0,0-1-4 16,0 3 10-16,-2-3 2 0,-1 3 4 16,6-3 6-16,-3 0 6 0,3 0 1 0,0 0 8 15,0 0 8-15,-3 2-6 0,3-2 5 16,-4 0 7-16,4 0 3 0,0 0 0 15,0 0-3-15,0 0-6 0,0 0-5 0,0 0-4 16,0 0-5-16,7-9-2 0,-1 4-3 16,2-3 2-16,5 0-3 0,7-2 0 0,-1 0-5 15,11-2-3-15,0-1-1 0,8 4-1 16,-2-4-3-16,4 2 1 0,3 6-3 16,1 1-4-16,-4 4-1 0,7 2-2 15,-8 5 2-15,9 6-2 0,-2 2-2 16,1 5-3-16,-7 2 1 0,-1 4-2 0,2-1-1 15,-8-1 1-15,-6 0 3 0,0 0 0 0,-5-4 2 16,-1 3 4-16,-1-3-3 0,-4-5 6 16,-2 0-4-16,2-3 3 0,-2 1 0 15,-1 0-1-15,-3-6 4 0,0 3 21 0,0-3-6 16,-4-2 1-16,1 0-6 0,0-2-11 16,0-3-4-16,-4 0 4 0,4 0-11 0,-7-3-6 15,3-2 4-15,4 2-6 0,-4-4-4 16,1 0-7-16,-1-4 2 0,0 2 4 15,0-1-10-15,4-5-8 0,3-3 8 16,0 1 1-16,0-1-2 0,0-4-3 0,7 2 2 16,0-1-7-16,5-1 2 0,2 0-1 15,6 2 0-15,3 3 2 0,0-4 0 16,8 6-2-16,5-2-2 0,5 1 4 0,-5 7 0 16,4 4-5-16,1-3 5 0,-2 5 4 15,-2 1-2-15,3 2-2 0,0 2 3 0,-3 1 2 16,-4 1-5-16,1 0 20 0,-1 1-4 15,-10 0 4-15,0-2 0 0,1-2-5 16,-8 5 13-16,-2-4 5 0,-1-2-13 0,1 3 7 16,-8-1-9-16,5-2 5 0,-5 0-4 15,1 3 1-15,-1-6-3 0,-2 3-19 0,-1-2-38 16,-3-1-53-16,3 1-60 0,-6-5-100 16,3-1-122-16,-3-1-201 0,-1 2 84 0,-2 2-257 15,-1 3-239-15</inkml:trace>
  <inkml:trace contextRef="#ctx0" brushRef="#br0" timeOffset="1381.9943">4936 8202 1958 0,'6'-15'-53'0,"-3"3"19"0,-3-1 19 15,4 4 26-15,-1-4 26 0,0 3 24 16,-3 2 13-16,3-2 5 0,0 0 3 0,-3 5-3 16,5 1-4-16,-2 1 7 0,3 6 12 15,4 1 9-15,1 9-3 0,2 1 1 16,-1 4 7-16,9 8 1 0,-4 1 6 0,2 3-10 15,-2-1 0-15,4 9-8 0,-2 0-9 16,2-1-9-16,-9-4-11 0,6-1-4 0,-2 1-6 16,-2-1-9-16,-2-1-7 0,2-4-9 15,-1-2-20-15,-3-2-33 0,-3-6-30 16,3 0-33-16,-3-2-30 0,-4-6-45 0,0-1-59 16,1-2-46-16,-8-8-103 0,4 2-147 15,-13-13 65-15,0 0-143 0,-1-2-90 16</inkml:trace>
  <inkml:trace contextRef="#ctx0" brushRef="#br0" timeOffset="1919.8295">4625 8322 1559 0,'-13'-2'-16'0,"3"0"21"0,-1-1 16 16,5 0 10-16,3 1 9 0,0 2 17 15,-1-4 20-15,8 1 17 0,-1 0 7 16,3 1 3-16,4-2 0 0,4 0 0 15,-1-1-4-15,10 0-6 0,4-1-7 0,0 2-7 16,9-4-5-16,1 0-5 0,7 1-11 16,2-3-3-16,8 1-4 0,2-4-9 0,1 3-3 15,3-3 0-15,-3 0-9 0,-4 4 0 16,-9-1-4-16,-1 6-5 0,-3-4-3 16,-3 2 0-16,-7 0-3 0,0 5-2 0,-3-2-4 15,-5 3 4-15,-2 3-2 0,1-2-2 16,-2 7 3-16,-5 4 0 0,-1 0 0 15,-2 2-2-15,-2 6 5 0,1 3 2 0,-4 2-1 16,-1 2 2-16,-2 2 0 0,0 0 5 16,0-3 1-16,-3 6-6 0,0-5 5 15,0-3-5-15,0 4-1 0,0-5-2 0,0-1 1 16,-3-4-3-16,3-3 3 0,3 0 1 16,-3-3 2-16,0-7-7 0,-3-2-1 0,3-3 1 15,0 0 0-15,0-18 9 0,0 3 1 16,0-5 0-16,3-5-3 0,-3-5 1 15,4 3-3-15,-4-8-3 0,3 7-3 0,0 2-6 16,-3 0-8-16,6 3 5 0,-1 3 0 16,1 0 2-16,1 5-1 0,-1 3 4 0,5 7-4 15,2 0-4-15,-4 7 4 0,8 1 2 16,-4 4 3-16,1 3-2 0,2 5 5 16,-2-1-5-16,6 7-13 0,-3-1-5 15,3 0-20-15,-1 2-25 0,2 2-24 0,-5-2-40 16,-2-5-38-16,-1 1-37 0,1 0-36 15,-5-4-44-15,-6-4-109 0,4-3-106 0,-7 1-162 16,-3-5-148-16</inkml:trace>
  <inkml:trace contextRef="#ctx0" brushRef="#br0" timeOffset="2387.8134">5676 8456 1656 0,'-13'-8'-54'0,"2"2"18"15,5 0 17-15,2 2 10 0,1-1 18 0,3 0 9 16,0 0 17-16,3-2 10 0,4-1 8 15,2 1-2-15,2-1 2 0,5 2 0 16,-2 0 4-16,6-2 0 0,3 1 1 0,-3 4 2 16,7 1 0-16,3 2-3 0,-3 0 2 15,-1 2-2-15,1 1-4 0,3 2-3 0,-3 3-2 16,-4-3-3-16,1 2-2 0,-5 1 1 16,-2-1 6-16,-1-2-1 0,-2 2 4 15,-1-2-3-15,-5 0-4 0,1-3-4 0,-6 1-3 16,4-3-5-16,-7-5-3 0,3 0-2 15,0-2-7-15,5-3-3 0,-5 0-2 16,3-2-2-16,1-1-5 0,4 3 0 16,1 0 16-16,1 0-8 0,8 2 0 0,-1 6 2 15,-1 2-4-15,8 2 6 0,0 6 1 16,0-1 10-16,3 6 8 0,3-1 9 0,-3 3 12 16,3 0 13-16,-3 5 3 0,0-5 5 15,-3 1 0-15,-3-4-7 0,-8-2 18 16,4 0 6-16,-6-3 8 0,-1 1 3 0,-3-4-7 15,0-1-26-15,-3-3-14 0,-4-5-7 16,0-2-3-16,-6-1-7 0,0-6-4 16,0-1-7-16,-5-6-13 0,-1-1-12 0,-1-7-20 15,-4-3-14-15,1 1-22 0,3-2-28 0,-4 0-30 16,2 0-30-16,1 1-28 0,1 2-45 16,7 3-40-16,0 4-41 0,3-2-56 15,3 4-133-15,3 0-20 0,1 3 51 16,7 2-143-16,-1 0-87 0</inkml:trace>
  <inkml:trace contextRef="#ctx0" brushRef="#br0" timeOffset="2551.9019">6866 7887 1582 0,'17'3'-16'0,"-4"-3"25"0,1 5 17 15,2 2 34-15,-2 1 26 0,-1 5 20 16,0-1 17-16,1 3 5 0,-1 5 18 0,0-4-10 16,0 13-7-16,1-4-10 0,2 0-11 15,-2 3-16-15,-1-1-16 0,1 1-23 16,-4-4-37-16,-1 1-31 0,-2 1-43 0,-3-6-46 15,-1 4-61-15,-6-9-61 0,-4 3-152 16,0-6-57-16,-6-2-109 0,-4-2-46 0</inkml:trace>
  <inkml:trace contextRef="#ctx0" brushRef="#br0" timeOffset="2871.6109">6700 8231 1447 0,'-4'-6'-1'15,"-3"-2"10"-15,7 1 10 0,3-1 16 16,5-2 19-16,5 3 14 0,-4-3 8 0,12 0 8 15,-1 1 7-15,7-3-4 0,0 4-3 16,6-1-5-16,0 6-4 0,0 1-2 16,7 2-4-16,4 2 1 0,-1 4 0 0,4 0 2 15,-4 8-2-15,0-4-6 0,7 5-2 16,-7-3-1-16,1 6-7 0,-4-6-5 0,1 2-2 16,-5-5-3-16,0-2-3 0,-5 0-5 15,-5-1 1-15,1-9-1 0,0-2-3 0,-5-4 0 16,2-2-6-16,-10-6-3 0,-1-3-1 15,-7-3 0-15,-2-1-7 0,-8-7 0 16,-5 1-3-16,-8 0 0 0,-3 2-5 16,-3 2 3-16,-4 3-2 0,-6 5 0 0,-1 3-8 15,-5 8 4-15,1 7-9 0,-2 5-20 16,-3 4-33-16,3 7-47 0,0 4-62 16,4 5-64-16,-1 0-111 0,3 2-160 0,4 3-179 15,4 0-175-15</inkml:trace>
  <inkml:trace contextRef="#ctx0" brushRef="#br0" timeOffset="3634.58">6069 9065 1871 0,'0'-9'-26'16,"0"1"15"-16,-3-1 19 0,0 2 16 0,-8-1 15 15,5 3 11-15,-1 3 6 0,-3 2 3 16,-3 0 0-16,0 2 1 0,-1 3-6 16,1 3 0-16,-4 2 0 0,4 4-6 0,-1-2-5 15,1 2-2-15,3 1-3 0,0 2-2 16,6 1-2-16,1-3-2 0,3 0 0 0,3 3 1 16,8 0 1-16,2-4 4 0,7 6 2 15,3 0 10-15,4 1 8 0,0 0 5 16,3 0 3-16,-7 0 1 0,4 5-21 15,-8-3 10-15,2-1-7 0,-7 2 7 0,-5-3 12 16,-2-1-1-16,-7 2-2 0,-7 2 0 16,-7-5-2-16,-2 4-2 0,-1-5 4 15,-2-2-9-15,-5-3-5 0,1-5-9 0,2-1-9 16,-1-5-17-16,1-4-31 0,1-5-29 16,4-3-23-16,2-2-25 0,7-3-31 0,1-1-29 15,6-2-35-15,6 1-19 0,1-3-5 16,4 2-2-16,5-2 12 0,1 6 22 15,6-4 23-15,-3 4 21 0,3 1 27 0,1 0 17 16,0 1 22-16,-2 4 30 0,2 0 28 16,-1 4 24-16,-2-1 24 0,-2 2 21 0,-2-1 19 15,2 4 10-15,-1 0 11 0,-1 3 12 16,2 1 12-16,1 1-5 0,1 2 0 0,-2-2-10 16,5 5 1-16,-1 0-8 0,0-2-7 15,0 1-9-15,4 2-5 0,0-4-9 16,0 4-1-16,0-4-12 0,-4-2-1 0,-3-3-7 15,0-2 4-15,-4-2-10 0,1-3-4 16,-7-5-2-16,-4-2-9 0,-2-5-8 0,-8 0-13 16,-2-5-8-16,-7-2-20 0,-4-5-8 15,-3 3-14-15,3-3-10 0,-3 5-13 16,1-1-21-16,1 2-24 0,6 3-27 16,1 3-28-16,4 2-12 0,4 0-17 0,6 1-12 15,1 2-28-15,6 3-12 0,0-1-373 16,7 2-118-16</inkml:trace>
  <inkml:trace contextRef="#ctx0" brushRef="#br0" timeOffset="4032.6094">6606 9062 1569 0,'20'0'-57'0,"-3"3"34"0,2 1 26 16,-2 2 22-16,0-1 15 0,0 5 19 16,0-1 12-16,-1 2 14 0,-2-2 13 0,-1 3 2 15,-4-6-2-15,2 1-5 0,-1 1-9 16,-1 0-5-16,2-3-5 0,-4-1-10 0,-1 1-3 16,5-5-8-16,-5 0-2 0,1-5-5 15,-1 1-5-15,0-4-6 0,2 1-4 0,-2-3 0 16,1-2-8-16,-4-2 0 0,8 5-3 15,-5-4-2-15,1 1-7 0,2 1 3 16,2 4 3-16,-1-2-2 0,3 4 3 0,0-1-2 16,4 0 6-16,0 6 8 0,-1 3 6 15,1 6 5-15,3-1 14 0,0 4-7 0,0 0 9 16,0 2 0-16,-4 3 1 0,2 3-1 16,-2-4-14-16,1-1 6 0,-1 0 4 15,-2 0-11-15,2 0-3 0,-5 0-4 16,2-5 3-16,-4-2 2 0,2-4-12 0,2-1 2 15,-3-6-7-15,3-4-1 0,0-3 1 16,4-2-5-16,1-3 2 0,-6-3-9 16,6 1-2-16,-6-1 11 0,6 3-14 0,-6 0-8 15,1 3 9-15,4-1-5 0,-4 6-3 16,5 4 4-16,-6 3 1 0,6 0-10 0,-6 5-19 16,6 2-26-16,-6 1-20 0,2 0-33 15,-1-1-30-15,1 1-36 0,-4 2-33 16,0-2-32-16,-3-1-62 0,-4 0-108 0,0-2-60 15,-3 0-162-15,0 0-125 0</inkml:trace>
  <inkml:trace contextRef="#ctx0" brushRef="#br0" timeOffset="4323.5152">7650 9180 1700 0,'0'0'13'15,"10"-6"9"-15,-3-1 1 0,-1 0 1 0,1-3 9 16,6-8-8-16,-3 0-1 0,3-4 5 16,-2-2 5-16,2-8 7 0,-3 6 8 15,0-3 1-15,0-3 2 0,-4 2 4 16,1 5 1-16,0 3 2 0,-3 0 5 0,2 4 3 15,-3 3-3-15,0 0-4 0,1 5-5 16,-4 3-3-16,3 4-7 0,0 3-2 0,-3 0-5 16,8 12 0-16,-2 1-2 0,4 3-4 15,0 4 5-15,3 4 1 0,4 3 10 16,3 1 10-16,0 2 13 0,0 5 7 0,0-5 21 16,-3 1-23-16,-7-4 8 0,4 0 5 15,-8-1 4-15,4 1 3 0,-7-2-6 0,-3-2-11 16,-3-1-6-16,-7 0-12 0,-1-2-11 15,-2 0-23-15,0-2-47 0,-4-1-49 16,-3-7-52-16,1 2-78 0,-5-6-88 0,-3-3-202 16,-3 0-32-16,-3-3 70 0,-3-3-221 15,-5 3-167-15</inkml:trace>
  <inkml:trace contextRef="#ctx0" brushRef="#br0" timeOffset="5431.7135">5962 10355 1783 0,'4'-8'-44'0,"-1"1"8"0,-3-1 4 16,0 2 22-16,0 3 16 0,-3-1 7 0,-1 4 18 15,-2 6 14-15,-1 1 12 0,-3 8 8 16,0 5 2-16,-3 7 0 0,3 4 0 16,-4 1-3-16,8 4-3 0,-1-2-1 0,0 4 0 15,7-4 5-15,4 2-3 0,3-4 1 16,5-1-4-16,2-4-6 0,2-3 1 0,8-6-3 15,-4-3-5-15,0-4-1 0,3-7-5 16,4-1-2-16,0-6-4 0,0-4-4 16,-5-1-1-16,2-5-5 0,-1 1 3 0,-2-1-1 15,-5-1-1-15,1 2 4 0,-1 1 2 16,-2-2 6-16,-4 6-6 0,4 0-6 0,-5 1-1 16,4 1 3-16,1 5 0 0,-1 3-3 15,1-1-1-15,2 4 0 0,8 1 0 16,-1-2 1-16,4 3 4 0,-1-1-2 15,1-1-2-15,3-1 3 0,3-4 2 0,-3-1-9 16,4-1-1-16,-5-4 4 0,5-7-3 16,-4-2-3-16,-4-1-12 0,-5-5 2 0,-4 0-5 15,-11 0-4-15,-3-2-3 0,-6-3 3 16,-6 2-5-16,-9-2 3 0,-5 2 2 16,-4 4-3-16,-3 4-4 0,-3 4 5 0,-4 6-5 15,1 8 3-15,-4 7 0 0,-1 6-4 16,-2 4-22-16,3 2-27 0,10-2-34 0,10 2-38 15,3 1-44-15,8-4-35 0,2 1-32 16,7-7-61-16,7-2-91 0,-1-4-280 16,5-5-168-16</inkml:trace>
  <inkml:trace contextRef="#ctx0" brushRef="#br0" timeOffset="5983.9438">6913 10355 1904 0,'13'-3'25'0,"-7"8"10"16,2 0 10-16,-2 5 13 0,-2 0 18 15,-1 0 10-15,0 3 11 0,4 1 11 0,-7 2 7 16,7 1-9-16,-4-2-4 0,0 0-12 16,4-3-7-16,-4 1-10 0,0-1-10 0,4-4 4 15,-3-3-19-15,6-2-14 0,-4-8-3 16,4-3-21-16,4-4-4 0,2-4-9 16,-2-2 1-16,2 2-5 0,1 0 5 0,3-1-4 15,0 3 3-15,-3 2 3 0,6 3 11 16,-7 6 13-16,8 3 10 0,-4 5 4 15,3 2 10-15,-3 5 8 0,4 2-1 16,-5 1 7-16,8 0-4 0,-3 3-5 0,-4-5-3 16,-1 1 0-16,2-4-2 0,-1 0-7 15,-1-2-2-15,-1-3-3 0,2-5-3 0,-4-5-7 16,1-1-4-16,2-1-2 0,-1-5-6 16,-6 0-6-16,6-5-1 0,-2 3-3 15,-2 1-1-15,-1 4 1 0,0-1-6 0,-3 2 2 16,4 1 2-16,-4 5-1 0,3 2 7 15,1 2 7-15,-2 2 1 0,6 4 2 0,-2 0 1 16,1 1-3-16,2 2-3 0,1-2 1 16,4 2 3-16,0 2-4 0,-2-7 2 15,2 2-5-15,3 0-23 0,-4-3 2 0,1-1-1 16,-2-4 5-16,2-2-6 0,3-3 10 16,-4-2 1-16,1-5-7 0,-2-5 2 0,-1-4 0 15,-4-4-6-15,-4 0-4 0,-7-6 0 16,-3 4 2-16,-3-3-8 0,-3 3 2 15,-3 2 8-15,-4 2 1 0,-4 5 3 0,1 4-7 16,-4 1 9-16,1 9-3 0,-4 4-4 16,4 4 7-16,-5 4-38 0,4 2-27 15,1 2-40-15,5-2-62 0,5 3-61 0,-1 0-90 16,4-4-181-16,0 1 13 0,3 0 59 16,0-3-105-16,3 1-42 0</inkml:trace>
  <inkml:trace contextRef="#ctx0" brushRef="#br0" timeOffset="6492.992">6289 11517 1445 0,'0'0'46'0,"0"0"17"0,0 0-1 16,0 0-3-16,3 9 19 0,-3 3 25 0,3 2 20 15,2 3 4-15,1 1-2 0,-3 8 5 16,10 1-11-16,4 0-3 0,-4 2-13 16,4 0-9-16,-4 1-12 0,4 0-16 0,-4-5-23 15,1-1-23-15,-1 0-37 0,-3-7-46 16,1-3-47-16,1 2-45 0,-5-8-57 16,-3-3-108-16,-4-5-132 0,0 0-118 0,-7-13-71 15</inkml:trace>
  <inkml:trace contextRef="#ctx0" brushRef="#br0" timeOffset="7050.4464">6136 11543 1530 0,'-4'-17'-12'0,"1"5"10"0,10 3 2 0,-4-4 9 15,8 1 24-15,5-3 25 0,7-5 20 16,4 5 11-16,3 0 4 0,0 2-4 16,7 4-4-16,-7 1-6 0,3 8 7 0,0 3 1 15,0 3 0-15,-3 7 1 0,0 5-7 16,-9 7 4-16,-1 2-7 0,-7 6 5 15,-3 3-4-15,-3 0 0 0,-4 0 0 16,1-4 1-16,-1-2 4 0,0-5-25 0,0 0 0 16,4-4-9-16,3-1-1 0,0-6-13 15,6-7-14-15,1-2-25 0,4-5-24 0,1-5-29 16,5-4-30-16,0-6-30 0,3-3-26 16,-3 0-13-16,0 1-7 0,-4-2 7 0,1-1 14 15,-5 6 12-15,-5-4 18 0,5 7 23 16,-5-1 31-16,-4 0 29 0,0 3 27 15,-3 1 18-15,-1 3 19 0,-2 3 16 0,2-1 13 16,-3 3 11-16,1 3 10 0,-1 1 5 16,4 2 6-16,0 0 16 0,2 6 2 0,2 0 5 15,2 0-10-15,4 1 1 0,2 1-10 16,2-2-2-16,6 2-14 0,-1-4-13 16,8 0 2-16,-4-1-12 0,0-3-33 15,0-4-36-15,0 1-33 0,-8-3-33 0,2 0-33 16,-4-5-38-16,-4-1-33 0,-5-1-26 15,-1 0-19-15,-7-1-6 0,-3-1-2 16,-7-3 25-16,-2 3 48 0,-2 2 49 0,-5-1 36 16,-1 3 25-16,-7 0 15 0,2 0 34 15,1 3 14-15,4 0 23 0,-2-4 10 0,5 4 6 16,1-2-4-16,3 1-1 0,3 0 7 16,4 1 0-16,3-2 0 0,0 0-6 15,10-4-2-15,0 0-7 0,3 1-6 0,7 0-4 16,-3-1-17-16,3 1-25 0,-3 2-26 15,-4-3-32-15,4 1-41 0,-4-1-34 0,-2-2-74 16,-5 2-347-16,-3 1-66 0</inkml:trace>
  <inkml:trace contextRef="#ctx0" brushRef="#br0" timeOffset="7383.4809">7299 11425 1469 0,'-6'-6'-24'0,"-4"2"22"16,4 1 6-16,-5-2 12 0,8 0 4 15,0 3 1-15,-4-4-2 0,7 0-2 0,0-2-2 16,3 0 1-16,4-2-2 0,-1 0-3 15,5 0-3-15,-1-2 2 0,-1 1-1 0,5-1-2 16,-4-3 0-16,-4 5 4 0,5-3 10 16,-5 4 12-16,1-1 12 0,-1 3 8 15,-1-4 2-15,-2 5-1 0,3 6 2 0,1-1 3 16,-4 2 5-16,3 5 0 0,5 0 4 16,-1 3-2-16,7-1-3 0,2 4-3 15,5 3 2-15,6 0-4 0,3 1-2 0,3 1-1 16,-2 3 0-16,6-1-1 0,-3 0 0 15,-4 0 1-15,-3-1 4 0,-3-1 5 16,0 1 6-16,-11-3 7 0,-2 0-5 0,-5 0-6 16,-5-3-7-16,-4 3 1 0,-4-4-13 15,-2 1-5-15,0-2-11 0,-8 0-15 0,1-3-22 16,-4 0-32-16,1-1-33 0,-5-4-50 16,5-2-56-16,-1-2-44 0,-3-4-72 15,10-1-134-15,0 0-31 0,0-3-124 0,6 0-81 16</inkml:trace>
  <inkml:trace contextRef="#ctx0" brushRef="#br0" timeOffset="7547.4926">7966 11265 1534 0,'21'-8'23'0,"-7"1"34"15,-5 1 5-15,1 5 5 0,1 1 18 16,-5 1 10-16,0 2 13 0,4 2 7 0,-2 3-3 16,1 1-8-16,4 4-13 0,-2 5-7 15,2 0-8-15,1-1-16 0,-5 3-20 0,1 0-26 16,0-1-26-16,0 4-43 0,-3-3-46 15,-1-2-45-15,1 2-45 0,-7-8-92 16,0 1-377-16,-4-1-155 0</inkml:trace>
  <inkml:trace contextRef="#ctx0" brushRef="#br0" timeOffset="7971.7972">7990 11344 1820 0,'0'-4'11'0,"3"-4"14"0,0 3-1 15,2-3 8-15,1 2 12 0,-3-2 15 16,7-3 6-16,4-1 9 0,2-3 0 0,1 3-2 16,2-3-7-16,-2 5-2 0,7-1-6 15,-1 6-4-15,-6 1 0 0,6 4 2 16,-3 0 1-16,3 4 1 0,1 7 2 0,-4 2 9 16,7 4-6-16,-11 3-1 0,4 2 0 15,-3 3 1-15,-4-3 2 0,4 3 0 16,-7-4 6-16,0-1-26 0,0-3 13 15,0 1-12-15,-6-6 3 0,-1-1-12 0,3-4 0 16,-6-5-11-16,3 1-1 0,-3-3-6 16,7-15-1-16,-4 0 2 0,5-3-8 0,-2-4 0 15,0-3-2-15,1-3 13 0,0 3-2 16,0 0 7-16,-4 5-8 0,4 0-3 16,-1 3 11-16,1 7 6 0,3 0 27 0,0 6 7 15,4 4 12-15,-1 4-5 0,0 1-1 16,7 4-7-16,3 2-8 0,-2 1-6 0,1 1-4 15,2 4-5-15,3 1-4 0,-4-3-7 16,1-1-20-16,-5 2-31 0,2-4-39 0,-5-2-46 16,1 2-34-16,-8-6-52 0,2 1-68 15,-4-4-75-15,-4-3-171 0,-3 0-33 16,0 0 72-16,-30-5-212 0,13 0-173 0</inkml:trace>
  <inkml:trace contextRef="#ctx0" brushRef="#br0" timeOffset="8115.7309">8560 11332 1930 0,'-3'-2'47'15,"0"2"13"-15,3 0 19 0,10-5 18 16,-1-1 17-16,8 0 6 0,7 0 7 0,3 0-2 16,3-1-12-16,6-2-12 0,7-1-10 15,11-3-18-15,-7 3-33 0,6-2-44 16,-3-3-58-16,-4 0-83 0,-5-1-89 0,-5 7-219 16,-3-4 11-16,-6 4-163 0,-6-3-103 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25.09839" units="1/cm"/>
          <inkml:channelProperty channel="Y" name="resolution" value="4300.13135" units="1/cm"/>
          <inkml:channelProperty channel="F" name="resolution" value="0" units="1/dev"/>
          <inkml:channelProperty channel="T" name="resolution" value="1" units="1/dev"/>
        </inkml:channelProperties>
      </inkml:inkSource>
      <inkml:timestamp xml:id="ts0" timeString="2021-08-06T00:21:36.504"/>
    </inkml:context>
    <inkml:brush xml:id="br0">
      <inkml:brushProperty name="width" value="0.05292" units="cm"/>
      <inkml:brushProperty name="height" value="0.05292" units="cm"/>
      <inkml:brushProperty name="color" value="#FF0000"/>
    </inkml:brush>
  </inkml:definitions>
  <inkml:trace contextRef="#ctx0" brushRef="#br0">28380 11163 479 0,'0'-3'172'0,"3"-2"-66"16,-3 0-18-16,0 2-19 0,7 0-4 15,-7 1-3-15,0-1 3 0,0 3-8 16,0-2 0-16,0 0-1 0,0 2 0 0,0 0-6 15,3-5 2-15,-3 5-5 0,0 0 1 16,0 0 4-16,0 0 3 0,0 0 4 16,0-3 4-16,0 3 4 0,0 0 4 0,0 0 2 15,0 0 5-15,0 0-6 0,3-2 2 16,-3 2-1-16,0 0 1 0,0-3 0 0,0 3-1 16,0 0 0-16,0 0-5 0,0 0 1 15,4-3-3-15,-4 3 1 0,7 0-4 0,-7 0-1 16,0 0-1-16,0 0-5 0,0 0-2 15,0 6-8-15,3-6-1 0,-3 0 0 16,10-3-5-16,-7 6 0 0,4-3 3 16,3 0-3-16,0 2-2 0,0 1 2 0,10-1 5 15,-6-2-8-15,2 3 3 0,14-1 0 16,-7 0 0-16,7 1-1 0,7 2-7 16,-1-1 5-16,5 0-9 0,-1-2-1 0,7 1 1 15,-4 2-4-15,0-2-1 0,4-2 0 16,-4-1 16-16,1 6-3 0,2-4-3 0,1 3-1 15,-4-5-4-15,4 3-4 0,-4-1-1 16,1 1-4-16,-1-1-8 0,-7 0 7 16,2-2-3-16,-2 0 4 0,1 3-7 0,-7 0-5 15,-3-3 6-15,-4 0-3 0,0 0-4 16,-3 0 6-16,4 2-3 0,-8-2 3 16,-2 0 3-16,2 3 4 0,-2-6 0 0,-1 3 2 15,-7 3 1-15,8-3-4 0,-1 0-2 16,1 2 6-16,-8-2-4 0,4 3-3 15,-7-3-2-15,8 0 2 0,-5 0-1 0,1 0 0 16,-1 0-1-16,5 0 0 0,-8 2-2 16,0-2-2-16,4 0 1 0,-7 0-1 15,0 0-3-15,0 0-2 0,3 0 5 0,0 0-3 16,5 0 1-16,-5-2-2 0,-3 2-16 16,6 2-12-16,-6-2-28 0,7-2-42 0,-7-1-52 15,0 3-74-15,0-5-87 0,-7 0-158 16,4 2-113-16,0-1 68 0,-8-4-270 0,-2 6-267 15</inkml:trace>
  <inkml:trace contextRef="#ctx0" brushRef="#br0" timeOffset="3421.2651">4535 12452 2007 0,'0'0'-85'15,"7"0"16"-15,-7 0 16 0,7 0 20 16,-7 3 12-16,0-3 17 0,6 0 13 0,-6 0 5 16,3 0 3-16,0 3 3 0,1-3 2 15,-1 2 9-15,1 0 4 0,-1-2 7 16,1 0 4-16,-1 3 9 0,3-3 1 0,1 2 0 16,0 1 1-16,0-3-2 0,-1 0 0 15,4 2-1-15,-3 1-4 0,3-3 3 0,3 0 0 16,1-3 0-16,-5 3-2 0,8 0-4 15,0 0-2-15,0-2-4 0,-1-1-3 16,4 1 0-16,1-1-5 0,-5 1 3 0,4 0-9 16,-1-1-1-16,2 0-3 0,-1 1-2 15,-1-1-1-15,2 2 0 0,-1-2-4 16,-4 0 1-16,5 1-2 0,-1 2-5 0,-4-4 3 16,4 2-4-16,1 0 2 0,-5-3-4 15,4 2-2-15,0 1 2 0,0 2-1 16,-3-3-1-16,2 0 1 0,2 1-3 0,-5 0 1 15,4 2-3-15,1-3 3 0,2 1 2 16,-3-1-4-16,0 1 0 0,3-1 3 0,-6 1-3 16,3-1 0-16,0 1-2 0,0-1 2 15,0 1 1-15,-1 0-1 0,2-1-2 16,5 0 3-16,-2 1-2 0,6-2 4 0,-3 1-3 16,3-2-3-16,0-1 3 0,-3 4-2 15,3-3 1-15,0 2-2 0,0-2 4 0,-1 2-3 16,1-1 0-16,-3 4 0 0,3-3 0 15,-4 1 1-15,-2-3 5 0,0 2-6 16,-5 1 0-16,1-1 1 0,1 1-2 16,-5 2 3-16,1-3 0 0,-1 1-4 0,1 0 2 15,-1-1-1-15,1 3 2 0,1-3 1 16,1 3-2-16,-2-2 0 0,2 2 0 0,2-3 1 16,2 2 1-16,4 1-1 0,3-3-2 15,-3 0 1-15,3 3 0 0,0 3-1 16,3-3 1-16,-3 0 0 0,0 0-2 0,0-3 2 15,0 3-2-15,0 3 4 0,0-3-2 16,0-3 0-16,-4 6 1 0,1-6 1 0,0 3-1 16,0 0 0-16,3 0-3 0,-4-2 3 15,4 2-2-15,1 0 1 0,-1-4 1 16,0 4-1-16,3 0 0 0,-3-2 1 0,3 2-2 16,0 0 4-16,1-2-3 0,-1 2 1 15,1-4-1-15,-1 4 0 0,1 0-1 16,-4 0 3-16,3 0-5 0,0-1 5 15,0 1-3-15,-3 1 1 0,4-1 0 0,-1 0 0 16,0 0 0-16,0 0 0 0,2 0 0 16,-5 4 0-16,3-4 2 0,0 0-2 0,-3 0 0 15,3 0 0-15,1 0 2 0,-4 0-3 16,3 0 2-16,0 0-3 0,0 0 2 16,1 0 0-16,-4 0 2 0,6 0 0 0,-2-4-4 15,0 4 2-15,-1-1-1 0,0-2 1 0,0 3-1 16,4-2 0-16,-7 2 2 0,6-3-1 15,2 3 0-15,-5-3-2 0,4 1 3 16,-4 2-1-16,3-2 0 0,1-1 0 16,-4 1 0-16,5-1-1 0,-5 3 1 0,-3-2-2 15,3-1 2-15,-3 3 0 0,0-2-3 16,0-1 1-16,-3 3 2 0,0-2-6 16,-1-1 6-16,0 1-5 0,-5 0 5 0,9-1-1 15,-3 0 0-15,3 1 0 0,0-1-1 16,0 2 1-16,3-2-1 0,3 0 2 15,1 1 0-15,0 2-3 0,3-4 1 0,3 2 0 16,-2 2 3-16,-2 0 0 0,9-2-1 16,-9 2-1-16,1 0 0 0,0-4-2 0,0 8 3 15,0-8-3-15,-3 4 0 0,3 0 5 16,-3 0-5-16,-1 0 0 0,-3 0 3 0,4 4-1 16,0-8 4-16,-3 4-6 0,2 0 3 15,-3-1-3-15,1 1 5 0,-1 0-4 16,3 0 4-16,2-3-3 0,-5 1 2 15,4 2-2-15,-1-3 1 0,0 3 0 0,5-3-3 16,-4 3 4-16,2 0-2 0,1 0 1 16,-2-2-3-16,1 2 3 0,1 0-1 0,1 0-1 15,-2 0 1-15,-2 0 0 0,3-2-2 16,-3 2-2-16,3 0 2 0,-1-3 1 16,2 3-2-16,-4-2 1 0,2 2-1 0,-2-3 1 15,3 3-1-15,-3-2 2 0,-1 2 0 16,-2-3-2-16,2 3 3 0,-3-2-1 0,5 2 0 15,-5 0-1-15,0 0 2 0,1-3-2 16,-1 3 0-16,0 0-1 0,0 0 5 16,1 0 1-16,0 0-5 0,2 0 4 0,-2 0-2 15,2-2-1-15,1 2 2 0,-1 0-4 16,1-3 3-16,0 1 2 0,-1 2-1 16,1 0 0-16,-1 0 0 0,2 0-3 15,-2-2 3-15,-2 4 2 0,-1-4-3 0,3 2 2 16,-2 0-2-16,0 0 3 0,-1 0-2 15,-3-3 1-15,3 3-1 0,-6 0-1 0,3-3 1 16,-7 3-1-16,7 0 2 0,0 0-1 16,0-2-1-16,0-1 0 0,0 3 1 0,0-1 3 15,0 1-5-15,3-3 3 0,0 3 3 16,-3-3-3-16,5 3 1 0,1 0 1 16,-3-2-4-16,1 2 1 0,2 0-1 0,-3 0-1 15,4 0 1-15,-3 0 2 0,3 0-1 16,-1-4 2-16,-3 4-4 0,4 0 2 15,-1-2 2-15,-1 2-4 0,1 0 2 16,1 0 0-16,-4-2-2 0,3 2 3 0,-3-4-1 16,2 4 0-16,-2 0-1 0,0-1 1 15,-3 1-1-15,0-3 1 0,0 1-1 0,-3 2 1 16,3-3 2-16,-4 3 2 0,-2-3-1 16,2 1-5-16,-5 2 8 0,5-2-6 0,4-1 0 15,-4 1-1-15,4-1 4 0,0 1-2 16,5-1 2-16,-5 3-1 0,6-3 0 15,-3 1-2-15,4 0 3 0,3 2-1 0,-3-3 1 16,3 3 0-16,-4 0-2 0,4-2 4 16,-3 2-4-16,0 0 0 0,3 0 3 15,-7 0-3-15,3 0 0 0,-1 0 0 0,-2 0-1 16,0-2 1-16,-3 2 0 0,3 0 1 16,-6-3 3-16,0 3-5 0,-5 0 0 15,2-3 2-15,0 3 0 0,-1-2 0 0,0-1 8 16,0 2-2-16,-2 1 1 0,2-3-4 15,-3 0-1-15,3 3-3 0,-2-2 5 16,-2-2 0-16,1 4-1 0,1-2-2 0,-2 0 0 16,1-2-2-16,1 4 2 0,-2-1-2 15,-2-2 3-15,-1 3-4 0,1-2 2 0,1-1 3 16,-2 0-4-16,-2 3 2 0,2-2-1 16,-2 2-2-16,2-2 2 0,1 2 3 15,-4-3-1-15,1 3 0 0,5-2-2 0,-2 2 2 16,2-3-3-16,5 1 3 0,0 2 1 15,-4-3-3-15,3 0-3 0,-3 1 6 16,3 2-2-16,1 0 2 0,-5-2-2 0,2 2-2 16,-1 0-3-16,-4 0 1 0,5 0 0 15,-9 0 3-15,6 0-1 0,-6 0-1 16,2 0 1-16,-1-3 0 0,-3 3-2 0,1 0 1 16,-2 3 3-16,1-3-3 0,1 0 1 15,-2 0-1-15,-2 0-2 0,3 0 0 0,0 2 3 16,-3-2-1-16,2 0-1 0,-1 0 3 15,1 0-3-15,-2 0 0 0,-1 0 2 16,2 2-2-16,-5-2 5 0,3 0-5 0,1 0 2 16,-1 0 0-16,-1 0 1 0,-2 0-2 15,-3 0 2-15,9 3-2 0,-5-3 2 0,-1 0-1 16,-3 0-2-16,0 0 1 0,6 0 0 16,-1 0-2-16,-5 0 2 0,6 0 2 15,-3 0-1-15,-3 3-3 0,0-3 0 16,0 0 3-16,7-3 2 0,-7 3-2 0,0 0-1 15,0 0-11-15,3 3-17 0,-3-3-24 16,0 0-44-16,0 0-74 0,-16-6-94 0,5 4-253 16,-2 0 75-16,-1-1-152 0,-5-1-93 15</inkml:trace>
  <inkml:trace contextRef="#ctx0" brushRef="#br0" timeOffset="9634.8119">11132 13425 924 0,'3'-7'88'0,"0"2"-37"0,1-1 2 15,-1 3 0-15,0-1 8 0,0 1 2 0,5-2 9 16,-5 5 1-16,0-3 3 0,-3 1 4 16,0 2 5-16,10 0 7 0,-7 2 6 0,0 6 6 15,5-5 4-15,-2 4 0 0,-3 1 4 16,7 2-2-16,-3 5-6 0,0 2 6 15,-1 5-5-15,1 7 3 0,-1 2 2 0,5 5 19 16,-5 3-2-16,1 9 4 0,3 5 2 16,-3 4 1-16,-4 1-2 0,4 9-24 0,-1 1 4 15,-3 1-2-15,1 2 5 0,3-4 0 16,-1 1-2-16,-2-4-2 0,2-4 2 16,-3 6-2-16,1-6-2 0,0-3-2 15,-1 0-1-15,0-2 1 0,-3 3 1 0,0-3-5 16,0 5-5-16,0-8 0 0,-3 4-10 15,3 1 12-15,-3-7-12 0,3 0 0 16,-4-7 16-16,4-1-9 0,-4-2-12 0,1 3-4 16,3-8-8-16,-3-3-13 0,0-7-3 15,-1 1-8-15,4-2-4 0,-3-2-8 0,0-4-3 16,3-3-15-16,0-2-14 0,-3 2-32 16,-1-5-28-16,0-6-40 0,-2-1-38 0,-1-3-50 15,-2-3-57-15,1-4-57 0,2-8-63 16,3 0-66-16,-4-3-103 0,4-6-114 15,3-1 44-15,3-9-438 0,-3 8-511 0</inkml:trace>
  <inkml:trace contextRef="#ctx0" brushRef="#br0" timeOffset="11762.1997">11005 13467 2636 0,'0'-3'-152'16,"0"1"23"-16,0 2 34 0,4-3 18 16,-4 3 19-16,3-2 29 0,0 2 15 15,-3 0 15-15,6-2 7 0,-2 2 10 0,2 2 8 16,5-4 6-16,-2 4 5 0,1-2 8 15,1 2 3-15,5 1 4 0,1-1 3 16,2-2 3-16,2 8 4 0,-1-8-1 0,7 3 2 16,3 1 4-16,3-1 1 0,0-1-2 15,7 2 1-15,4-2 1 0,2-1-6 16,1 5 2-16,3-6-8 0,3 3 3 16,1-3 3-16,3 5-8 0,0-5 6 0,-2 0 18 15,2 0-7-15,3 0 0 0,8 0-2 16,-9 0-3-16,8 0 9 0,-7 0-11 15,-3 3-5-15,-1-6-3 0,1 3-6 0,-3 0-12 16,2 0 9-16,-5 0-12 0,1 3 1 0,2-3-6 16,-4-3 0-16,3 3-8 0,-3 0 2 15,4 0-6-15,-5-5 2 0,5 2-3 16,-1-3-3-16,1 5 1 0,3-5-3 16,3 1-3-16,3 1 1 0,-3 1 1 0,-7-5-7 15,0 3 0-15,1 1 2 0,-4-1 0 16,0 2 0-16,-3-2-3 0,2 3 0 0,-5-4-2 15,2 5 4-15,2-2 3 0,-2-2-7 16,1 2 2-16,0-1-1 0,-4-1-1 0,4 1-2 16,2-1 6-16,-5 1-7 0,6 1 1 15,-3-5 4-15,2 6-2 0,2-3-2 16,2 3 1-16,1-6-5 0,-5 3 7 0,15 3-2 16,-11-4 3-16,10 5-3 0,-9-2 0 15,9-5 3-15,-9 4-5 0,3 1 2 16,-5 1-1-16,8-4 2 0,0 0 0 0,4 2-6 15,-14-1 10-15,7 0-3 0,-7 2 0 16,3-1-5-16,1-1-2 0,6 2 4 0,-7-4-1 16,-2 1-2-16,-2 5 0 0,1-2 4 15,0 0-3-15,0 1-6 0,0-1 9 16,-3-1 1-16,3 1 0 0,-4-3 0 0,4 4-1 16,1-4 0-16,-2 5 3 0,2-2-4 15,2-2 0-15,-3 0 0 0,3 2 12 0,1-1-9 16,-4-1-7-16,13 2 3 0,-10-4 0 15,1 1 2-15,2 5 0 0,8-5 0 16,-7 4 0-16,3-1-2 0,-7-1 0 0,4-1 3 16,0 1 2-16,-5 2-3 0,12-4-4 15,-11 5 6-15,14-2-3 0,-14-2 2 0,11 0 0 16,-1 0-1-16,0 3 0 0,5-3-4 16,-5-3 4-16,4 3 0 0,-1 1-4 15,1-2 0-15,-1 1 2 0,2 5-1 16,-2-7 3-16,4 1-3 0,-7 4 1 0,4-5 3 15,0 4-4-15,-4-5 1 0,1 3 2 16,-1 1 2-16,-9-1-6 0,9 2 4 16,-11-2-1-16,5 3 2 0,-3-1-3 0,3 3-23 15,-4-3 4-15,0-1-3 0,0 4 6 16,1-5 3-16,0 2-1 0,-1 3 4 16,3-4-3-16,4 1 10 0,0 1-6 0,-3 2 2 15,0-4 0-15,3 2 0 0,-7 2 3 16,4 0-3-16,-4-3 2 0,1 6 2 0,-4-6 1 15,-1 3 11-15,-2 0-7 0,1-3-5 16,-9 3-1-16,-2-1 8 0,2 1-5 0,-1 0-1 16,-2-3 2-16,1 3-5 0,3 0 1 15,4-5-1-15,-5 2 2 0,1 3 1 0,4-2-5 16,-4 2 8-16,-1 0-13 0,5-3 13 16,-4 3-1-16,1 0 2 0,5 3-8 15,-2-3 6-15,-1 0-3 0,-4 2 5 0,8-2-6 16,-7 0-3-16,4 8 0 0,2-8 2 15,-2 0 3-15,2 0-2 0,1 3-2 16,0-2 5-16,-3 2-3 0,2 2-1 0,-2-1 7 16,-1-2-7-16,-7 1 3 0,0 1-2 15,-2-4 2-15,0 5 0 0,-8-5 4 16,1 3 1-16,-4 0-5 0,-2-2 6 0,-2-1-3 16,1 3 4-16,1 0-3 0,-5-3-8 15,4 2 7-15,0 3-3 0,-3-5-5 16,3 0 9-16,3 0-8 0,-3 3 6 0,3-3-1 15,7 2 5-15,-3 1 2 0,0 1-6 16,-3-1-3-16,-2-1 7 0,2 6 1 0,-4-8 0 16,-1 3-6-16,-1-2-2 0,-2 5 1 15,4-4 1-15,-3 2 4 0,-4-2 1 16,7 5 6-16,-3-4-7 0,0-1-3 0,-1 4 0 16,4-5 5-16,-3 5-7 0,3 1 2 15,-3-4 5-15,3 4-7 0,-4-2-1 0,1 0 3 16,-4 0-2-16,0-2 0 0,1 1 0 15,-4-1 2-15,4-1 11 0,-5 4-12 16,1 1 6-16,1-4-6 0,-5 2 4 0,4 2-4 16,-4-2 4-16,2 3-5 0,-2 1 5 15,1 4-2-15,-4-3 1 0,3 5 3 16,-2 0-2-16,0 0 0 0,2 5 0 0,-6 1-1 16,3 1 12-16,-3 0-3 0,4 4 0 15,-4-2 3-15,3 3 3 0,-3 0 3 16,0 4-2-16,3-3 0 0,-3 2 6 0,3-3-6 15,-3 4 12-15,4 3 3 0,-4 1 0 16,0 0 0-16,4 2 4 0,-4-1-3 16,3 3 6-16,0-1-5 0,-3-1 0 0,3-1-2 15,1 3 0-15,2 4 0 0,-3-6 3 16,5 4 2-16,-5-1 0 0,3 0 4 0,1 2 2 16,-1-7 1-16,2 5 2 0,-5-3-1 15,3 1 1-15,1-3-1 0,-4-2-2 0,5 2-2 16,-2-3 0-16,-3-6 0 0,0-2-2 15,1 1-2-15,-1-2 3 0,0-3-8 16,-3 2 0-16,3-4 2 0,2-3-7 0,-2-3 0 16,-3 3 1-16,0 0 4 0,0 3 2 15,0-3 5-15,0-3 2 0,-3 3 9 0,-2 3-5 16,2-3-4-16,3 3 10 0,-6 4-4 16,2-5-2-16,1 1-4 0,0 1-2 15,-3 2-1-15,1-9-7 0,2 3-3 16,-3 0 0-16,2 3-3 0,1-8-5 0,3 5 0 15,-3-8-4-15,0 5 0 0,3 1 0 16,-3-5-6-16,3-4 5 0,0 4-3 0,-5-3-1 16,5 5 1-16,0-8-2 0,-3 4-9 15,3-4-1-15,0 3-8 0,0-5-14 16,0 0-10-16,-3 0-16 0,3 0-21 0,0 0-21 16,-3-13-26-16,-1 11-31 0,4 0-34 15,0-3-29-15,-3 2-30 0,-3-4-41 0,-2 7-51 16,5-7-21-16,-10 7-98 0,-1-3-122 15,-5 3 39-15,-1 0-309 0,-10 3-328 16</inkml:trace>
  <inkml:trace contextRef="#ctx0" brushRef="#br0" timeOffset="14248.3855">11512 15833 2153 0,'-4'4'-115'0,"-2"-1"19"0,3-3 18 0,-1 2 17 15,1 4 19-15,-1-4 22 0,4-2 22 16,0 0 20-16,-6 5 11 0,6-5 14 0,-4 0 7 16,1 2 9-16,3-2 5 0,-3 0 0 15,3 0 6-15,-3 0-1 0,3 0 0 0,0 0-1 16,0 0-2-16,0 0-4 0,0 0-2 15,9 5 0-15,-5-5-3 0,6 0 1 16,-3-5-4-16,6 5 0 0,0 0-6 16,7 0 2-16,0-2 6 0,4-3-4 0,6 5 1 15,6 0 6-15,-3-10 3 0,10 10-4 16,1-7-4-16,7 4-2 0,5-3 4 16,8 4-3-16,-1-5-6 0,4 7-3 0,2-8 0 15,-2 5-31-15,4-1 1 0,-2 1-7 16,4-4 2-16,-2 7 1 0,2-8-2 0,-3 8-6 15,4-7 3-15,2 7-1 0,-2-10 4 16,13 7-8-16,-2-4 3 0,5 1-3 16,-3-2 0-16,7 7 3 0,-4-7 0 0,3 5-3 15,-6-4 0-15,-10 0-3 0,-1 7-2 16,1-3-2-16,-4-2 5 0,-2 3 1 0,2 2 3 16,-3-5-4-16,-4 5-2 0,-6 0 1 15,-3 0 2-15,3 0-5 0,7 5 3 0,0-5 5 16,-10 2-7-16,3-2 2 0,-1 0-6 15,1 0 6-15,-3-2 2 0,3 4 1 16,-3-2-3-16,9-2 4 0,-9 4-7 0,3-2 17 16,-6 0-14-16,-1 0-4 0,4 0 7 15,-1 5-6-15,-2-5 12 0,3 0-7 16,-4 3-3-16,4-3-3 0,0 0-1 0,-5 0 13 16,2 0-10-16,3 0-2 0,0-3 1 15,-1 3-5-15,1-5 9 0,-1 5-2 16,-2 0 0-16,3-2-4 0,-4-3 8 0,4 5-6 15,-4 0 2-15,0-2 3 0,1 2-1 16,-1 0 12-16,-3-6-18 0,7 6 2 0,-4-2 6 16,1 2-3-16,3-3-6 0,-8-1 2 15,8 4 3-15,-4-3 4 0,1-3-5 16,-1 6 0-16,0 0 2 0,1 0 3 0,-4-2-2 16,3-4 1-16,0 6-5 0,-2-1 4 15,-2 1-5-15,2 0 0 0,-4 0 7 0,2-3-8 16,-2 3 6-16,-1 0-1 0,2 0 1 15,-6 0-1-15,2 0-6 0,-4 0 4 16,3-5 1-16,-2 5 2 0,-2 0-4 0,5 0 3 16,-4 5-2-16,0-5 3 0,-1 3-1 15,9-3-3-15,-5 0 8 0,0 1-5 0,-3 5 11 16,-3-6-5-16,10 0-11 0,-8 2 7 16,2-2-7-16,2 0 2 0,4 0 6 15,-7 0-6-15,0 0 4 0,10 0-3 16,-10 0 4-16,7-2-2 0,-1 2-3 0,1-6-1 15,3 5 6-15,-3 1-6 0,3 0 5 16,-4 0-3-16,5-3 2 0,-8-2-1 0,4 5 2 16,2-3-3-16,-5-1 2 0,2 1-1 15,1-2-9-15,-1 5 5 0,2-2 0 16,-5 2 6-16,4-3 0 0,-4-2 1 0,4 5-1 16,-4 0 3-16,4-2-11 0,-1-3 4 15,1 5-1-15,4 0 2 0,-2-2 1 0,1-4 2 16,4 4 0-16,-5 2-3 0,2 0 2 15,-1-3-2-15,-1 3 0 0,2-4-3 16,-1 4 8-16,-4 0-5 0,5 0-2 0,-5-3 7 16,1 3-6-16,2-6 2 0,-1 6-2 15,5 0 1-15,-4-2 3 0,2 2-3 16,2 0 3-16,-3 0-7 0,0 0 4 0,1-6-2 16,9 6 5-16,-4-1 1 0,0 1-6 15,1 0 6-15,3 0 3 0,3-3-7 0,-2-2-1 16,2 5 1-16,-6 0-2 0,6-7 5 15,0 7-1-15,1-3-5 0,0-4 8 16,-7 7-6-16,9-3 3 0,-13-2 2 16,11 3-4-16,-1-3 4 0,-6-3-3 0,-4 6 4 15,3-1-6-15,-2-1 0 0,-4 4 0 16,-3-3 1-16,0-3 2 0,-4 6-3 0,-7-2 2 16,-3-4 1-16,-3 6 3 0,-3-1 1 15,0 1 0-15,0-3-3 0,-7-2-1 16,0 2 1-16,-3-1-2 0,-1 4 12 0,-2-3-2 15,-1-2-15-15,-3 3 10 0,3 2-6 16,-3 0-3-16,0-3 9 0,0-2-9 0,-3 5 2 16,3 0 15-16,-3-2-14 0,-1 2 0 15,1-5-2-15,-4 5 4 0,4 0-1 16,-3 0-1-16,-1-2 2 0,-3 2-2 0,6 0-3 16,-3-6 5-16,1 6-1 0,-4 0 3 15,3-2 4-15,-3 2-7 0,0 0 4 0,0 0-2 16,0-7-2-16,0 7 4 0,0 0-6 15,-3-3 2-15,3-3 4 0,0 6 0 16,0-2-5-16,-4-5-1 0,4 7 1 0,-3-8-1 16,0 5-5-16,0-1 0 0,-4-6 4 15,3 7-2-15,-6-2 0 0,4-2-1 16,0-3 1-16,-5 3 0 0,1-1-2 0,-3-2 0 16,3 2 5-16,0 1-3 0,0-3 12 15,-4 2-14-15,1-1-2 0,3-2 5 16,0 4-2-16,0-7-1 0,0 5-3 0,0 2 2 15,4-3 1-15,-4 2-4 0,2-1 8 16,2 1-4-16,-4 1-2 0,7-1 6 0,-4-1-4 16,0 2 6-16,1 2-2 0,-1-2-1 15,4 0 10-15,-4-1-7 0,0 1-4 16,1-1 1-16,3 0 6 0,-4 4-10 0,4-10 6 16,-5 5-6-16,2-1 18 0,0 3-12 15,-1-3 0-15,0-5 1 0,0 8 2 0,1-4-3 16,-1-4 2-16,1 5-6 0,-2 3 7 15,5-3-1-15,-3 2-3 0,-1 1 2 16,4 0 3-16,0-4-2 0,0 5 2 0,-2-1-6 16,-1 5 1-16,3-5 14 0,3 4-16 15,-4-2 3-15,1 3 3 0,3-4-2 0,-3 4-3 16,0 0 7-16,3-3-6 0,0 2 6 16,-3 3-2-16,3-5-2 0,0 5 8 15,-5-2-3-15,5 2-4 0,0 0-1 16,-3-6 1-16,3 5-1 0,0 1 14 0,0 0-12 15,0 0 0-15,0-3 0 0,0 3 1 16,0 0-2-16,0 0 6 0,0 0 3 0,-3-5 7 16,3 5-16-16,0 0-3 0,0 0 3 15,-3-3 0-15,3 3 4 0,0 0-3 16,0 0-1-16,0 0 1 0,0 0-13 0,0 0-10 16,0 0-23-16,0 0-30 0,0 0-56 15,0 0-82-15,0 0-116 0,-4-6-211 0,1 5 74 16,0-7 64-16,-3 1-166 0,1-3-69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76EB9D5-7E1A-4433-8B21-2237CC26FA2C}" type="datetimeFigureOut">
              <a:rPr lang="en-US" smtClean="0"/>
              <a:t>8/5/2021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106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smtClean="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153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smtClean="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663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smtClean="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274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EC2AB55-62C0-407E-B706-C907B44B0BFC}" type="datetimeFigureOut">
              <a:rPr lang="en-US" smtClean="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304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smtClean="0"/>
              <a:t>8/5/2021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881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smtClean="0"/>
              <a:t>8/5/2021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96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smtClean="0"/>
              <a:t>8/5/2021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754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smtClean="0"/>
              <a:t>8/5/2021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5617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D0B8D63-E026-4E54-B301-C824E1BD14F3}" type="datetimeFigureOut">
              <a:rPr lang="en-US" smtClean="0"/>
              <a:t>8/5/2021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95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C423185-9573-406A-8068-0AB4F2335019}" type="datetimeFigureOut">
              <a:rPr lang="en-US" smtClean="0"/>
              <a:t>8/5/2021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439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C5516DA-9D86-4E1E-A623-C11F9F74EB59}" type="datetimeFigureOut">
              <a:rPr lang="en-US" smtClean="0"/>
              <a:t>8/5/2021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3315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4.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Energía </a:t>
            </a:r>
            <a:endParaRPr lang="es-CL" dirty="0"/>
          </a:p>
        </p:txBody>
      </p:sp>
      <p:sp>
        <p:nvSpPr>
          <p:cNvPr id="3" name="Subtítulo 2"/>
          <p:cNvSpPr>
            <a:spLocks noGrp="1"/>
          </p:cNvSpPr>
          <p:nvPr>
            <p:ph type="subTitle" idx="1"/>
          </p:nvPr>
        </p:nvSpPr>
        <p:spPr/>
        <p:txBody>
          <a:bodyPr/>
          <a:lstStyle/>
          <a:p>
            <a:pPr algn="r"/>
            <a:r>
              <a:rPr lang="es-MX" dirty="0" smtClean="0"/>
              <a:t>Paula Ríos A.</a:t>
            </a:r>
            <a:endParaRPr lang="es-CL" dirty="0"/>
          </a:p>
        </p:txBody>
      </p:sp>
    </p:spTree>
    <p:extLst>
      <p:ext uri="{BB962C8B-B14F-4D97-AF65-F5344CB8AC3E}">
        <p14:creationId xmlns:p14="http://schemas.microsoft.com/office/powerpoint/2010/main" val="2876662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57992" y="657723"/>
            <a:ext cx="7859485" cy="1200329"/>
          </a:xfrm>
          <a:prstGeom prst="rect">
            <a:avLst/>
          </a:prstGeom>
        </p:spPr>
        <p:txBody>
          <a:bodyPr wrap="square">
            <a:spAutoFit/>
          </a:bodyPr>
          <a:lstStyle/>
          <a:p>
            <a:r>
              <a:rPr lang="es-CL" dirty="0"/>
              <a:t>De la definición anterior se puede afirmar que la energía potencial gravitacional es</a:t>
            </a:r>
          </a:p>
          <a:p>
            <a:r>
              <a:rPr lang="es-CL" dirty="0"/>
              <a:t>directamente proporcional a la altura h, por lo que la representación gráfica de la energía</a:t>
            </a:r>
          </a:p>
          <a:p>
            <a:r>
              <a:rPr lang="es-CL" dirty="0"/>
              <a:t>potencial en función de la altura, corresponde a una recta que pasa por el origen.</a:t>
            </a:r>
          </a:p>
        </p:txBody>
      </p:sp>
      <p:pic>
        <p:nvPicPr>
          <p:cNvPr id="5" name="Imagen 4"/>
          <p:cNvPicPr>
            <a:picLocks noChangeAspect="1"/>
          </p:cNvPicPr>
          <p:nvPr/>
        </p:nvPicPr>
        <p:blipFill rotWithShape="1">
          <a:blip r:embed="rId2"/>
          <a:srcRect l="42404" t="32233" r="42437" b="37589"/>
          <a:stretch/>
        </p:blipFill>
        <p:spPr>
          <a:xfrm>
            <a:off x="5133701" y="2168435"/>
            <a:ext cx="2508069" cy="2807043"/>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Entrada de lápiz 5"/>
              <p14:cNvContentPartPr/>
              <p14:nvPr/>
            </p14:nvContentPartPr>
            <p14:xfrm>
              <a:off x="4800960" y="1949400"/>
              <a:ext cx="5991480" cy="2378880"/>
            </p14:xfrm>
          </p:contentPart>
        </mc:Choice>
        <mc:Fallback>
          <p:pic>
            <p:nvPicPr>
              <p:cNvPr id="6" name="Entrada de lápiz 5"/>
              <p:cNvPicPr/>
              <p:nvPr/>
            </p:nvPicPr>
            <p:blipFill>
              <a:blip r:embed="rId4"/>
              <a:stretch>
                <a:fillRect/>
              </a:stretch>
            </p:blipFill>
            <p:spPr>
              <a:xfrm>
                <a:off x="4797000" y="1944720"/>
                <a:ext cx="6003000" cy="2391840"/>
              </a:xfrm>
              <a:prstGeom prst="rect">
                <a:avLst/>
              </a:prstGeom>
            </p:spPr>
          </p:pic>
        </mc:Fallback>
      </mc:AlternateContent>
    </p:spTree>
    <p:extLst>
      <p:ext uri="{BB962C8B-B14F-4D97-AF65-F5344CB8AC3E}">
        <p14:creationId xmlns:p14="http://schemas.microsoft.com/office/powerpoint/2010/main" val="333714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76103" y="595514"/>
            <a:ext cx="9644065" cy="972029"/>
          </a:xfrm>
        </p:spPr>
        <p:txBody>
          <a:bodyPr>
            <a:normAutofit/>
          </a:bodyPr>
          <a:lstStyle/>
          <a:p>
            <a:r>
              <a:rPr lang="es-MX" dirty="0"/>
              <a:t>Relación entre la energía potencial y el</a:t>
            </a:r>
            <a:br>
              <a:rPr lang="es-MX" dirty="0"/>
            </a:br>
            <a:r>
              <a:rPr lang="es-MX" dirty="0" smtClean="0"/>
              <a:t>trabajo </a:t>
            </a:r>
            <a:r>
              <a:rPr lang="es-MX" dirty="0"/>
              <a:t>hecho por la fuerza peso</a:t>
            </a:r>
            <a:endParaRPr lang="es-CL" dirty="0"/>
          </a:p>
        </p:txBody>
      </p:sp>
      <p:pic>
        <p:nvPicPr>
          <p:cNvPr id="8" name="Imagen 7"/>
          <p:cNvPicPr>
            <a:picLocks noChangeAspect="1"/>
          </p:cNvPicPr>
          <p:nvPr/>
        </p:nvPicPr>
        <p:blipFill rotWithShape="1">
          <a:blip r:embed="rId2"/>
          <a:srcRect l="26942" t="21161" r="31494" b="22054"/>
          <a:stretch/>
        </p:blipFill>
        <p:spPr>
          <a:xfrm>
            <a:off x="2795452" y="2024741"/>
            <a:ext cx="6020253" cy="4624253"/>
          </a:xfrm>
          <a:prstGeom prst="rect">
            <a:avLst/>
          </a:prstGeom>
        </p:spPr>
      </p:pic>
      <mc:AlternateContent xmlns:mc="http://schemas.openxmlformats.org/markup-compatibility/2006">
        <mc:Choice xmlns:p14="http://schemas.microsoft.com/office/powerpoint/2010/main" Requires="p14">
          <p:contentPart p14:bwMode="auto" r:id="rId3">
            <p14:nvContentPartPr>
              <p14:cNvPr id="9" name="Entrada de lápiz 8"/>
              <p14:cNvContentPartPr/>
              <p14:nvPr/>
            </p14:nvContentPartPr>
            <p14:xfrm>
              <a:off x="4316040" y="2128320"/>
              <a:ext cx="7442640" cy="3980160"/>
            </p14:xfrm>
          </p:contentPart>
        </mc:Choice>
        <mc:Fallback>
          <p:pic>
            <p:nvPicPr>
              <p:cNvPr id="9" name="Entrada de lápiz 8"/>
              <p:cNvPicPr/>
              <p:nvPr/>
            </p:nvPicPr>
            <p:blipFill>
              <a:blip r:embed="rId4"/>
              <a:stretch>
                <a:fillRect/>
              </a:stretch>
            </p:blipFill>
            <p:spPr>
              <a:xfrm>
                <a:off x="4310640" y="2122920"/>
                <a:ext cx="7459560" cy="3992400"/>
              </a:xfrm>
              <a:prstGeom prst="rect">
                <a:avLst/>
              </a:prstGeom>
            </p:spPr>
          </p:pic>
        </mc:Fallback>
      </mc:AlternateContent>
    </p:spTree>
    <p:extLst>
      <p:ext uri="{BB962C8B-B14F-4D97-AF65-F5344CB8AC3E}">
        <p14:creationId xmlns:p14="http://schemas.microsoft.com/office/powerpoint/2010/main" val="3704291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p:txBody>
              <a:bodyPr/>
              <a:lstStyle/>
              <a:p>
                <a:pPr algn="ctr"/>
                <a:r>
                  <a:rPr lang="es-MX" dirty="0" smtClean="0"/>
                  <a:t>Energia mecánica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𝐸</m:t>
                        </m:r>
                      </m:e>
                      <m:sub>
                        <m:r>
                          <a:rPr lang="es-MX" b="0" i="1" smtClean="0">
                            <a:latin typeface="Cambria Math" panose="02040503050406030204" pitchFamily="18" charset="0"/>
                          </a:rPr>
                          <m:t>𝑚</m:t>
                        </m:r>
                      </m:sub>
                    </m:sSub>
                    <m:r>
                      <a:rPr lang="es-MX" b="0" i="1" smtClean="0">
                        <a:latin typeface="Cambria Math" panose="02040503050406030204" pitchFamily="18" charset="0"/>
                      </a:rPr>
                      <m:t>)</m:t>
                    </m:r>
                  </m:oMath>
                </a14:m>
                <a:endParaRPr lang="es-CL" dirty="0"/>
              </a:p>
            </p:txBody>
          </p:sp>
        </mc:Choice>
        <mc:Fallback>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t="-12209"/>
                </a:stretch>
              </a:blipFill>
            </p:spPr>
            <p:txBody>
              <a:bodyPr/>
              <a:lstStyle/>
              <a:p>
                <a:r>
                  <a:rPr lang="es-CL">
                    <a:noFill/>
                  </a:rPr>
                  <a:t> </a:t>
                </a:r>
              </a:p>
            </p:txBody>
          </p:sp>
        </mc:Fallback>
      </mc:AlternateContent>
      <p:sp>
        <p:nvSpPr>
          <p:cNvPr id="3" name="Marcador de contenido 2"/>
          <p:cNvSpPr>
            <a:spLocks noGrp="1"/>
          </p:cNvSpPr>
          <p:nvPr>
            <p:ph idx="1"/>
          </p:nvPr>
        </p:nvSpPr>
        <p:spPr/>
        <p:txBody>
          <a:bodyPr/>
          <a:lstStyle/>
          <a:p>
            <a:r>
              <a:rPr lang="es-MX" dirty="0" smtClean="0"/>
              <a:t>Suma de las energías cinéticas y potencial.</a:t>
            </a:r>
            <a:endParaRPr lang="es-CL" dirty="0"/>
          </a:p>
        </p:txBody>
      </p:sp>
      <p:pic>
        <p:nvPicPr>
          <p:cNvPr id="4" name="Imagen 3"/>
          <p:cNvPicPr>
            <a:picLocks noChangeAspect="1"/>
          </p:cNvPicPr>
          <p:nvPr/>
        </p:nvPicPr>
        <p:blipFill rotWithShape="1">
          <a:blip r:embed="rId3"/>
          <a:srcRect l="43006" t="31161" r="41734" b="60982"/>
          <a:stretch/>
        </p:blipFill>
        <p:spPr>
          <a:xfrm>
            <a:off x="4389118" y="2717075"/>
            <a:ext cx="4738254" cy="137160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Entrada de lápiz 4"/>
              <p14:cNvContentPartPr/>
              <p14:nvPr/>
            </p14:nvContentPartPr>
            <p14:xfrm>
              <a:off x="1647000" y="2545200"/>
              <a:ext cx="1650240" cy="1745640"/>
            </p14:xfrm>
          </p:contentPart>
        </mc:Choice>
        <mc:Fallback>
          <p:pic>
            <p:nvPicPr>
              <p:cNvPr id="5" name="Entrada de lápiz 4"/>
              <p:cNvPicPr/>
              <p:nvPr/>
            </p:nvPicPr>
            <p:blipFill>
              <a:blip r:embed="rId5"/>
              <a:stretch>
                <a:fillRect/>
              </a:stretch>
            </p:blipFill>
            <p:spPr>
              <a:xfrm>
                <a:off x="1641600" y="2538360"/>
                <a:ext cx="1658880" cy="1758600"/>
              </a:xfrm>
              <a:prstGeom prst="rect">
                <a:avLst/>
              </a:prstGeom>
            </p:spPr>
          </p:pic>
        </mc:Fallback>
      </mc:AlternateContent>
    </p:spTree>
    <p:extLst>
      <p:ext uri="{BB962C8B-B14F-4D97-AF65-F5344CB8AC3E}">
        <p14:creationId xmlns:p14="http://schemas.microsoft.com/office/powerpoint/2010/main" val="2135830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9" y="987399"/>
            <a:ext cx="9500374" cy="527893"/>
          </a:xfrm>
        </p:spPr>
        <p:txBody>
          <a:bodyPr>
            <a:normAutofit fontScale="90000"/>
          </a:bodyPr>
          <a:lstStyle/>
          <a:p>
            <a:r>
              <a:rPr lang="es-MX" dirty="0" smtClean="0"/>
              <a:t>Clasificación de las fuerzas</a:t>
            </a:r>
            <a:endParaRPr lang="es-CL" dirty="0"/>
          </a:p>
        </p:txBody>
      </p:sp>
      <p:sp>
        <p:nvSpPr>
          <p:cNvPr id="3" name="Marcador de contenido 2"/>
          <p:cNvSpPr>
            <a:spLocks noGrp="1"/>
          </p:cNvSpPr>
          <p:nvPr>
            <p:ph idx="1"/>
          </p:nvPr>
        </p:nvSpPr>
        <p:spPr/>
        <p:txBody>
          <a:bodyPr>
            <a:normAutofit/>
          </a:bodyPr>
          <a:lstStyle/>
          <a:p>
            <a:r>
              <a:rPr lang="es-MX" dirty="0" smtClean="0"/>
              <a:t>Fuerzas conservativas:</a:t>
            </a:r>
          </a:p>
          <a:p>
            <a:pPr marL="0" indent="0">
              <a:buNone/>
            </a:pPr>
            <a:r>
              <a:rPr lang="es-MX" dirty="0"/>
              <a:t>Son fuerzas que no afectan la energía mecánica de un cuerpo, pues el trabajo que </a:t>
            </a:r>
            <a:r>
              <a:rPr lang="es-MX" dirty="0" smtClean="0"/>
              <a:t>realiza depende </a:t>
            </a:r>
            <a:r>
              <a:rPr lang="es-MX" dirty="0"/>
              <a:t>del punto inicial y final del movimiento, y no de su trayectoria. Un ejemplo de </a:t>
            </a:r>
            <a:r>
              <a:rPr lang="es-MX" dirty="0" smtClean="0"/>
              <a:t>una fuerza </a:t>
            </a:r>
            <a:r>
              <a:rPr lang="es-MX" dirty="0"/>
              <a:t>conservativa es el peso. Cuando en un sistema actúan únicamente fuerzas </a:t>
            </a:r>
            <a:r>
              <a:rPr lang="es-MX" dirty="0" smtClean="0"/>
              <a:t>conserva-</a:t>
            </a:r>
            <a:r>
              <a:rPr lang="es-MX" dirty="0" err="1" smtClean="0"/>
              <a:t>tivas</a:t>
            </a:r>
            <a:r>
              <a:rPr lang="es-MX" dirty="0"/>
              <a:t>, la energía mecánica permanece constante en cualquier punto de su trayectoria (</a:t>
            </a:r>
            <a:r>
              <a:rPr lang="es-MX" dirty="0" smtClean="0"/>
              <a:t>Ley de conservación </a:t>
            </a:r>
            <a:r>
              <a:rPr lang="es-MX" dirty="0"/>
              <a:t>de la energía mecánica</a:t>
            </a:r>
            <a:r>
              <a:rPr lang="es-MX" dirty="0" smtClean="0"/>
              <a:t>).</a:t>
            </a:r>
          </a:p>
          <a:p>
            <a:pPr marL="0" indent="0">
              <a:buNone/>
            </a:pPr>
            <a:endParaRPr lang="es-CL" dirty="0"/>
          </a:p>
        </p:txBody>
      </p:sp>
      <p:pic>
        <p:nvPicPr>
          <p:cNvPr id="4" name="Imagen 3"/>
          <p:cNvPicPr>
            <a:picLocks noChangeAspect="1"/>
          </p:cNvPicPr>
          <p:nvPr/>
        </p:nvPicPr>
        <p:blipFill rotWithShape="1">
          <a:blip r:embed="rId2"/>
          <a:srcRect l="40295" t="27232" r="39023" b="65803"/>
          <a:stretch/>
        </p:blipFill>
        <p:spPr>
          <a:xfrm>
            <a:off x="3867958" y="4785606"/>
            <a:ext cx="4667616" cy="883674"/>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trada de lápiz 4"/>
              <p14:cNvContentPartPr/>
              <p14:nvPr/>
            </p14:nvContentPartPr>
            <p14:xfrm>
              <a:off x="1632600" y="4002840"/>
              <a:ext cx="9111600" cy="1707840"/>
            </p14:xfrm>
          </p:contentPart>
        </mc:Choice>
        <mc:Fallback>
          <p:pic>
            <p:nvPicPr>
              <p:cNvPr id="5" name="Entrada de lápiz 4"/>
              <p:cNvPicPr/>
              <p:nvPr/>
            </p:nvPicPr>
            <p:blipFill>
              <a:blip r:embed="rId4"/>
              <a:stretch>
                <a:fillRect/>
              </a:stretch>
            </p:blipFill>
            <p:spPr>
              <a:xfrm>
                <a:off x="1626840" y="3994920"/>
                <a:ext cx="9127440" cy="1722960"/>
              </a:xfrm>
              <a:prstGeom prst="rect">
                <a:avLst/>
              </a:prstGeom>
            </p:spPr>
          </p:pic>
        </mc:Fallback>
      </mc:AlternateContent>
    </p:spTree>
    <p:extLst>
      <p:ext uri="{BB962C8B-B14F-4D97-AF65-F5344CB8AC3E}">
        <p14:creationId xmlns:p14="http://schemas.microsoft.com/office/powerpoint/2010/main" val="3626115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035" t="19018" r="24466" b="44911"/>
          <a:stretch/>
        </p:blipFill>
        <p:spPr>
          <a:xfrm>
            <a:off x="1489166" y="992775"/>
            <a:ext cx="9433064" cy="3788229"/>
          </a:xfrm>
          <a:prstGeom prst="rect">
            <a:avLst/>
          </a:prstGeom>
        </p:spPr>
      </p:pic>
    </p:spTree>
    <p:extLst>
      <p:ext uri="{BB962C8B-B14F-4D97-AF65-F5344CB8AC3E}">
        <p14:creationId xmlns:p14="http://schemas.microsoft.com/office/powerpoint/2010/main" val="2940483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451579" y="948211"/>
            <a:ext cx="9603275" cy="514830"/>
          </a:xfrm>
        </p:spPr>
        <p:txBody>
          <a:bodyPr>
            <a:normAutofit fontScale="90000"/>
          </a:bodyPr>
          <a:lstStyle/>
          <a:p>
            <a:pPr algn="ctr"/>
            <a:r>
              <a:rPr lang="es-MX" dirty="0" smtClean="0"/>
              <a:t>FUERZAS NO CONSERVATIVAS O DISIPATIVAS</a:t>
            </a:r>
            <a:endParaRPr lang="es-CL" dirty="0"/>
          </a:p>
        </p:txBody>
      </p:sp>
      <p:sp>
        <p:nvSpPr>
          <p:cNvPr id="6" name="Marcador de contenido 5"/>
          <p:cNvSpPr>
            <a:spLocks noGrp="1"/>
          </p:cNvSpPr>
          <p:nvPr>
            <p:ph idx="1"/>
          </p:nvPr>
        </p:nvSpPr>
        <p:spPr/>
        <p:txBody>
          <a:bodyPr/>
          <a:lstStyle/>
          <a:p>
            <a:r>
              <a:rPr lang="es-MX" dirty="0"/>
              <a:t>Una fuerza no conservativa actuando sobre un objeto o sistema disminuye su </a:t>
            </a:r>
            <a:r>
              <a:rPr lang="es-MX" dirty="0" smtClean="0"/>
              <a:t>energía mecánica</a:t>
            </a:r>
            <a:r>
              <a:rPr lang="es-MX" dirty="0"/>
              <a:t>, como es el caso de la fuerza de roce. Un ejemplo típico de conservación de </a:t>
            </a:r>
            <a:r>
              <a:rPr lang="es-MX" dirty="0" smtClean="0"/>
              <a:t>la energía </a:t>
            </a:r>
            <a:r>
              <a:rPr lang="es-MX" dirty="0"/>
              <a:t>mecánica es dejar caer un cuerpo de masa m en el vacío, tal como se aprecia en </a:t>
            </a:r>
            <a:r>
              <a:rPr lang="es-MX" dirty="0" smtClean="0"/>
              <a:t>la figura 6:</a:t>
            </a:r>
          </a:p>
          <a:p>
            <a:pPr marL="0" indent="0">
              <a:buNone/>
            </a:pPr>
            <a:endParaRPr lang="es-CL" dirty="0"/>
          </a:p>
        </p:txBody>
      </p:sp>
      <p:pic>
        <p:nvPicPr>
          <p:cNvPr id="7" name="Imagen 6"/>
          <p:cNvPicPr>
            <a:picLocks noChangeAspect="1"/>
          </p:cNvPicPr>
          <p:nvPr/>
        </p:nvPicPr>
        <p:blipFill rotWithShape="1">
          <a:blip r:embed="rId2"/>
          <a:srcRect l="54251" t="32411" r="26774" b="34374"/>
          <a:stretch/>
        </p:blipFill>
        <p:spPr>
          <a:xfrm>
            <a:off x="4639953" y="3442067"/>
            <a:ext cx="3354516" cy="3301271"/>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Entrada de lápiz 7"/>
              <p14:cNvContentPartPr/>
              <p14:nvPr/>
            </p14:nvContentPartPr>
            <p14:xfrm>
              <a:off x="5092560" y="2773080"/>
              <a:ext cx="2617920" cy="2862720"/>
            </p14:xfrm>
          </p:contentPart>
        </mc:Choice>
        <mc:Fallback>
          <p:pic>
            <p:nvPicPr>
              <p:cNvPr id="8" name="Entrada de lápiz 7"/>
              <p:cNvPicPr/>
              <p:nvPr/>
            </p:nvPicPr>
            <p:blipFill>
              <a:blip r:embed="rId4"/>
              <a:stretch>
                <a:fillRect/>
              </a:stretch>
            </p:blipFill>
            <p:spPr>
              <a:xfrm>
                <a:off x="5089320" y="2769120"/>
                <a:ext cx="2624400" cy="2875680"/>
              </a:xfrm>
              <a:prstGeom prst="rect">
                <a:avLst/>
              </a:prstGeom>
            </p:spPr>
          </p:pic>
        </mc:Fallback>
      </mc:AlternateContent>
    </p:spTree>
    <p:extLst>
      <p:ext uri="{BB962C8B-B14F-4D97-AF65-F5344CB8AC3E}">
        <p14:creationId xmlns:p14="http://schemas.microsoft.com/office/powerpoint/2010/main" val="228508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0891" y="770096"/>
            <a:ext cx="10881359" cy="3416320"/>
          </a:xfrm>
          <a:prstGeom prst="rect">
            <a:avLst/>
          </a:prstGeom>
        </p:spPr>
        <p:txBody>
          <a:bodyPr wrap="square">
            <a:spAutoFit/>
          </a:bodyPr>
          <a:lstStyle/>
          <a:p>
            <a:r>
              <a:rPr lang="es-CL" dirty="0" smtClean="0"/>
              <a:t>1. Al </a:t>
            </a:r>
            <a:r>
              <a:rPr lang="es-CL" dirty="0"/>
              <a:t>inicio a una altura de 2h, el </a:t>
            </a:r>
            <a:r>
              <a:rPr lang="es-CL" dirty="0" smtClean="0"/>
              <a:t>cuerpo </a:t>
            </a:r>
            <a:r>
              <a:rPr lang="es-CL" dirty="0"/>
              <a:t>tiene una energía potencial 2mgh, y </a:t>
            </a:r>
            <a:r>
              <a:rPr lang="es-CL" dirty="0" smtClean="0"/>
              <a:t>su energía </a:t>
            </a:r>
            <a:r>
              <a:rPr lang="es-CL" dirty="0"/>
              <a:t>cinética vale cero luego su energía</a:t>
            </a:r>
          </a:p>
          <a:p>
            <a:r>
              <a:rPr lang="es-CL" dirty="0"/>
              <a:t>mecánica es 2mgh</a:t>
            </a:r>
            <a:r>
              <a:rPr lang="es-CL" dirty="0" smtClean="0"/>
              <a:t>.</a:t>
            </a:r>
          </a:p>
          <a:p>
            <a:endParaRPr lang="es-MX" dirty="0"/>
          </a:p>
          <a:p>
            <a:r>
              <a:rPr lang="es-MX" dirty="0"/>
              <a:t>2. A la altura h, su energía mecánica </a:t>
            </a:r>
            <a:r>
              <a:rPr lang="es-MX" dirty="0" smtClean="0"/>
              <a:t>sigue </a:t>
            </a:r>
            <a:r>
              <a:rPr lang="es-MX" dirty="0"/>
              <a:t>siendo 2mgh, y su energía </a:t>
            </a:r>
            <a:r>
              <a:rPr lang="es-MX" dirty="0" smtClean="0"/>
              <a:t>potenciales </a:t>
            </a:r>
            <a:r>
              <a:rPr lang="es-MX" dirty="0" err="1"/>
              <a:t>mgh</a:t>
            </a:r>
            <a:r>
              <a:rPr lang="es-MX" dirty="0"/>
              <a:t> esto implica necesariamente </a:t>
            </a:r>
            <a:r>
              <a:rPr lang="es-MX" dirty="0" smtClean="0"/>
              <a:t>que su </a:t>
            </a:r>
            <a:r>
              <a:rPr lang="es-MX" dirty="0"/>
              <a:t>energía cinética vale </a:t>
            </a:r>
            <a:r>
              <a:rPr lang="es-MX" dirty="0" err="1"/>
              <a:t>mgh</a:t>
            </a:r>
            <a:r>
              <a:rPr lang="es-MX" dirty="0" smtClean="0"/>
              <a:t>.</a:t>
            </a:r>
          </a:p>
          <a:p>
            <a:endParaRPr lang="es-MX" dirty="0"/>
          </a:p>
          <a:p>
            <a:r>
              <a:rPr lang="es-MX" dirty="0"/>
              <a:t>3. Justo al llegar al suelo, la energía </a:t>
            </a:r>
            <a:r>
              <a:rPr lang="es-MX" dirty="0" smtClean="0"/>
              <a:t>mecánica </a:t>
            </a:r>
            <a:r>
              <a:rPr lang="es-MX" dirty="0"/>
              <a:t>no ha cambiado pero la energía potencial es nula, esto implica que la energía cinética tiene un valor de 2mgh.</a:t>
            </a:r>
          </a:p>
          <a:p>
            <a:r>
              <a:rPr lang="es-MX" dirty="0"/>
              <a:t>Claramente en la medida que la energía potencial disminuye, la energía cinética aumenta</a:t>
            </a:r>
          </a:p>
          <a:p>
            <a:r>
              <a:rPr lang="es-MX" dirty="0"/>
              <a:t>y su incremento es igual al valor en que disminuyó la potencial, esto tiene que ser así ya que</a:t>
            </a:r>
          </a:p>
          <a:p>
            <a:r>
              <a:rPr lang="es-MX" dirty="0"/>
              <a:t>la energía mecánica que es la suma de ambas permanece constante.</a:t>
            </a:r>
            <a:endParaRPr lang="es-CL" dirty="0"/>
          </a:p>
        </p:txBody>
      </p:sp>
      <mc:AlternateContent xmlns:mc="http://schemas.openxmlformats.org/markup-compatibility/2006">
        <mc:Choice xmlns:p14="http://schemas.microsoft.com/office/powerpoint/2010/main" Requires="p14">
          <p:contentPart p14:bwMode="auto" r:id="rId2">
            <p14:nvContentPartPr>
              <p14:cNvPr id="5" name="Entrada de lápiz 4"/>
              <p14:cNvContentPartPr/>
              <p14:nvPr/>
            </p14:nvContentPartPr>
            <p14:xfrm>
              <a:off x="3033720" y="1204200"/>
              <a:ext cx="6118200" cy="1465560"/>
            </p14:xfrm>
          </p:contentPart>
        </mc:Choice>
        <mc:Fallback>
          <p:pic>
            <p:nvPicPr>
              <p:cNvPr id="5" name="Entrada de lápiz 4"/>
              <p:cNvPicPr/>
              <p:nvPr/>
            </p:nvPicPr>
            <p:blipFill>
              <a:blip r:embed="rId3"/>
              <a:stretch>
                <a:fillRect/>
              </a:stretch>
            </p:blipFill>
            <p:spPr>
              <a:xfrm>
                <a:off x="3027240" y="1199160"/>
                <a:ext cx="6132600" cy="1473840"/>
              </a:xfrm>
              <a:prstGeom prst="rect">
                <a:avLst/>
              </a:prstGeom>
            </p:spPr>
          </p:pic>
        </mc:Fallback>
      </mc:AlternateContent>
    </p:spTree>
    <p:extLst>
      <p:ext uri="{BB962C8B-B14F-4D97-AF65-F5344CB8AC3E}">
        <p14:creationId xmlns:p14="http://schemas.microsoft.com/office/powerpoint/2010/main" val="861687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587625" y="804863"/>
            <a:ext cx="9604375" cy="1049337"/>
          </a:xfrm>
        </p:spPr>
        <p:txBody>
          <a:bodyPr/>
          <a:lstStyle/>
          <a:p>
            <a:r>
              <a:rPr lang="es-MX" dirty="0" smtClean="0"/>
              <a:t>Ejercicios</a:t>
            </a:r>
            <a:endParaRPr lang="es-CL" dirty="0"/>
          </a:p>
        </p:txBody>
      </p:sp>
      <p:pic>
        <p:nvPicPr>
          <p:cNvPr id="4" name="Marcador de contenido 3"/>
          <p:cNvPicPr>
            <a:picLocks noGrp="1" noChangeAspect="1"/>
          </p:cNvPicPr>
          <p:nvPr>
            <p:ph idx="4294967295"/>
          </p:nvPr>
        </p:nvPicPr>
        <p:blipFill rotWithShape="1">
          <a:blip r:embed="rId2"/>
          <a:srcRect l="22600" t="25621" r="22899" b="44843"/>
          <a:stretch/>
        </p:blipFill>
        <p:spPr>
          <a:xfrm>
            <a:off x="666205" y="1986234"/>
            <a:ext cx="10580914" cy="3222519"/>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trada de lápiz 4"/>
              <p14:cNvContentPartPr/>
              <p14:nvPr/>
            </p14:nvContentPartPr>
            <p14:xfrm>
              <a:off x="8681040" y="3843720"/>
              <a:ext cx="3002040" cy="1816560"/>
            </p14:xfrm>
          </p:contentPart>
        </mc:Choice>
        <mc:Fallback>
          <p:pic>
            <p:nvPicPr>
              <p:cNvPr id="5" name="Entrada de lápiz 4"/>
              <p:cNvPicPr/>
              <p:nvPr/>
            </p:nvPicPr>
            <p:blipFill>
              <a:blip r:embed="rId4"/>
              <a:stretch>
                <a:fillRect/>
              </a:stretch>
            </p:blipFill>
            <p:spPr>
              <a:xfrm>
                <a:off x="8676000" y="3839400"/>
                <a:ext cx="3015000" cy="1824840"/>
              </a:xfrm>
              <a:prstGeom prst="rect">
                <a:avLst/>
              </a:prstGeom>
            </p:spPr>
          </p:pic>
        </mc:Fallback>
      </mc:AlternateContent>
    </p:spTree>
    <p:extLst>
      <p:ext uri="{BB962C8B-B14F-4D97-AF65-F5344CB8AC3E}">
        <p14:creationId xmlns:p14="http://schemas.microsoft.com/office/powerpoint/2010/main" val="131865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436" t="25982" r="22658" b="42768"/>
          <a:stretch/>
        </p:blipFill>
        <p:spPr>
          <a:xfrm>
            <a:off x="365759" y="561702"/>
            <a:ext cx="11469190" cy="3882221"/>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trada de lápiz 4"/>
              <p14:cNvContentPartPr/>
              <p14:nvPr/>
            </p14:nvContentPartPr>
            <p14:xfrm>
              <a:off x="1224360" y="1481040"/>
              <a:ext cx="10870560" cy="3657240"/>
            </p14:xfrm>
          </p:contentPart>
        </mc:Choice>
        <mc:Fallback>
          <p:pic>
            <p:nvPicPr>
              <p:cNvPr id="5" name="Entrada de lápiz 4"/>
              <p:cNvPicPr/>
              <p:nvPr/>
            </p:nvPicPr>
            <p:blipFill>
              <a:blip r:embed="rId4"/>
              <a:stretch>
                <a:fillRect/>
              </a:stretch>
            </p:blipFill>
            <p:spPr>
              <a:xfrm>
                <a:off x="1221120" y="1477800"/>
                <a:ext cx="10879920" cy="3665160"/>
              </a:xfrm>
              <a:prstGeom prst="rect">
                <a:avLst/>
              </a:prstGeom>
            </p:spPr>
          </p:pic>
        </mc:Fallback>
      </mc:AlternateContent>
    </p:spTree>
    <p:extLst>
      <p:ext uri="{BB962C8B-B14F-4D97-AF65-F5344CB8AC3E}">
        <p14:creationId xmlns:p14="http://schemas.microsoft.com/office/powerpoint/2010/main" val="4074130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534" t="28304" r="22758" b="30803"/>
          <a:stretch/>
        </p:blipFill>
        <p:spPr>
          <a:xfrm>
            <a:off x="1018903" y="535577"/>
            <a:ext cx="10391820" cy="4532812"/>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trada de lápiz 4"/>
              <p14:cNvContentPartPr/>
              <p14:nvPr/>
            </p14:nvContentPartPr>
            <p14:xfrm>
              <a:off x="1929240" y="1792440"/>
              <a:ext cx="8747640" cy="2932920"/>
            </p14:xfrm>
          </p:contentPart>
        </mc:Choice>
        <mc:Fallback>
          <p:pic>
            <p:nvPicPr>
              <p:cNvPr id="5" name="Entrada de lápiz 4"/>
              <p:cNvPicPr/>
              <p:nvPr/>
            </p:nvPicPr>
            <p:blipFill>
              <a:blip r:embed="rId4"/>
              <a:stretch>
                <a:fillRect/>
              </a:stretch>
            </p:blipFill>
            <p:spPr>
              <a:xfrm>
                <a:off x="1924200" y="1786680"/>
                <a:ext cx="8758440" cy="2949480"/>
              </a:xfrm>
              <a:prstGeom prst="rect">
                <a:avLst/>
              </a:prstGeom>
            </p:spPr>
          </p:pic>
        </mc:Fallback>
      </mc:AlternateContent>
    </p:spTree>
    <p:extLst>
      <p:ext uri="{BB962C8B-B14F-4D97-AF65-F5344CB8AC3E}">
        <p14:creationId xmlns:p14="http://schemas.microsoft.com/office/powerpoint/2010/main" val="3344832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Definiciones</a:t>
            </a:r>
            <a:endParaRPr lang="es-CL" dirty="0"/>
          </a:p>
        </p:txBody>
      </p:sp>
      <p:sp>
        <p:nvSpPr>
          <p:cNvPr id="3" name="Marcador de contenido 2"/>
          <p:cNvSpPr>
            <a:spLocks noGrp="1"/>
          </p:cNvSpPr>
          <p:nvPr>
            <p:ph idx="1"/>
          </p:nvPr>
        </p:nvSpPr>
        <p:spPr/>
        <p:txBody>
          <a:bodyPr/>
          <a:lstStyle/>
          <a:p>
            <a:pPr marL="0" indent="0">
              <a:buNone/>
            </a:pPr>
            <a:r>
              <a:rPr lang="es-MX" dirty="0"/>
              <a:t>El término energía tiene diversas acepciones y definiciones, relacionadas </a:t>
            </a:r>
            <a:r>
              <a:rPr lang="es-MX" dirty="0" smtClean="0"/>
              <a:t>con:</a:t>
            </a:r>
          </a:p>
          <a:p>
            <a:pPr marL="0" indent="0">
              <a:buNone/>
            </a:pPr>
            <a:endParaRPr lang="es-MX" dirty="0" smtClean="0"/>
          </a:p>
          <a:p>
            <a:pPr marL="0" indent="0">
              <a:buNone/>
            </a:pPr>
            <a:r>
              <a:rPr lang="es-MX" dirty="0" smtClean="0"/>
              <a:t>la </a:t>
            </a:r>
            <a:r>
              <a:rPr lang="es-MX" dirty="0"/>
              <a:t>idea de una capacidad para obrar, surgir, transformar o poner en movimiento. </a:t>
            </a:r>
            <a:endParaRPr lang="es-MX" dirty="0" smtClean="0"/>
          </a:p>
          <a:p>
            <a:pPr marL="0" indent="0">
              <a:buNone/>
            </a:pPr>
            <a:r>
              <a:rPr lang="es-MX" dirty="0" smtClean="0"/>
              <a:t>En </a:t>
            </a:r>
            <a:r>
              <a:rPr lang="es-MX" dirty="0"/>
              <a:t>física, energía se define como la capacidad para realizar un trabajo.​ </a:t>
            </a:r>
            <a:endParaRPr lang="es-MX" dirty="0" smtClean="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769" y="4582410"/>
            <a:ext cx="2314575" cy="1971675"/>
          </a:xfrm>
          <a:prstGeom prst="rect">
            <a:avLst/>
          </a:prstGeom>
        </p:spPr>
      </p:pic>
    </p:spTree>
    <p:extLst>
      <p:ext uri="{BB962C8B-B14F-4D97-AF65-F5344CB8AC3E}">
        <p14:creationId xmlns:p14="http://schemas.microsoft.com/office/powerpoint/2010/main" val="1907901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79" y="2441984"/>
            <a:ext cx="1971675" cy="231457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209" y="2441984"/>
            <a:ext cx="2740071" cy="2052408"/>
          </a:xfrm>
          <a:prstGeom prst="rect">
            <a:avLst/>
          </a:prstGeom>
        </p:spPr>
      </p:pic>
      <p:sp>
        <p:nvSpPr>
          <p:cNvPr id="4" name="CuadroTexto 3"/>
          <p:cNvSpPr txBox="1"/>
          <p:nvPr/>
        </p:nvSpPr>
        <p:spPr>
          <a:xfrm>
            <a:off x="3097666" y="783771"/>
            <a:ext cx="6335486" cy="646331"/>
          </a:xfrm>
          <a:prstGeom prst="rect">
            <a:avLst/>
          </a:prstGeom>
          <a:noFill/>
        </p:spPr>
        <p:txBody>
          <a:bodyPr wrap="square" rtlCol="0">
            <a:spAutoFit/>
          </a:bodyPr>
          <a:lstStyle/>
          <a:p>
            <a:r>
              <a:rPr lang="es-MX" sz="3600" dirty="0" smtClean="0"/>
              <a:t>Espero les haya gustado!</a:t>
            </a:r>
            <a:endParaRPr lang="es-CL" sz="3600" dirty="0"/>
          </a:p>
        </p:txBody>
      </p:sp>
    </p:spTree>
    <p:extLst>
      <p:ext uri="{BB962C8B-B14F-4D97-AF65-F5344CB8AC3E}">
        <p14:creationId xmlns:p14="http://schemas.microsoft.com/office/powerpoint/2010/main" val="3744985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es-MX" dirty="0" smtClean="0"/>
              <a:t>Tipos de energía/</a:t>
            </a:r>
            <a:r>
              <a:rPr lang="es-MX" dirty="0"/>
              <a:t>Unidades de medida</a:t>
            </a:r>
            <a:endParaRPr lang="es-CL" dirty="0"/>
          </a:p>
        </p:txBody>
      </p:sp>
      <p:pic>
        <p:nvPicPr>
          <p:cNvPr id="6" name="Marcador de contenid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3845" y="2233032"/>
            <a:ext cx="4645025" cy="2612826"/>
          </a:xfrm>
        </p:spPr>
      </p:pic>
      <p:pic>
        <p:nvPicPr>
          <p:cNvPr id="9" name="Marcador de contenido 8"/>
          <p:cNvPicPr>
            <a:picLocks noGrp="1" noChangeAspect="1"/>
          </p:cNvPicPr>
          <p:nvPr>
            <p:ph sz="half" idx="2"/>
          </p:nvPr>
        </p:nvPicPr>
        <p:blipFill rotWithShape="1">
          <a:blip r:embed="rId3"/>
          <a:srcRect l="54846" t="24891" r="6626" b="38094"/>
          <a:stretch/>
        </p:blipFill>
        <p:spPr>
          <a:xfrm>
            <a:off x="5808741" y="2103120"/>
            <a:ext cx="5804142" cy="3135085"/>
          </a:xfrm>
          <a:prstGeom prst="rect">
            <a:avLst/>
          </a:prstGeom>
        </p:spPr>
      </p:pic>
    </p:spTree>
    <p:extLst>
      <p:ext uri="{BB962C8B-B14F-4D97-AF65-F5344CB8AC3E}">
        <p14:creationId xmlns:p14="http://schemas.microsoft.com/office/powerpoint/2010/main" val="360809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3588" y="365760"/>
            <a:ext cx="10267406" cy="5533333"/>
          </a:xfrm>
        </p:spPr>
      </p:pic>
    </p:spTree>
    <p:extLst>
      <p:ext uri="{BB962C8B-B14F-4D97-AF65-F5344CB8AC3E}">
        <p14:creationId xmlns:p14="http://schemas.microsoft.com/office/powerpoint/2010/main" val="1278537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p:txBody>
              <a:bodyPr/>
              <a:lstStyle/>
              <a:p>
                <a:pPr algn="ctr"/>
                <a:r>
                  <a:rPr lang="es-MX" dirty="0" smtClean="0"/>
                  <a:t>Energía cinética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m:t>
                        </m:r>
                        <m:r>
                          <a:rPr lang="es-MX" b="0" i="1" smtClean="0">
                            <a:latin typeface="Cambria Math" panose="02040503050406030204" pitchFamily="18" charset="0"/>
                          </a:rPr>
                          <m:t>𝐸</m:t>
                        </m:r>
                      </m:e>
                      <m:sub>
                        <m:r>
                          <a:rPr lang="es-MX" b="0" i="1" smtClean="0">
                            <a:latin typeface="Cambria Math" panose="02040503050406030204" pitchFamily="18" charset="0"/>
                          </a:rPr>
                          <m:t>𝑐</m:t>
                        </m:r>
                      </m:sub>
                    </m:sSub>
                  </m:oMath>
                </a14:m>
                <a:r>
                  <a:rPr lang="es-CL" dirty="0" smtClean="0"/>
                  <a:t>)</a:t>
                </a:r>
                <a:endParaRPr lang="es-CL" dirty="0"/>
              </a:p>
            </p:txBody>
          </p:sp>
        </mc:Choice>
        <mc:Fallback>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t="-12209"/>
                </a:stretch>
              </a:blipFill>
            </p:spPr>
            <p:txBody>
              <a:bodyPr/>
              <a:lstStyle/>
              <a:p>
                <a:r>
                  <a:rPr lang="es-CL">
                    <a:noFill/>
                  </a:rPr>
                  <a:t> </a:t>
                </a:r>
              </a:p>
            </p:txBody>
          </p:sp>
        </mc:Fallback>
      </mc:AlternateContent>
      <p:sp>
        <p:nvSpPr>
          <p:cNvPr id="3" name="Marcador de contenido 2"/>
          <p:cNvSpPr>
            <a:spLocks noGrp="1"/>
          </p:cNvSpPr>
          <p:nvPr>
            <p:ph idx="1"/>
          </p:nvPr>
        </p:nvSpPr>
        <p:spPr/>
        <p:txBody>
          <a:bodyPr/>
          <a:lstStyle/>
          <a:p>
            <a:r>
              <a:rPr lang="es-MX" dirty="0" smtClean="0"/>
              <a:t>Por el solo hecho de estar en movimiento tiene energía cinética.</a:t>
            </a:r>
          </a:p>
          <a:p>
            <a:r>
              <a:rPr lang="es-MX" dirty="0"/>
              <a:t>Se define como el trabajo necesario para acelerar un cuerpo de una masa determinada desde el reposo hasta la </a:t>
            </a:r>
            <a:r>
              <a:rPr lang="es-MX" dirty="0" smtClean="0"/>
              <a:t>velocidad indicada.</a:t>
            </a:r>
          </a:p>
          <a:p>
            <a:pPr marL="0" indent="0">
              <a:buNone/>
            </a:pPr>
            <a:endParaRPr lang="es-MX" dirty="0"/>
          </a:p>
          <a:p>
            <a:pPr marL="0" indent="0">
              <a:buNone/>
            </a:pPr>
            <a:endParaRPr lang="es-MX" dirty="0" smtClean="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703" y="3561889"/>
            <a:ext cx="3651205" cy="2296518"/>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Entrada de lápiz 5"/>
              <p14:cNvContentPartPr/>
              <p14:nvPr/>
            </p14:nvContentPartPr>
            <p14:xfrm>
              <a:off x="3821400" y="3399840"/>
              <a:ext cx="6106320" cy="2150640"/>
            </p14:xfrm>
          </p:contentPart>
        </mc:Choice>
        <mc:Fallback>
          <p:pic>
            <p:nvPicPr>
              <p:cNvPr id="6" name="Entrada de lápiz 5"/>
              <p:cNvPicPr/>
              <p:nvPr/>
            </p:nvPicPr>
            <p:blipFill>
              <a:blip r:embed="rId5"/>
              <a:stretch>
                <a:fillRect/>
              </a:stretch>
            </p:blipFill>
            <p:spPr>
              <a:xfrm>
                <a:off x="3814920" y="3394800"/>
                <a:ext cx="6120720" cy="2165760"/>
              </a:xfrm>
              <a:prstGeom prst="rect">
                <a:avLst/>
              </a:prstGeom>
            </p:spPr>
          </p:pic>
        </mc:Fallback>
      </mc:AlternateContent>
    </p:spTree>
    <p:extLst>
      <p:ext uri="{BB962C8B-B14F-4D97-AF65-F5344CB8AC3E}">
        <p14:creationId xmlns:p14="http://schemas.microsoft.com/office/powerpoint/2010/main" val="3995550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3653" t="46237" r="43040" b="30649"/>
          <a:stretch/>
        </p:blipFill>
        <p:spPr>
          <a:xfrm>
            <a:off x="4928335" y="3954216"/>
            <a:ext cx="2877671" cy="2810435"/>
          </a:xfrm>
          <a:prstGeom prst="rect">
            <a:avLst/>
          </a:prstGeom>
        </p:spPr>
      </p:pic>
      <p:pic>
        <p:nvPicPr>
          <p:cNvPr id="8" name="Imagen 7"/>
          <p:cNvPicPr>
            <a:picLocks noChangeAspect="1"/>
          </p:cNvPicPr>
          <p:nvPr/>
        </p:nvPicPr>
        <p:blipFill rotWithShape="1">
          <a:blip r:embed="rId3"/>
          <a:srcRect l="23629" t="29018" r="23964" b="35089"/>
          <a:stretch/>
        </p:blipFill>
        <p:spPr>
          <a:xfrm>
            <a:off x="992777" y="522514"/>
            <a:ext cx="10345783" cy="3314137"/>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Entrada de lápiz 8"/>
              <p14:cNvContentPartPr/>
              <p14:nvPr/>
            </p14:nvContentPartPr>
            <p14:xfrm>
              <a:off x="4720680" y="316800"/>
              <a:ext cx="5137560" cy="4794480"/>
            </p14:xfrm>
          </p:contentPart>
        </mc:Choice>
        <mc:Fallback>
          <p:pic>
            <p:nvPicPr>
              <p:cNvPr id="9" name="Entrada de lápiz 8"/>
              <p:cNvPicPr/>
              <p:nvPr/>
            </p:nvPicPr>
            <p:blipFill>
              <a:blip r:embed="rId5"/>
              <a:stretch>
                <a:fillRect/>
              </a:stretch>
            </p:blipFill>
            <p:spPr>
              <a:xfrm>
                <a:off x="4715640" y="312120"/>
                <a:ext cx="5149800" cy="4808520"/>
              </a:xfrm>
              <a:prstGeom prst="rect">
                <a:avLst/>
              </a:prstGeom>
            </p:spPr>
          </p:pic>
        </mc:Fallback>
      </mc:AlternateContent>
    </p:spTree>
    <p:extLst>
      <p:ext uri="{BB962C8B-B14F-4D97-AF65-F5344CB8AC3E}">
        <p14:creationId xmlns:p14="http://schemas.microsoft.com/office/powerpoint/2010/main" val="777740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p:txBody>
              <a:bodyPr/>
              <a:lstStyle/>
              <a:p>
                <a:pPr algn="ctr"/>
                <a:r>
                  <a:rPr lang="es-MX" dirty="0" smtClean="0"/>
                  <a:t>Principio: Relación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𝐸</m:t>
                        </m:r>
                      </m:e>
                      <m:sub>
                        <m:r>
                          <a:rPr lang="es-MX" b="0" i="1" smtClean="0">
                            <a:latin typeface="Cambria Math" panose="02040503050406030204" pitchFamily="18" charset="0"/>
                          </a:rPr>
                          <m:t>𝑐</m:t>
                        </m:r>
                      </m:sub>
                    </m:sSub>
                  </m:oMath>
                </a14:m>
                <a:r>
                  <a:rPr lang="es-CL" dirty="0" smtClean="0"/>
                  <a:t> y trabajo</a:t>
                </a:r>
                <a:endParaRPr lang="es-CL" dirty="0"/>
              </a:p>
            </p:txBody>
          </p:sp>
        </mc:Choice>
        <mc:Fallback>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t="-12209"/>
                </a:stretch>
              </a:blipFill>
            </p:spPr>
            <p:txBody>
              <a:bodyPr/>
              <a:lstStyle/>
              <a:p>
                <a:r>
                  <a:rPr lang="es-CL">
                    <a:noFill/>
                  </a:rPr>
                  <a:t> </a:t>
                </a:r>
              </a:p>
            </p:txBody>
          </p:sp>
        </mc:Fallback>
      </mc:AlternateContent>
      <p:sp>
        <p:nvSpPr>
          <p:cNvPr id="3" name="Marcador de contenido 2"/>
          <p:cNvSpPr>
            <a:spLocks noGrp="1"/>
          </p:cNvSpPr>
          <p:nvPr>
            <p:ph idx="1"/>
          </p:nvPr>
        </p:nvSpPr>
        <p:spPr/>
        <p:txBody>
          <a:bodyPr/>
          <a:lstStyle/>
          <a:p>
            <a:r>
              <a:rPr lang="es-MX" dirty="0" smtClean="0"/>
              <a:t>Establece que si el trabajo neto (realizado por una fuerza neta) hecho sobre un objeto, solo produce un cambio en la rapidez del mismo, será igual al cambio en su energía </a:t>
            </a:r>
            <a:r>
              <a:rPr lang="es-MX" dirty="0" err="1" smtClean="0"/>
              <a:t>cinetica</a:t>
            </a:r>
            <a:r>
              <a:rPr lang="es-MX" dirty="0" smtClean="0"/>
              <a:t>, representándose en la siguiente ecuación:</a:t>
            </a:r>
          </a:p>
          <a:p>
            <a:endParaRPr lang="es-CL" dirty="0"/>
          </a:p>
        </p:txBody>
      </p:sp>
      <p:pic>
        <p:nvPicPr>
          <p:cNvPr id="4" name="Imagen 3"/>
          <p:cNvPicPr>
            <a:picLocks noChangeAspect="1"/>
          </p:cNvPicPr>
          <p:nvPr/>
        </p:nvPicPr>
        <p:blipFill rotWithShape="1">
          <a:blip r:embed="rId3"/>
          <a:srcRect l="26440" t="22768" r="36714" b="59196"/>
          <a:stretch/>
        </p:blipFill>
        <p:spPr>
          <a:xfrm>
            <a:off x="2638696" y="3487782"/>
            <a:ext cx="6550311" cy="1802675"/>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Entrada de lápiz 4"/>
              <p14:cNvContentPartPr/>
              <p14:nvPr/>
            </p14:nvContentPartPr>
            <p14:xfrm>
              <a:off x="3554640" y="1843560"/>
              <a:ext cx="8391240" cy="3862800"/>
            </p14:xfrm>
          </p:contentPart>
        </mc:Choice>
        <mc:Fallback>
          <p:pic>
            <p:nvPicPr>
              <p:cNvPr id="5" name="Entrada de lápiz 4"/>
              <p:cNvPicPr/>
              <p:nvPr/>
            </p:nvPicPr>
            <p:blipFill>
              <a:blip r:embed="rId5"/>
              <a:stretch>
                <a:fillRect/>
              </a:stretch>
            </p:blipFill>
            <p:spPr>
              <a:xfrm>
                <a:off x="3548880" y="1837800"/>
                <a:ext cx="8402040" cy="3877920"/>
              </a:xfrm>
              <a:prstGeom prst="rect">
                <a:avLst/>
              </a:prstGeom>
            </p:spPr>
          </p:pic>
        </mc:Fallback>
      </mc:AlternateContent>
    </p:spTree>
    <p:extLst>
      <p:ext uri="{BB962C8B-B14F-4D97-AF65-F5344CB8AC3E}">
        <p14:creationId xmlns:p14="http://schemas.microsoft.com/office/powerpoint/2010/main" val="2695108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p:txBody>
              <a:bodyPr/>
              <a:lstStyle/>
              <a:p>
                <a:pPr algn="ctr"/>
                <a:r>
                  <a:rPr lang="es-MX" dirty="0" smtClean="0"/>
                  <a:t>Energía potencial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m:t>
                        </m:r>
                        <m:r>
                          <a:rPr lang="es-MX" b="0" i="1" smtClean="0">
                            <a:latin typeface="Cambria Math" panose="02040503050406030204" pitchFamily="18" charset="0"/>
                          </a:rPr>
                          <m:t>𝐸</m:t>
                        </m:r>
                      </m:e>
                      <m:sub>
                        <m:r>
                          <a:rPr lang="es-MX" b="0" i="1" smtClean="0">
                            <a:latin typeface="Cambria Math" panose="02040503050406030204" pitchFamily="18" charset="0"/>
                          </a:rPr>
                          <m:t>𝑝</m:t>
                        </m:r>
                      </m:sub>
                    </m:sSub>
                  </m:oMath>
                </a14:m>
                <a:r>
                  <a:rPr lang="es-MX" dirty="0" smtClean="0"/>
                  <a:t>)</a:t>
                </a:r>
                <a:br>
                  <a:rPr lang="es-MX" dirty="0" smtClean="0"/>
                </a:br>
                <a:endParaRPr lang="es-CL" dirty="0"/>
              </a:p>
            </p:txBody>
          </p:sp>
        </mc:Choice>
        <mc:Fallback>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t="-11628"/>
                </a:stretch>
              </a:blipFill>
            </p:spPr>
            <p:txBody>
              <a:bodyPr/>
              <a:lstStyle/>
              <a:p>
                <a:r>
                  <a:rPr lang="es-CL">
                    <a:noFill/>
                  </a:rPr>
                  <a:t> </a:t>
                </a:r>
              </a:p>
            </p:txBody>
          </p:sp>
        </mc:Fallback>
      </mc:AlternateContent>
      <p:sp>
        <p:nvSpPr>
          <p:cNvPr id="3" name="Marcador de contenido 2"/>
          <p:cNvSpPr>
            <a:spLocks noGrp="1"/>
          </p:cNvSpPr>
          <p:nvPr>
            <p:ph idx="1"/>
          </p:nvPr>
        </p:nvSpPr>
        <p:spPr/>
        <p:txBody>
          <a:bodyPr/>
          <a:lstStyle/>
          <a:p>
            <a:r>
              <a:rPr lang="es-MX" dirty="0" smtClean="0"/>
              <a:t>Poniendo énfasis en la energía </a:t>
            </a:r>
            <a:r>
              <a:rPr lang="es-MX" dirty="0"/>
              <a:t>potencial gravitatoria, que tiene </a:t>
            </a:r>
            <a:r>
              <a:rPr lang="es-MX" dirty="0" smtClean="0"/>
              <a:t>relación con </a:t>
            </a:r>
            <a:r>
              <a:rPr lang="es-MX" dirty="0"/>
              <a:t>la posición del cuerpo respecto a un punto de referencia. La energía potencial </a:t>
            </a:r>
            <a:r>
              <a:rPr lang="es-MX" dirty="0" smtClean="0"/>
              <a:t>gravitatoria </a:t>
            </a:r>
            <a:r>
              <a:rPr lang="es-MX" dirty="0"/>
              <a:t>es la siguiente</a:t>
            </a:r>
            <a:r>
              <a:rPr lang="es-MX" dirty="0" smtClean="0"/>
              <a:t>:</a:t>
            </a:r>
          </a:p>
          <a:p>
            <a:endParaRPr lang="es-MX" dirty="0"/>
          </a:p>
          <a:p>
            <a:endParaRPr lang="es-CL" dirty="0"/>
          </a:p>
        </p:txBody>
      </p:sp>
      <p:pic>
        <p:nvPicPr>
          <p:cNvPr id="4" name="Imagen 3"/>
          <p:cNvPicPr>
            <a:picLocks noChangeAspect="1"/>
          </p:cNvPicPr>
          <p:nvPr/>
        </p:nvPicPr>
        <p:blipFill rotWithShape="1">
          <a:blip r:embed="rId3"/>
          <a:srcRect l="44512" t="18303" r="44244" b="75625"/>
          <a:stretch/>
        </p:blipFill>
        <p:spPr>
          <a:xfrm>
            <a:off x="5146766" y="2945989"/>
            <a:ext cx="2618980" cy="795049"/>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Entrada de lápiz 5"/>
              <p14:cNvContentPartPr/>
              <p14:nvPr/>
            </p14:nvContentPartPr>
            <p14:xfrm>
              <a:off x="9689760" y="2417400"/>
              <a:ext cx="947520" cy="30960"/>
            </p14:xfrm>
          </p:contentPart>
        </mc:Choice>
        <mc:Fallback>
          <p:pic>
            <p:nvPicPr>
              <p:cNvPr id="6" name="Entrada de lápiz 5"/>
              <p:cNvPicPr/>
              <p:nvPr/>
            </p:nvPicPr>
            <p:blipFill>
              <a:blip r:embed="rId5"/>
              <a:stretch>
                <a:fillRect/>
              </a:stretch>
            </p:blipFill>
            <p:spPr>
              <a:xfrm>
                <a:off x="9681480" y="2405160"/>
                <a:ext cx="968400" cy="54360"/>
              </a:xfrm>
              <a:prstGeom prst="rect">
                <a:avLst/>
              </a:prstGeom>
            </p:spPr>
          </p:pic>
        </mc:Fallback>
      </mc:AlternateContent>
    </p:spTree>
    <p:extLst>
      <p:ext uri="{BB962C8B-B14F-4D97-AF65-F5344CB8AC3E}">
        <p14:creationId xmlns:p14="http://schemas.microsoft.com/office/powerpoint/2010/main" val="634414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3870" t="19553" r="35557" b="45665"/>
          <a:stretch/>
        </p:blipFill>
        <p:spPr>
          <a:xfrm>
            <a:off x="6113418" y="967774"/>
            <a:ext cx="5466806" cy="3496650"/>
          </a:xfrm>
          <a:prstGeom prst="rect">
            <a:avLst/>
          </a:prstGeom>
        </p:spPr>
      </p:pic>
      <p:sp>
        <p:nvSpPr>
          <p:cNvPr id="5" name="Rectángulo 4"/>
          <p:cNvSpPr/>
          <p:nvPr/>
        </p:nvSpPr>
        <p:spPr>
          <a:xfrm>
            <a:off x="775061" y="1777671"/>
            <a:ext cx="4998722" cy="2585323"/>
          </a:xfrm>
          <a:prstGeom prst="rect">
            <a:avLst/>
          </a:prstGeom>
        </p:spPr>
        <p:txBody>
          <a:bodyPr wrap="square">
            <a:spAutoFit/>
          </a:bodyPr>
          <a:lstStyle/>
          <a:p>
            <a:r>
              <a:rPr lang="es-CL" dirty="0" smtClean="0"/>
              <a:t>Donde </a:t>
            </a:r>
            <a:r>
              <a:rPr lang="es-CL" dirty="0"/>
              <a:t>m es la masa del cuerpo, g es el módulo de la aceleración de gravedad y h es</a:t>
            </a:r>
          </a:p>
          <a:p>
            <a:r>
              <a:rPr lang="es-CL" dirty="0"/>
              <a:t>la altura con respecto a un punto de referencia (que generalmente es el suelo), y se mide</a:t>
            </a:r>
          </a:p>
          <a:p>
            <a:r>
              <a:rPr lang="es-CL" dirty="0"/>
              <a:t>en Joule. Dependiendo de la posición donde esté ubicado, la energía potencial puede ser</a:t>
            </a:r>
          </a:p>
          <a:p>
            <a:r>
              <a:rPr lang="es-CL" dirty="0"/>
              <a:t>positiva, negativa o nula. Si en la figura 2, se toma como nivel de referencia el punto A,</a:t>
            </a:r>
          </a:p>
          <a:p>
            <a:r>
              <a:rPr lang="es-CL" dirty="0"/>
              <a:t>entonces se cumple que:</a:t>
            </a:r>
          </a:p>
        </p:txBody>
      </p:sp>
      <mc:AlternateContent xmlns:mc="http://schemas.openxmlformats.org/markup-compatibility/2006">
        <mc:Choice xmlns:p14="http://schemas.microsoft.com/office/powerpoint/2010/main" Requires="p14">
          <p:contentPart p14:bwMode="auto" r:id="rId3">
            <p14:nvContentPartPr>
              <p14:cNvPr id="6" name="Entrada de lápiz 5"/>
              <p14:cNvContentPartPr/>
              <p14:nvPr/>
            </p14:nvContentPartPr>
            <p14:xfrm>
              <a:off x="267480" y="250200"/>
              <a:ext cx="11870640" cy="5740560"/>
            </p14:xfrm>
          </p:contentPart>
        </mc:Choice>
        <mc:Fallback>
          <p:pic>
            <p:nvPicPr>
              <p:cNvPr id="6" name="Entrada de lápiz 5"/>
              <p:cNvPicPr/>
              <p:nvPr/>
            </p:nvPicPr>
            <p:blipFill>
              <a:blip r:embed="rId4"/>
              <a:stretch>
                <a:fillRect/>
              </a:stretch>
            </p:blipFill>
            <p:spPr>
              <a:xfrm>
                <a:off x="262800" y="246960"/>
                <a:ext cx="11878560" cy="5747040"/>
              </a:xfrm>
              <a:prstGeom prst="rect">
                <a:avLst/>
              </a:prstGeom>
            </p:spPr>
          </p:pic>
        </mc:Fallback>
      </mc:AlternateContent>
    </p:spTree>
    <p:extLst>
      <p:ext uri="{BB962C8B-B14F-4D97-AF65-F5344CB8AC3E}">
        <p14:creationId xmlns:p14="http://schemas.microsoft.com/office/powerpoint/2010/main" val="1638110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359</TotalTime>
  <Words>600</Words>
  <Application>Microsoft Office PowerPoint</Application>
  <PresentationFormat>Panorámica</PresentationFormat>
  <Paragraphs>42</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Cambria Math</vt:lpstr>
      <vt:lpstr>Gill Sans MT</vt:lpstr>
      <vt:lpstr>Gallery</vt:lpstr>
      <vt:lpstr>Energía </vt:lpstr>
      <vt:lpstr>Definiciones</vt:lpstr>
      <vt:lpstr>Tipos de energía/Unidades de medida</vt:lpstr>
      <vt:lpstr>Presentación de PowerPoint</vt:lpstr>
      <vt:lpstr>Energía cinética 〖(E〗_c)</vt:lpstr>
      <vt:lpstr>Presentación de PowerPoint</vt:lpstr>
      <vt:lpstr>Principio: Relación E_c y trabajo</vt:lpstr>
      <vt:lpstr>Energía potencial 〖(E〗_p) </vt:lpstr>
      <vt:lpstr>Presentación de PowerPoint</vt:lpstr>
      <vt:lpstr>Presentación de PowerPoint</vt:lpstr>
      <vt:lpstr>Relación entre la energía potencial y el trabajo hecho por la fuerza peso</vt:lpstr>
      <vt:lpstr>Energia mecánica (E_m)</vt:lpstr>
      <vt:lpstr>Clasificación de las fuerzas</vt:lpstr>
      <vt:lpstr>Presentación de PowerPoint</vt:lpstr>
      <vt:lpstr>FUERZAS NO CONSERVATIVAS O DISIPATIVAS</vt:lpstr>
      <vt:lpstr>Presentación de PowerPoint</vt:lpstr>
      <vt:lpstr>Ejercicios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Energía</dc:title>
  <dc:creator>Paula Rios</dc:creator>
  <cp:lastModifiedBy>Paula Rios</cp:lastModifiedBy>
  <cp:revision>17</cp:revision>
  <dcterms:created xsi:type="dcterms:W3CDTF">2021-08-05T18:54:51Z</dcterms:created>
  <dcterms:modified xsi:type="dcterms:W3CDTF">2021-08-06T00:54:06Z</dcterms:modified>
</cp:coreProperties>
</file>