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5143500" cx="9144000"/>
  <p:notesSz cx="6858000" cy="9144000"/>
  <p:embeddedFontLst>
    <p:embeddedFont>
      <p:font typeface="Bebas Neue"/>
      <p:regular r:id="rId50"/>
    </p:embeddedFont>
    <p:embeddedFont>
      <p:font typeface="Didact Gothic"/>
      <p:regular r:id="rId51"/>
    </p:embeddedFont>
    <p:embeddedFont>
      <p:font typeface="Lilita One"/>
      <p:regular r:id="rId52"/>
    </p:embeddedFont>
    <p:embeddedFont>
      <p:font typeface="Barrio"/>
      <p:regular r:id="rId53"/>
    </p:embeddedFont>
    <p:embeddedFont>
      <p:font typeface="Lexend"/>
      <p:regular r:id="rId54"/>
      <p:bold r:id="rId55"/>
    </p:embeddedFont>
    <p:embeddedFont>
      <p:font typeface="Luckiest Guy"/>
      <p:regular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jpF2IIJVqehJ0Z0kggb5MOQV/t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1"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DidactGothic-regular.fntdata"/><Relationship Id="rId50" Type="http://schemas.openxmlformats.org/officeDocument/2006/relationships/font" Target="fonts/BebasNeue-regular.fntdata"/><Relationship Id="rId53" Type="http://schemas.openxmlformats.org/officeDocument/2006/relationships/font" Target="fonts/Barrio-regular.fntdata"/><Relationship Id="rId52" Type="http://schemas.openxmlformats.org/officeDocument/2006/relationships/font" Target="fonts/LilitaOne-regular.fntdata"/><Relationship Id="rId11" Type="http://schemas.openxmlformats.org/officeDocument/2006/relationships/slide" Target="slides/slide7.xml"/><Relationship Id="rId55" Type="http://schemas.openxmlformats.org/officeDocument/2006/relationships/font" Target="fonts/Lexend-bold.fntdata"/><Relationship Id="rId10" Type="http://schemas.openxmlformats.org/officeDocument/2006/relationships/slide" Target="slides/slide6.xml"/><Relationship Id="rId54" Type="http://schemas.openxmlformats.org/officeDocument/2006/relationships/font" Target="fonts/Lexend-regular.fntdata"/><Relationship Id="rId13" Type="http://schemas.openxmlformats.org/officeDocument/2006/relationships/slide" Target="slides/slide9.xml"/><Relationship Id="rId57" Type="http://schemas.openxmlformats.org/officeDocument/2006/relationships/font" Target="fonts/OpenSans-regular.fntdata"/><Relationship Id="rId12" Type="http://schemas.openxmlformats.org/officeDocument/2006/relationships/slide" Target="slides/slide8.xml"/><Relationship Id="rId56" Type="http://schemas.openxmlformats.org/officeDocument/2006/relationships/font" Target="fonts/LuckiestGuy-regular.fntdata"/><Relationship Id="rId15" Type="http://schemas.openxmlformats.org/officeDocument/2006/relationships/slide" Target="slides/slide11.xml"/><Relationship Id="rId59" Type="http://schemas.openxmlformats.org/officeDocument/2006/relationships/font" Target="fonts/OpenSans-italic.fntdata"/><Relationship Id="rId14" Type="http://schemas.openxmlformats.org/officeDocument/2006/relationships/slide" Target="slides/slide10.xml"/><Relationship Id="rId58" Type="http://schemas.openxmlformats.org/officeDocument/2006/relationships/font" Target="fonts/OpenSans-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85b50236f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g285b50236ff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B</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85b50236f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g285b50236ff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85b50236ff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285b50236ff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85b50236f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g285b50236ff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Clave: 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85b50236f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285b50236ff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3" name="Google Shape;82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5" name="Google Shape;85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6" name="Google Shape;86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85b50236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285b50236f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85b50236f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285b50236ff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45"/>
          <p:cNvSpPr txBox="1"/>
          <p:nvPr>
            <p:ph type="ctrTitle"/>
          </p:nvPr>
        </p:nvSpPr>
        <p:spPr>
          <a:xfrm>
            <a:off x="715100" y="1115225"/>
            <a:ext cx="4585200" cy="21804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accent2"/>
              </a:buClr>
              <a:buSzPts val="5200"/>
              <a:buNone/>
              <a:defRPr sz="4200">
                <a:solidFill>
                  <a:schemeClr val="accent2"/>
                </a:solidFill>
              </a:defRPr>
            </a:lvl1pPr>
            <a:lvl2pPr lvl="1" algn="ctr">
              <a:lnSpc>
                <a:spcPct val="100000"/>
              </a:lnSpc>
              <a:spcBef>
                <a:spcPts val="0"/>
              </a:spcBef>
              <a:spcAft>
                <a:spcPts val="0"/>
              </a:spcAft>
              <a:buClr>
                <a:schemeClr val="accent2"/>
              </a:buClr>
              <a:buSzPts val="5200"/>
              <a:buNone/>
              <a:defRPr sz="5200">
                <a:solidFill>
                  <a:schemeClr val="accent2"/>
                </a:solidFill>
              </a:defRPr>
            </a:lvl2pPr>
            <a:lvl3pPr lvl="2" algn="ctr">
              <a:lnSpc>
                <a:spcPct val="100000"/>
              </a:lnSpc>
              <a:spcBef>
                <a:spcPts val="0"/>
              </a:spcBef>
              <a:spcAft>
                <a:spcPts val="0"/>
              </a:spcAft>
              <a:buClr>
                <a:schemeClr val="accent2"/>
              </a:buClr>
              <a:buSzPts val="5200"/>
              <a:buNone/>
              <a:defRPr sz="5200">
                <a:solidFill>
                  <a:schemeClr val="accent2"/>
                </a:solidFill>
              </a:defRPr>
            </a:lvl3pPr>
            <a:lvl4pPr lvl="3" algn="ctr">
              <a:lnSpc>
                <a:spcPct val="100000"/>
              </a:lnSpc>
              <a:spcBef>
                <a:spcPts val="0"/>
              </a:spcBef>
              <a:spcAft>
                <a:spcPts val="0"/>
              </a:spcAft>
              <a:buClr>
                <a:schemeClr val="accent2"/>
              </a:buClr>
              <a:buSzPts val="5200"/>
              <a:buNone/>
              <a:defRPr sz="5200">
                <a:solidFill>
                  <a:schemeClr val="accent2"/>
                </a:solidFill>
              </a:defRPr>
            </a:lvl4pPr>
            <a:lvl5pPr lvl="4" algn="ctr">
              <a:lnSpc>
                <a:spcPct val="100000"/>
              </a:lnSpc>
              <a:spcBef>
                <a:spcPts val="0"/>
              </a:spcBef>
              <a:spcAft>
                <a:spcPts val="0"/>
              </a:spcAft>
              <a:buClr>
                <a:schemeClr val="accent2"/>
              </a:buClr>
              <a:buSzPts val="5200"/>
              <a:buNone/>
              <a:defRPr sz="5200">
                <a:solidFill>
                  <a:schemeClr val="accent2"/>
                </a:solidFill>
              </a:defRPr>
            </a:lvl5pPr>
            <a:lvl6pPr lvl="5" algn="ctr">
              <a:lnSpc>
                <a:spcPct val="100000"/>
              </a:lnSpc>
              <a:spcBef>
                <a:spcPts val="0"/>
              </a:spcBef>
              <a:spcAft>
                <a:spcPts val="0"/>
              </a:spcAft>
              <a:buClr>
                <a:schemeClr val="accent2"/>
              </a:buClr>
              <a:buSzPts val="5200"/>
              <a:buNone/>
              <a:defRPr sz="5200">
                <a:solidFill>
                  <a:schemeClr val="accent2"/>
                </a:solidFill>
              </a:defRPr>
            </a:lvl6pPr>
            <a:lvl7pPr lvl="6" algn="ctr">
              <a:lnSpc>
                <a:spcPct val="100000"/>
              </a:lnSpc>
              <a:spcBef>
                <a:spcPts val="0"/>
              </a:spcBef>
              <a:spcAft>
                <a:spcPts val="0"/>
              </a:spcAft>
              <a:buClr>
                <a:schemeClr val="accent2"/>
              </a:buClr>
              <a:buSzPts val="5200"/>
              <a:buNone/>
              <a:defRPr sz="5200">
                <a:solidFill>
                  <a:schemeClr val="accent2"/>
                </a:solidFill>
              </a:defRPr>
            </a:lvl7pPr>
            <a:lvl8pPr lvl="7" algn="ctr">
              <a:lnSpc>
                <a:spcPct val="100000"/>
              </a:lnSpc>
              <a:spcBef>
                <a:spcPts val="0"/>
              </a:spcBef>
              <a:spcAft>
                <a:spcPts val="0"/>
              </a:spcAft>
              <a:buClr>
                <a:schemeClr val="accent2"/>
              </a:buClr>
              <a:buSzPts val="5200"/>
              <a:buNone/>
              <a:defRPr sz="5200">
                <a:solidFill>
                  <a:schemeClr val="accent2"/>
                </a:solidFill>
              </a:defRPr>
            </a:lvl8pPr>
            <a:lvl9pPr lvl="8" algn="ctr">
              <a:lnSpc>
                <a:spcPct val="100000"/>
              </a:lnSpc>
              <a:spcBef>
                <a:spcPts val="0"/>
              </a:spcBef>
              <a:spcAft>
                <a:spcPts val="0"/>
              </a:spcAft>
              <a:buClr>
                <a:schemeClr val="accent2"/>
              </a:buClr>
              <a:buSzPts val="5200"/>
              <a:buNone/>
              <a:defRPr sz="5200">
                <a:solidFill>
                  <a:schemeClr val="accent2"/>
                </a:solidFill>
              </a:defRPr>
            </a:lvl9pPr>
          </a:lstStyle>
          <a:p/>
        </p:txBody>
      </p:sp>
      <p:sp>
        <p:nvSpPr>
          <p:cNvPr id="10" name="Google Shape;10;p45"/>
          <p:cNvSpPr txBox="1"/>
          <p:nvPr>
            <p:ph idx="1" type="subTitle"/>
          </p:nvPr>
        </p:nvSpPr>
        <p:spPr>
          <a:xfrm>
            <a:off x="715100" y="3539618"/>
            <a:ext cx="4359000" cy="40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45"/>
          <p:cNvSpPr txBox="1"/>
          <p:nvPr>
            <p:ph idx="2" type="ctrTitle"/>
          </p:nvPr>
        </p:nvSpPr>
        <p:spPr>
          <a:xfrm>
            <a:off x="6898550" y="535000"/>
            <a:ext cx="1530300" cy="342600"/>
          </a:xfrm>
          <a:prstGeom prst="rect">
            <a:avLst/>
          </a:prstGeom>
          <a:solidFill>
            <a:schemeClr val="lt1"/>
          </a:solidFill>
          <a:ln>
            <a:noFill/>
          </a:ln>
        </p:spPr>
        <p:txBody>
          <a:bodyPr anchorCtr="0" anchor="ctr" bIns="91425" lIns="91425" spcFirstLastPara="1" rIns="91425" wrap="square" tIns="91425">
            <a:noAutofit/>
          </a:bodyPr>
          <a:lstStyle>
            <a:lvl1pPr lvl="0" algn="r">
              <a:lnSpc>
                <a:spcPct val="90000"/>
              </a:lnSpc>
              <a:spcBef>
                <a:spcPts val="0"/>
              </a:spcBef>
              <a:spcAft>
                <a:spcPts val="0"/>
              </a:spcAft>
              <a:buClr>
                <a:schemeClr val="accent2"/>
              </a:buClr>
              <a:buSzPts val="1800"/>
              <a:buNone/>
              <a:defRPr sz="1800">
                <a:solidFill>
                  <a:schemeClr val="accent5"/>
                </a:solidFill>
              </a:defRPr>
            </a:lvl1pPr>
            <a:lvl2pPr lvl="1" algn="r">
              <a:lnSpc>
                <a:spcPct val="100000"/>
              </a:lnSpc>
              <a:spcBef>
                <a:spcPts val="0"/>
              </a:spcBef>
              <a:spcAft>
                <a:spcPts val="0"/>
              </a:spcAft>
              <a:buClr>
                <a:schemeClr val="accent2"/>
              </a:buClr>
              <a:buSzPts val="1800"/>
              <a:buNone/>
              <a:defRPr sz="1800">
                <a:solidFill>
                  <a:schemeClr val="accent2"/>
                </a:solidFill>
              </a:defRPr>
            </a:lvl2pPr>
            <a:lvl3pPr lvl="2" algn="r">
              <a:lnSpc>
                <a:spcPct val="100000"/>
              </a:lnSpc>
              <a:spcBef>
                <a:spcPts val="0"/>
              </a:spcBef>
              <a:spcAft>
                <a:spcPts val="0"/>
              </a:spcAft>
              <a:buClr>
                <a:schemeClr val="accent2"/>
              </a:buClr>
              <a:buSzPts val="1800"/>
              <a:buNone/>
              <a:defRPr sz="1800">
                <a:solidFill>
                  <a:schemeClr val="accent2"/>
                </a:solidFill>
              </a:defRPr>
            </a:lvl3pPr>
            <a:lvl4pPr lvl="3" algn="r">
              <a:lnSpc>
                <a:spcPct val="100000"/>
              </a:lnSpc>
              <a:spcBef>
                <a:spcPts val="0"/>
              </a:spcBef>
              <a:spcAft>
                <a:spcPts val="0"/>
              </a:spcAft>
              <a:buClr>
                <a:schemeClr val="accent2"/>
              </a:buClr>
              <a:buSzPts val="1800"/>
              <a:buNone/>
              <a:defRPr sz="1800">
                <a:solidFill>
                  <a:schemeClr val="accent2"/>
                </a:solidFill>
              </a:defRPr>
            </a:lvl4pPr>
            <a:lvl5pPr lvl="4" algn="r">
              <a:lnSpc>
                <a:spcPct val="100000"/>
              </a:lnSpc>
              <a:spcBef>
                <a:spcPts val="0"/>
              </a:spcBef>
              <a:spcAft>
                <a:spcPts val="0"/>
              </a:spcAft>
              <a:buClr>
                <a:schemeClr val="accent2"/>
              </a:buClr>
              <a:buSzPts val="1800"/>
              <a:buNone/>
              <a:defRPr sz="1800">
                <a:solidFill>
                  <a:schemeClr val="accent2"/>
                </a:solidFill>
              </a:defRPr>
            </a:lvl5pPr>
            <a:lvl6pPr lvl="5" algn="r">
              <a:lnSpc>
                <a:spcPct val="100000"/>
              </a:lnSpc>
              <a:spcBef>
                <a:spcPts val="0"/>
              </a:spcBef>
              <a:spcAft>
                <a:spcPts val="0"/>
              </a:spcAft>
              <a:buClr>
                <a:schemeClr val="accent2"/>
              </a:buClr>
              <a:buSzPts val="1800"/>
              <a:buNone/>
              <a:defRPr sz="1800">
                <a:solidFill>
                  <a:schemeClr val="accent2"/>
                </a:solidFill>
              </a:defRPr>
            </a:lvl6pPr>
            <a:lvl7pPr lvl="6" algn="r">
              <a:lnSpc>
                <a:spcPct val="100000"/>
              </a:lnSpc>
              <a:spcBef>
                <a:spcPts val="0"/>
              </a:spcBef>
              <a:spcAft>
                <a:spcPts val="0"/>
              </a:spcAft>
              <a:buClr>
                <a:schemeClr val="accent2"/>
              </a:buClr>
              <a:buSzPts val="1800"/>
              <a:buNone/>
              <a:defRPr sz="1800">
                <a:solidFill>
                  <a:schemeClr val="accent2"/>
                </a:solidFill>
              </a:defRPr>
            </a:lvl7pPr>
            <a:lvl8pPr lvl="7" algn="r">
              <a:lnSpc>
                <a:spcPct val="100000"/>
              </a:lnSpc>
              <a:spcBef>
                <a:spcPts val="0"/>
              </a:spcBef>
              <a:spcAft>
                <a:spcPts val="0"/>
              </a:spcAft>
              <a:buClr>
                <a:schemeClr val="accent2"/>
              </a:buClr>
              <a:buSzPts val="1800"/>
              <a:buNone/>
              <a:defRPr sz="1800">
                <a:solidFill>
                  <a:schemeClr val="accent2"/>
                </a:solidFill>
              </a:defRPr>
            </a:lvl8pPr>
            <a:lvl9pPr lvl="8" algn="r">
              <a:lnSpc>
                <a:spcPct val="100000"/>
              </a:lnSpc>
              <a:spcBef>
                <a:spcPts val="0"/>
              </a:spcBef>
              <a:spcAft>
                <a:spcPts val="0"/>
              </a:spcAft>
              <a:buClr>
                <a:schemeClr val="accent2"/>
              </a:buClr>
              <a:buSzPts val="1800"/>
              <a:buNone/>
              <a:defRPr sz="1800">
                <a:solidFill>
                  <a:schemeClr val="accent2"/>
                </a:solidFill>
              </a:defRPr>
            </a:lvl9pPr>
          </a:lstStyle>
          <a:p/>
        </p:txBody>
      </p:sp>
      <p:grpSp>
        <p:nvGrpSpPr>
          <p:cNvPr id="12" name="Google Shape;12;p45"/>
          <p:cNvGrpSpPr/>
          <p:nvPr/>
        </p:nvGrpSpPr>
        <p:grpSpPr>
          <a:xfrm>
            <a:off x="195327" y="138887"/>
            <a:ext cx="8756424" cy="4865725"/>
            <a:chOff x="195327" y="147450"/>
            <a:chExt cx="8756424" cy="4865725"/>
          </a:xfrm>
        </p:grpSpPr>
        <p:sp>
          <p:nvSpPr>
            <p:cNvPr id="13" name="Google Shape;13;p45"/>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5"/>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5"/>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5"/>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5"/>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45"/>
          <p:cNvGrpSpPr/>
          <p:nvPr/>
        </p:nvGrpSpPr>
        <p:grpSpPr>
          <a:xfrm>
            <a:off x="7918379" y="3888328"/>
            <a:ext cx="689499" cy="929602"/>
            <a:chOff x="8084154" y="3944753"/>
            <a:chExt cx="689499" cy="929602"/>
          </a:xfrm>
        </p:grpSpPr>
        <p:sp>
          <p:nvSpPr>
            <p:cNvPr id="19" name="Google Shape;19;p45"/>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5"/>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5"/>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45"/>
          <p:cNvGrpSpPr/>
          <p:nvPr/>
        </p:nvGrpSpPr>
        <p:grpSpPr>
          <a:xfrm>
            <a:off x="505593" y="357766"/>
            <a:ext cx="470657" cy="922217"/>
            <a:chOff x="505593" y="357766"/>
            <a:chExt cx="470657" cy="922217"/>
          </a:xfrm>
        </p:grpSpPr>
        <p:sp>
          <p:nvSpPr>
            <p:cNvPr id="23" name="Google Shape;23;p45"/>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5"/>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40" name="Shape 140"/>
        <p:cNvGrpSpPr/>
        <p:nvPr/>
      </p:nvGrpSpPr>
      <p:grpSpPr>
        <a:xfrm>
          <a:off x="0" y="0"/>
          <a:ext cx="0" cy="0"/>
          <a:chOff x="0" y="0"/>
          <a:chExt cx="0" cy="0"/>
        </a:xfrm>
      </p:grpSpPr>
      <p:grpSp>
        <p:nvGrpSpPr>
          <p:cNvPr id="141" name="Google Shape;141;p54"/>
          <p:cNvGrpSpPr/>
          <p:nvPr/>
        </p:nvGrpSpPr>
        <p:grpSpPr>
          <a:xfrm>
            <a:off x="195327" y="138887"/>
            <a:ext cx="8756424" cy="4865725"/>
            <a:chOff x="195327" y="147450"/>
            <a:chExt cx="8756424" cy="4865725"/>
          </a:xfrm>
        </p:grpSpPr>
        <p:sp>
          <p:nvSpPr>
            <p:cNvPr id="142" name="Google Shape;142;p54"/>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4"/>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4"/>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4"/>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4"/>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 name="Google Shape;147;p54"/>
          <p:cNvSpPr txBox="1"/>
          <p:nvPr>
            <p:ph type="title"/>
          </p:nvPr>
        </p:nvSpPr>
        <p:spPr>
          <a:xfrm>
            <a:off x="1732381" y="1547000"/>
            <a:ext cx="25248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48" name="Google Shape;148;p54"/>
          <p:cNvSpPr txBox="1"/>
          <p:nvPr>
            <p:ph idx="1" type="subTitle"/>
          </p:nvPr>
        </p:nvSpPr>
        <p:spPr>
          <a:xfrm>
            <a:off x="1732381" y="1989825"/>
            <a:ext cx="25248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9" name="Google Shape;149;p54"/>
          <p:cNvSpPr txBox="1"/>
          <p:nvPr>
            <p:ph idx="2" type="title"/>
          </p:nvPr>
        </p:nvSpPr>
        <p:spPr>
          <a:xfrm>
            <a:off x="5833061" y="1551750"/>
            <a:ext cx="25248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0" name="Google Shape;150;p54"/>
          <p:cNvSpPr txBox="1"/>
          <p:nvPr>
            <p:ph idx="3" type="subTitle"/>
          </p:nvPr>
        </p:nvSpPr>
        <p:spPr>
          <a:xfrm>
            <a:off x="5833061" y="1994563"/>
            <a:ext cx="25248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1" name="Google Shape;151;p54"/>
          <p:cNvSpPr txBox="1"/>
          <p:nvPr>
            <p:ph idx="4" type="title"/>
          </p:nvPr>
        </p:nvSpPr>
        <p:spPr>
          <a:xfrm>
            <a:off x="1732387" y="3327425"/>
            <a:ext cx="25248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2" name="Google Shape;152;p54"/>
          <p:cNvSpPr txBox="1"/>
          <p:nvPr>
            <p:ph idx="5" type="subTitle"/>
          </p:nvPr>
        </p:nvSpPr>
        <p:spPr>
          <a:xfrm>
            <a:off x="1732381" y="3752859"/>
            <a:ext cx="25248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54"/>
          <p:cNvSpPr txBox="1"/>
          <p:nvPr>
            <p:ph idx="6" type="title"/>
          </p:nvPr>
        </p:nvSpPr>
        <p:spPr>
          <a:xfrm>
            <a:off x="5833061" y="3327425"/>
            <a:ext cx="25248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4" name="Google Shape;154;p54"/>
          <p:cNvSpPr txBox="1"/>
          <p:nvPr>
            <p:ph idx="7" type="subTitle"/>
          </p:nvPr>
        </p:nvSpPr>
        <p:spPr>
          <a:xfrm>
            <a:off x="5833061" y="3752850"/>
            <a:ext cx="25248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5" name="Google Shape;155;p54"/>
          <p:cNvSpPr txBox="1"/>
          <p:nvPr>
            <p:ph idx="8" type="title"/>
          </p:nvPr>
        </p:nvSpPr>
        <p:spPr>
          <a:xfrm>
            <a:off x="1490700" y="435025"/>
            <a:ext cx="6162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156" name="Google Shape;156;p54"/>
          <p:cNvGrpSpPr/>
          <p:nvPr/>
        </p:nvGrpSpPr>
        <p:grpSpPr>
          <a:xfrm>
            <a:off x="7918379" y="3888328"/>
            <a:ext cx="689499" cy="929602"/>
            <a:chOff x="8084154" y="3944753"/>
            <a:chExt cx="689499" cy="929602"/>
          </a:xfrm>
        </p:grpSpPr>
        <p:sp>
          <p:nvSpPr>
            <p:cNvPr id="157" name="Google Shape;157;p54"/>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4"/>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4"/>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60" name="Shape 160"/>
        <p:cNvGrpSpPr/>
        <p:nvPr/>
      </p:nvGrpSpPr>
      <p:grpSpPr>
        <a:xfrm>
          <a:off x="0" y="0"/>
          <a:ext cx="0" cy="0"/>
          <a:chOff x="0" y="0"/>
          <a:chExt cx="0" cy="0"/>
        </a:xfrm>
      </p:grpSpPr>
      <p:grpSp>
        <p:nvGrpSpPr>
          <p:cNvPr id="161" name="Google Shape;161;p55"/>
          <p:cNvGrpSpPr/>
          <p:nvPr/>
        </p:nvGrpSpPr>
        <p:grpSpPr>
          <a:xfrm>
            <a:off x="195327" y="138887"/>
            <a:ext cx="8756424" cy="4865725"/>
            <a:chOff x="195327" y="147450"/>
            <a:chExt cx="8756424" cy="4865725"/>
          </a:xfrm>
        </p:grpSpPr>
        <p:sp>
          <p:nvSpPr>
            <p:cNvPr id="162" name="Google Shape;162;p55"/>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5"/>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5"/>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5"/>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5"/>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 name="Google Shape;167;p55"/>
          <p:cNvSpPr txBox="1"/>
          <p:nvPr>
            <p:ph idx="1" type="subTitle"/>
          </p:nvPr>
        </p:nvSpPr>
        <p:spPr>
          <a:xfrm>
            <a:off x="747858" y="2961113"/>
            <a:ext cx="2907600" cy="113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8" name="Google Shape;168;p55"/>
          <p:cNvSpPr txBox="1"/>
          <p:nvPr>
            <p:ph type="title"/>
          </p:nvPr>
        </p:nvSpPr>
        <p:spPr>
          <a:xfrm>
            <a:off x="747858" y="1506200"/>
            <a:ext cx="4272000" cy="149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169" name="Google Shape;169;p55"/>
          <p:cNvGrpSpPr/>
          <p:nvPr/>
        </p:nvGrpSpPr>
        <p:grpSpPr>
          <a:xfrm>
            <a:off x="505593" y="357766"/>
            <a:ext cx="470657" cy="922217"/>
            <a:chOff x="505593" y="357766"/>
            <a:chExt cx="470657" cy="922217"/>
          </a:xfrm>
        </p:grpSpPr>
        <p:sp>
          <p:nvSpPr>
            <p:cNvPr id="170" name="Google Shape;170;p55"/>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5"/>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 name="Google Shape;172;p55"/>
          <p:cNvGrpSpPr/>
          <p:nvPr/>
        </p:nvGrpSpPr>
        <p:grpSpPr>
          <a:xfrm>
            <a:off x="7918379" y="3888328"/>
            <a:ext cx="689499" cy="929602"/>
            <a:chOff x="8084154" y="3944753"/>
            <a:chExt cx="689499" cy="929602"/>
          </a:xfrm>
        </p:grpSpPr>
        <p:sp>
          <p:nvSpPr>
            <p:cNvPr id="173" name="Google Shape;173;p55"/>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5"/>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5"/>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76" name="Shape 176"/>
        <p:cNvGrpSpPr/>
        <p:nvPr/>
      </p:nvGrpSpPr>
      <p:grpSpPr>
        <a:xfrm>
          <a:off x="0" y="0"/>
          <a:ext cx="0" cy="0"/>
          <a:chOff x="0" y="0"/>
          <a:chExt cx="0" cy="0"/>
        </a:xfrm>
      </p:grpSpPr>
      <p:grpSp>
        <p:nvGrpSpPr>
          <p:cNvPr id="177" name="Google Shape;177;p56"/>
          <p:cNvGrpSpPr/>
          <p:nvPr/>
        </p:nvGrpSpPr>
        <p:grpSpPr>
          <a:xfrm>
            <a:off x="195327" y="138887"/>
            <a:ext cx="8756424" cy="4865725"/>
            <a:chOff x="195327" y="147450"/>
            <a:chExt cx="8756424" cy="4865725"/>
          </a:xfrm>
        </p:grpSpPr>
        <p:sp>
          <p:nvSpPr>
            <p:cNvPr id="178" name="Google Shape;178;p56"/>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6"/>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6"/>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6"/>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6"/>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56"/>
          <p:cNvSpPr txBox="1"/>
          <p:nvPr>
            <p:ph type="title"/>
          </p:nvPr>
        </p:nvSpPr>
        <p:spPr>
          <a:xfrm>
            <a:off x="2040250" y="1645614"/>
            <a:ext cx="2336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solidFill>
                  <a:schemeClr val="accent2"/>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84" name="Google Shape;184;p56"/>
          <p:cNvSpPr txBox="1"/>
          <p:nvPr>
            <p:ph idx="2" type="title"/>
          </p:nvPr>
        </p:nvSpPr>
        <p:spPr>
          <a:xfrm>
            <a:off x="1014900" y="1898600"/>
            <a:ext cx="9660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accent3"/>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85" name="Google Shape;185;p56"/>
          <p:cNvSpPr txBox="1"/>
          <p:nvPr>
            <p:ph idx="1" type="subTitle"/>
          </p:nvPr>
        </p:nvSpPr>
        <p:spPr>
          <a:xfrm>
            <a:off x="2040250" y="2155939"/>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56"/>
          <p:cNvSpPr txBox="1"/>
          <p:nvPr>
            <p:ph idx="3" type="title"/>
          </p:nvPr>
        </p:nvSpPr>
        <p:spPr>
          <a:xfrm>
            <a:off x="5792700" y="1654283"/>
            <a:ext cx="2336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solidFill>
                  <a:schemeClr val="accent2"/>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87" name="Google Shape;187;p56"/>
          <p:cNvSpPr txBox="1"/>
          <p:nvPr>
            <p:ph idx="4" type="title"/>
          </p:nvPr>
        </p:nvSpPr>
        <p:spPr>
          <a:xfrm>
            <a:off x="4744025" y="1898600"/>
            <a:ext cx="9660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88" name="Google Shape;188;p56"/>
          <p:cNvSpPr txBox="1"/>
          <p:nvPr>
            <p:ph idx="5" type="subTitle"/>
          </p:nvPr>
        </p:nvSpPr>
        <p:spPr>
          <a:xfrm>
            <a:off x="5792700" y="2164608"/>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56"/>
          <p:cNvSpPr txBox="1"/>
          <p:nvPr>
            <p:ph idx="6" type="title"/>
          </p:nvPr>
        </p:nvSpPr>
        <p:spPr>
          <a:xfrm>
            <a:off x="2040250" y="3133775"/>
            <a:ext cx="2336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solidFill>
                  <a:schemeClr val="accent2"/>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0" name="Google Shape;190;p56"/>
          <p:cNvSpPr txBox="1"/>
          <p:nvPr>
            <p:ph idx="7" type="title"/>
          </p:nvPr>
        </p:nvSpPr>
        <p:spPr>
          <a:xfrm>
            <a:off x="1014900" y="3372875"/>
            <a:ext cx="9660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accen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1" name="Google Shape;191;p56"/>
          <p:cNvSpPr txBox="1"/>
          <p:nvPr>
            <p:ph idx="8" type="subTitle"/>
          </p:nvPr>
        </p:nvSpPr>
        <p:spPr>
          <a:xfrm>
            <a:off x="2040250" y="3644100"/>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56"/>
          <p:cNvSpPr txBox="1"/>
          <p:nvPr>
            <p:ph idx="9" type="title"/>
          </p:nvPr>
        </p:nvSpPr>
        <p:spPr>
          <a:xfrm>
            <a:off x="5792700" y="3131780"/>
            <a:ext cx="2336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solidFill>
                  <a:schemeClr val="accent2"/>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3" name="Google Shape;193;p56"/>
          <p:cNvSpPr txBox="1"/>
          <p:nvPr>
            <p:ph idx="13" type="title"/>
          </p:nvPr>
        </p:nvSpPr>
        <p:spPr>
          <a:xfrm>
            <a:off x="4744003" y="3372875"/>
            <a:ext cx="9660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accent4"/>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94" name="Google Shape;194;p56"/>
          <p:cNvSpPr txBox="1"/>
          <p:nvPr>
            <p:ph idx="14" type="subTitle"/>
          </p:nvPr>
        </p:nvSpPr>
        <p:spPr>
          <a:xfrm>
            <a:off x="5792700" y="3642105"/>
            <a:ext cx="2336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56"/>
          <p:cNvSpPr txBox="1"/>
          <p:nvPr>
            <p:ph idx="15" type="title"/>
          </p:nvPr>
        </p:nvSpPr>
        <p:spPr>
          <a:xfrm>
            <a:off x="1784588" y="445025"/>
            <a:ext cx="55779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 name="Shape 196"/>
        <p:cNvGrpSpPr/>
        <p:nvPr/>
      </p:nvGrpSpPr>
      <p:grpSpPr>
        <a:xfrm>
          <a:off x="0" y="0"/>
          <a:ext cx="0" cy="0"/>
          <a:chOff x="0" y="0"/>
          <a:chExt cx="0" cy="0"/>
        </a:xfrm>
      </p:grpSpPr>
      <p:grpSp>
        <p:nvGrpSpPr>
          <p:cNvPr id="197" name="Google Shape;197;p57"/>
          <p:cNvGrpSpPr/>
          <p:nvPr/>
        </p:nvGrpSpPr>
        <p:grpSpPr>
          <a:xfrm>
            <a:off x="195327" y="138887"/>
            <a:ext cx="8756424" cy="4865725"/>
            <a:chOff x="195327" y="147450"/>
            <a:chExt cx="8756424" cy="4865725"/>
          </a:xfrm>
        </p:grpSpPr>
        <p:sp>
          <p:nvSpPr>
            <p:cNvPr id="198" name="Google Shape;198;p57"/>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7"/>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57"/>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7"/>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7"/>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57"/>
          <p:cNvSpPr txBox="1"/>
          <p:nvPr>
            <p:ph type="title"/>
          </p:nvPr>
        </p:nvSpPr>
        <p:spPr>
          <a:xfrm>
            <a:off x="874075" y="2407325"/>
            <a:ext cx="50565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solidFill>
                  <a:schemeClr val="accent5"/>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4" name="Google Shape;204;p57"/>
          <p:cNvSpPr txBox="1"/>
          <p:nvPr>
            <p:ph idx="2" type="title"/>
          </p:nvPr>
        </p:nvSpPr>
        <p:spPr>
          <a:xfrm>
            <a:off x="2394475" y="1489325"/>
            <a:ext cx="20157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solidFill>
                  <a:schemeClr val="accent3"/>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05" name="Google Shape;205;p57"/>
          <p:cNvSpPr txBox="1"/>
          <p:nvPr>
            <p:ph idx="1" type="subTitle"/>
          </p:nvPr>
        </p:nvSpPr>
        <p:spPr>
          <a:xfrm>
            <a:off x="1222225" y="3172925"/>
            <a:ext cx="4360200" cy="61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06" name="Google Shape;206;p57"/>
          <p:cNvGrpSpPr/>
          <p:nvPr/>
        </p:nvGrpSpPr>
        <p:grpSpPr>
          <a:xfrm>
            <a:off x="505593" y="357766"/>
            <a:ext cx="470657" cy="922217"/>
            <a:chOff x="505593" y="357766"/>
            <a:chExt cx="470657" cy="922217"/>
          </a:xfrm>
        </p:grpSpPr>
        <p:sp>
          <p:nvSpPr>
            <p:cNvPr id="207" name="Google Shape;207;p57"/>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57"/>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 name="Google Shape;209;p57"/>
          <p:cNvGrpSpPr/>
          <p:nvPr/>
        </p:nvGrpSpPr>
        <p:grpSpPr>
          <a:xfrm>
            <a:off x="7918379" y="3888328"/>
            <a:ext cx="689499" cy="929602"/>
            <a:chOff x="8084154" y="3944753"/>
            <a:chExt cx="689499" cy="929602"/>
          </a:xfrm>
        </p:grpSpPr>
        <p:sp>
          <p:nvSpPr>
            <p:cNvPr id="210" name="Google Shape;210;p57"/>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57"/>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57"/>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13" name="Shape 213"/>
        <p:cNvGrpSpPr/>
        <p:nvPr/>
      </p:nvGrpSpPr>
      <p:grpSpPr>
        <a:xfrm>
          <a:off x="0" y="0"/>
          <a:ext cx="0" cy="0"/>
          <a:chOff x="0" y="0"/>
          <a:chExt cx="0" cy="0"/>
        </a:xfrm>
      </p:grpSpPr>
      <p:grpSp>
        <p:nvGrpSpPr>
          <p:cNvPr id="214" name="Google Shape;214;p58"/>
          <p:cNvGrpSpPr/>
          <p:nvPr/>
        </p:nvGrpSpPr>
        <p:grpSpPr>
          <a:xfrm>
            <a:off x="195327" y="138887"/>
            <a:ext cx="8756424" cy="4865725"/>
            <a:chOff x="195327" y="147450"/>
            <a:chExt cx="8756424" cy="4865725"/>
          </a:xfrm>
        </p:grpSpPr>
        <p:sp>
          <p:nvSpPr>
            <p:cNvPr id="215" name="Google Shape;215;p58"/>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58"/>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58"/>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58"/>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8"/>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0" name="Google Shape;220;p58"/>
          <p:cNvSpPr txBox="1"/>
          <p:nvPr>
            <p:ph type="title"/>
          </p:nvPr>
        </p:nvSpPr>
        <p:spPr>
          <a:xfrm>
            <a:off x="5260475" y="3162575"/>
            <a:ext cx="3168300" cy="462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sz="2100">
                <a:solidFill>
                  <a:schemeClr val="accent5"/>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21" name="Google Shape;221;p58"/>
          <p:cNvSpPr txBox="1"/>
          <p:nvPr>
            <p:ph idx="1" type="subTitle"/>
          </p:nvPr>
        </p:nvSpPr>
        <p:spPr>
          <a:xfrm>
            <a:off x="2525875" y="1353175"/>
            <a:ext cx="5902800" cy="1740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6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grpSp>
        <p:nvGrpSpPr>
          <p:cNvPr id="222" name="Google Shape;222;p58"/>
          <p:cNvGrpSpPr/>
          <p:nvPr/>
        </p:nvGrpSpPr>
        <p:grpSpPr>
          <a:xfrm>
            <a:off x="7918379" y="3888328"/>
            <a:ext cx="689499" cy="929602"/>
            <a:chOff x="8084154" y="3944753"/>
            <a:chExt cx="689499" cy="929602"/>
          </a:xfrm>
        </p:grpSpPr>
        <p:sp>
          <p:nvSpPr>
            <p:cNvPr id="223" name="Google Shape;223;p58"/>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58"/>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58"/>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 name="Google Shape;226;p58"/>
          <p:cNvGrpSpPr/>
          <p:nvPr/>
        </p:nvGrpSpPr>
        <p:grpSpPr>
          <a:xfrm>
            <a:off x="505593" y="357766"/>
            <a:ext cx="470657" cy="922217"/>
            <a:chOff x="505593" y="357766"/>
            <a:chExt cx="470657" cy="922217"/>
          </a:xfrm>
        </p:grpSpPr>
        <p:sp>
          <p:nvSpPr>
            <p:cNvPr id="227" name="Google Shape;227;p58"/>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58"/>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229" name="Shape 229"/>
        <p:cNvGrpSpPr/>
        <p:nvPr/>
      </p:nvGrpSpPr>
      <p:grpSpPr>
        <a:xfrm>
          <a:off x="0" y="0"/>
          <a:ext cx="0" cy="0"/>
          <a:chOff x="0" y="0"/>
          <a:chExt cx="0" cy="0"/>
        </a:xfrm>
      </p:grpSpPr>
      <p:grpSp>
        <p:nvGrpSpPr>
          <p:cNvPr id="230" name="Google Shape;230;p59"/>
          <p:cNvGrpSpPr/>
          <p:nvPr/>
        </p:nvGrpSpPr>
        <p:grpSpPr>
          <a:xfrm>
            <a:off x="195327" y="138887"/>
            <a:ext cx="8756424" cy="4865725"/>
            <a:chOff x="195327" y="147450"/>
            <a:chExt cx="8756424" cy="4865725"/>
          </a:xfrm>
        </p:grpSpPr>
        <p:sp>
          <p:nvSpPr>
            <p:cNvPr id="231" name="Google Shape;231;p59"/>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59"/>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59"/>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59"/>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59"/>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 name="Google Shape;236;p59"/>
          <p:cNvSpPr txBox="1"/>
          <p:nvPr>
            <p:ph idx="1" type="subTitle"/>
          </p:nvPr>
        </p:nvSpPr>
        <p:spPr>
          <a:xfrm>
            <a:off x="715100" y="2614550"/>
            <a:ext cx="3813600" cy="1040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7" name="Google Shape;237;p59"/>
          <p:cNvSpPr txBox="1"/>
          <p:nvPr>
            <p:ph type="title"/>
          </p:nvPr>
        </p:nvSpPr>
        <p:spPr>
          <a:xfrm>
            <a:off x="715100" y="1853475"/>
            <a:ext cx="4876200" cy="77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238" name="Google Shape;238;p59"/>
          <p:cNvGrpSpPr/>
          <p:nvPr/>
        </p:nvGrpSpPr>
        <p:grpSpPr>
          <a:xfrm>
            <a:off x="505593" y="357766"/>
            <a:ext cx="470657" cy="922217"/>
            <a:chOff x="505593" y="357766"/>
            <a:chExt cx="470657" cy="922217"/>
          </a:xfrm>
        </p:grpSpPr>
        <p:sp>
          <p:nvSpPr>
            <p:cNvPr id="239" name="Google Shape;239;p59"/>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59"/>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1" name="Google Shape;241;p59"/>
          <p:cNvGrpSpPr/>
          <p:nvPr/>
        </p:nvGrpSpPr>
        <p:grpSpPr>
          <a:xfrm>
            <a:off x="7918379" y="3888328"/>
            <a:ext cx="689499" cy="929602"/>
            <a:chOff x="8084154" y="3944753"/>
            <a:chExt cx="689499" cy="929602"/>
          </a:xfrm>
        </p:grpSpPr>
        <p:sp>
          <p:nvSpPr>
            <p:cNvPr id="242" name="Google Shape;242;p59"/>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59"/>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59"/>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5" name="Shape 245"/>
        <p:cNvGrpSpPr/>
        <p:nvPr/>
      </p:nvGrpSpPr>
      <p:grpSpPr>
        <a:xfrm>
          <a:off x="0" y="0"/>
          <a:ext cx="0" cy="0"/>
          <a:chOff x="0" y="0"/>
          <a:chExt cx="0" cy="0"/>
        </a:xfrm>
      </p:grpSpPr>
      <p:grpSp>
        <p:nvGrpSpPr>
          <p:cNvPr id="246" name="Google Shape;246;p60"/>
          <p:cNvGrpSpPr/>
          <p:nvPr/>
        </p:nvGrpSpPr>
        <p:grpSpPr>
          <a:xfrm>
            <a:off x="195327" y="138887"/>
            <a:ext cx="8756424" cy="4865725"/>
            <a:chOff x="195327" y="147450"/>
            <a:chExt cx="8756424" cy="4865725"/>
          </a:xfrm>
        </p:grpSpPr>
        <p:sp>
          <p:nvSpPr>
            <p:cNvPr id="247" name="Google Shape;247;p60"/>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60"/>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0"/>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0"/>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0"/>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2" name="Google Shape;252;p60"/>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253" name="Google Shape;253;p60"/>
          <p:cNvGrpSpPr/>
          <p:nvPr/>
        </p:nvGrpSpPr>
        <p:grpSpPr>
          <a:xfrm>
            <a:off x="7918379" y="3888328"/>
            <a:ext cx="689499" cy="929602"/>
            <a:chOff x="8084154" y="3944753"/>
            <a:chExt cx="689499" cy="929602"/>
          </a:xfrm>
        </p:grpSpPr>
        <p:sp>
          <p:nvSpPr>
            <p:cNvPr id="254" name="Google Shape;254;p60"/>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0"/>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60"/>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7" name="Shape 257"/>
        <p:cNvGrpSpPr/>
        <p:nvPr/>
      </p:nvGrpSpPr>
      <p:grpSpPr>
        <a:xfrm>
          <a:off x="0" y="0"/>
          <a:ext cx="0" cy="0"/>
          <a:chOff x="0" y="0"/>
          <a:chExt cx="0" cy="0"/>
        </a:xfrm>
      </p:grpSpPr>
      <p:grpSp>
        <p:nvGrpSpPr>
          <p:cNvPr id="258" name="Google Shape;258;p61"/>
          <p:cNvGrpSpPr/>
          <p:nvPr/>
        </p:nvGrpSpPr>
        <p:grpSpPr>
          <a:xfrm>
            <a:off x="195327" y="138887"/>
            <a:ext cx="8756424" cy="4865725"/>
            <a:chOff x="195327" y="147450"/>
            <a:chExt cx="8756424" cy="4865725"/>
          </a:xfrm>
        </p:grpSpPr>
        <p:sp>
          <p:nvSpPr>
            <p:cNvPr id="259" name="Google Shape;259;p61"/>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61"/>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1"/>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61"/>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61"/>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p61"/>
          <p:cNvSpPr txBox="1"/>
          <p:nvPr>
            <p:ph type="title"/>
          </p:nvPr>
        </p:nvSpPr>
        <p:spPr>
          <a:xfrm>
            <a:off x="2368947" y="2008950"/>
            <a:ext cx="4406100" cy="112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5" name="Shape 265"/>
        <p:cNvGrpSpPr/>
        <p:nvPr/>
      </p:nvGrpSpPr>
      <p:grpSpPr>
        <a:xfrm>
          <a:off x="0" y="0"/>
          <a:ext cx="0" cy="0"/>
          <a:chOff x="0" y="0"/>
          <a:chExt cx="0" cy="0"/>
        </a:xfrm>
      </p:grpSpPr>
      <p:grpSp>
        <p:nvGrpSpPr>
          <p:cNvPr id="266" name="Google Shape;266;p62"/>
          <p:cNvGrpSpPr/>
          <p:nvPr/>
        </p:nvGrpSpPr>
        <p:grpSpPr>
          <a:xfrm>
            <a:off x="195327" y="138887"/>
            <a:ext cx="8756424" cy="4865725"/>
            <a:chOff x="195327" y="147450"/>
            <a:chExt cx="8756424" cy="4865725"/>
          </a:xfrm>
        </p:grpSpPr>
        <p:sp>
          <p:nvSpPr>
            <p:cNvPr id="267" name="Google Shape;267;p62"/>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2"/>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2"/>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2"/>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62"/>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2" name="Google Shape;272;p62"/>
          <p:cNvSpPr txBox="1"/>
          <p:nvPr>
            <p:ph hasCustomPrompt="1" type="title"/>
          </p:nvPr>
        </p:nvSpPr>
        <p:spPr>
          <a:xfrm>
            <a:off x="2169600" y="1840100"/>
            <a:ext cx="4804800" cy="12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600"/>
              <a:buNone/>
              <a:defRPr sz="8000">
                <a:solidFill>
                  <a:schemeClr val="accent5"/>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73" name="Google Shape;273;p62"/>
          <p:cNvSpPr txBox="1"/>
          <p:nvPr>
            <p:ph idx="1" type="subTitle"/>
          </p:nvPr>
        </p:nvSpPr>
        <p:spPr>
          <a:xfrm>
            <a:off x="1886400" y="3274325"/>
            <a:ext cx="5371200" cy="49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274" name="Google Shape;274;p62"/>
          <p:cNvGrpSpPr/>
          <p:nvPr/>
        </p:nvGrpSpPr>
        <p:grpSpPr>
          <a:xfrm>
            <a:off x="505593" y="357766"/>
            <a:ext cx="470657" cy="922217"/>
            <a:chOff x="505593" y="357766"/>
            <a:chExt cx="470657" cy="922217"/>
          </a:xfrm>
        </p:grpSpPr>
        <p:sp>
          <p:nvSpPr>
            <p:cNvPr id="275" name="Google Shape;275;p62"/>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62"/>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 name="Google Shape;277;p62"/>
          <p:cNvGrpSpPr/>
          <p:nvPr/>
        </p:nvGrpSpPr>
        <p:grpSpPr>
          <a:xfrm>
            <a:off x="7918379" y="3888328"/>
            <a:ext cx="689499" cy="929602"/>
            <a:chOff x="8084154" y="3944753"/>
            <a:chExt cx="689499" cy="929602"/>
          </a:xfrm>
        </p:grpSpPr>
        <p:sp>
          <p:nvSpPr>
            <p:cNvPr id="278" name="Google Shape;278;p62"/>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62"/>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62"/>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81" name="Shape 2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5" name="Shape 25"/>
        <p:cNvGrpSpPr/>
        <p:nvPr/>
      </p:nvGrpSpPr>
      <p:grpSpPr>
        <a:xfrm>
          <a:off x="0" y="0"/>
          <a:ext cx="0" cy="0"/>
          <a:chOff x="0" y="0"/>
          <a:chExt cx="0" cy="0"/>
        </a:xfrm>
      </p:grpSpPr>
      <p:sp>
        <p:nvSpPr>
          <p:cNvPr id="26" name="Google Shape;26;p46"/>
          <p:cNvSpPr/>
          <p:nvPr/>
        </p:nvSpPr>
        <p:spPr>
          <a:xfrm>
            <a:off x="-1984425" y="3731416"/>
            <a:ext cx="5122780" cy="1937627"/>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6"/>
          <p:cNvSpPr/>
          <p:nvPr/>
        </p:nvSpPr>
        <p:spPr>
          <a:xfrm>
            <a:off x="6196100" y="320715"/>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6"/>
          <p:cNvSpPr/>
          <p:nvPr/>
        </p:nvSpPr>
        <p:spPr>
          <a:xfrm>
            <a:off x="6557125" y="1071474"/>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6"/>
          <p:cNvSpPr/>
          <p:nvPr/>
        </p:nvSpPr>
        <p:spPr>
          <a:xfrm>
            <a:off x="237756" y="2223452"/>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6"/>
          <p:cNvSpPr/>
          <p:nvPr/>
        </p:nvSpPr>
        <p:spPr>
          <a:xfrm>
            <a:off x="258240" y="3477906"/>
            <a:ext cx="151924"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6"/>
          <p:cNvSpPr/>
          <p:nvPr/>
        </p:nvSpPr>
        <p:spPr>
          <a:xfrm>
            <a:off x="-431850" y="-258787"/>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6"/>
          <p:cNvSpPr/>
          <p:nvPr/>
        </p:nvSpPr>
        <p:spPr>
          <a:xfrm>
            <a:off x="4381701" y="4379527"/>
            <a:ext cx="2956653" cy="111841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6"/>
          <p:cNvSpPr/>
          <p:nvPr/>
        </p:nvSpPr>
        <p:spPr>
          <a:xfrm rot="1368521">
            <a:off x="5130059" y="676070"/>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6"/>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46"/>
          <p:cNvSpPr txBox="1"/>
          <p:nvPr>
            <p:ph idx="1" type="subTitle"/>
          </p:nvPr>
        </p:nvSpPr>
        <p:spPr>
          <a:xfrm>
            <a:off x="2991575" y="1544050"/>
            <a:ext cx="4982100" cy="2259000"/>
          </a:xfrm>
          <a:prstGeom prst="rect">
            <a:avLst/>
          </a:prstGeom>
          <a:noFill/>
          <a:ln>
            <a:noFill/>
          </a:ln>
        </p:spPr>
        <p:txBody>
          <a:bodyPr anchorCtr="0" anchor="t" bIns="0" lIns="0" spcFirstLastPara="1" rIns="0" wrap="square" tIns="0">
            <a:noAutofit/>
          </a:bodyPr>
          <a:lstStyle>
            <a:lvl1pPr lvl="0" marR="182880" algn="l">
              <a:lnSpc>
                <a:spcPct val="100000"/>
              </a:lnSpc>
              <a:spcBef>
                <a:spcPts val="0"/>
              </a:spcBef>
              <a:spcAft>
                <a:spcPts val="0"/>
              </a:spcAft>
              <a:buClr>
                <a:schemeClr val="accent1"/>
              </a:buClr>
              <a:buSzPts val="1600"/>
              <a:buChar char="●"/>
              <a:defRPr sz="1600"/>
            </a:lvl1pPr>
            <a:lvl2pPr lvl="1"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282" name="Shape 282"/>
        <p:cNvGrpSpPr/>
        <p:nvPr/>
      </p:nvGrpSpPr>
      <p:grpSpPr>
        <a:xfrm>
          <a:off x="0" y="0"/>
          <a:ext cx="0" cy="0"/>
          <a:chOff x="0" y="0"/>
          <a:chExt cx="0" cy="0"/>
        </a:xfrm>
      </p:grpSpPr>
      <p:grpSp>
        <p:nvGrpSpPr>
          <p:cNvPr id="283" name="Google Shape;283;p64"/>
          <p:cNvGrpSpPr/>
          <p:nvPr/>
        </p:nvGrpSpPr>
        <p:grpSpPr>
          <a:xfrm>
            <a:off x="195327" y="138887"/>
            <a:ext cx="8756424" cy="4865725"/>
            <a:chOff x="195327" y="147450"/>
            <a:chExt cx="8756424" cy="4865725"/>
          </a:xfrm>
        </p:grpSpPr>
        <p:sp>
          <p:nvSpPr>
            <p:cNvPr id="284" name="Google Shape;284;p64"/>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64"/>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64"/>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64"/>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4"/>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9" name="Google Shape;289;p64"/>
          <p:cNvSpPr txBox="1"/>
          <p:nvPr>
            <p:ph idx="1" type="subTitle"/>
          </p:nvPr>
        </p:nvSpPr>
        <p:spPr>
          <a:xfrm>
            <a:off x="5060799" y="2625025"/>
            <a:ext cx="3368100" cy="1133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0" name="Google Shape;290;p64"/>
          <p:cNvSpPr txBox="1"/>
          <p:nvPr>
            <p:ph type="title"/>
          </p:nvPr>
        </p:nvSpPr>
        <p:spPr>
          <a:xfrm>
            <a:off x="3609700" y="1858500"/>
            <a:ext cx="4819200" cy="766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291" name="Google Shape;291;p64"/>
          <p:cNvGrpSpPr/>
          <p:nvPr/>
        </p:nvGrpSpPr>
        <p:grpSpPr>
          <a:xfrm>
            <a:off x="505593" y="357766"/>
            <a:ext cx="470657" cy="922217"/>
            <a:chOff x="505593" y="357766"/>
            <a:chExt cx="470657" cy="922217"/>
          </a:xfrm>
        </p:grpSpPr>
        <p:sp>
          <p:nvSpPr>
            <p:cNvPr id="292" name="Google Shape;292;p64"/>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64"/>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4" name="Google Shape;294;p64"/>
          <p:cNvGrpSpPr/>
          <p:nvPr/>
        </p:nvGrpSpPr>
        <p:grpSpPr>
          <a:xfrm>
            <a:off x="7918379" y="3888328"/>
            <a:ext cx="689499" cy="929602"/>
            <a:chOff x="8084154" y="3944753"/>
            <a:chExt cx="689499" cy="929602"/>
          </a:xfrm>
        </p:grpSpPr>
        <p:sp>
          <p:nvSpPr>
            <p:cNvPr id="295" name="Google Shape;295;p64"/>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64"/>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64"/>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_2">
    <p:spTree>
      <p:nvGrpSpPr>
        <p:cNvPr id="298" name="Shape 298"/>
        <p:cNvGrpSpPr/>
        <p:nvPr/>
      </p:nvGrpSpPr>
      <p:grpSpPr>
        <a:xfrm>
          <a:off x="0" y="0"/>
          <a:ext cx="0" cy="0"/>
          <a:chOff x="0" y="0"/>
          <a:chExt cx="0" cy="0"/>
        </a:xfrm>
      </p:grpSpPr>
      <p:grpSp>
        <p:nvGrpSpPr>
          <p:cNvPr id="299" name="Google Shape;299;p65"/>
          <p:cNvGrpSpPr/>
          <p:nvPr/>
        </p:nvGrpSpPr>
        <p:grpSpPr>
          <a:xfrm>
            <a:off x="195327" y="138887"/>
            <a:ext cx="8756424" cy="4865725"/>
            <a:chOff x="195327" y="147450"/>
            <a:chExt cx="8756424" cy="4865725"/>
          </a:xfrm>
        </p:grpSpPr>
        <p:sp>
          <p:nvSpPr>
            <p:cNvPr id="300" name="Google Shape;300;p65"/>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65"/>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5"/>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5"/>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5"/>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5" name="Google Shape;305;p65"/>
          <p:cNvSpPr txBox="1"/>
          <p:nvPr>
            <p:ph idx="1" type="subTitle"/>
          </p:nvPr>
        </p:nvSpPr>
        <p:spPr>
          <a:xfrm>
            <a:off x="720000" y="1404875"/>
            <a:ext cx="6176100" cy="2738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0"/>
              </a:spcBef>
              <a:spcAft>
                <a:spcPts val="0"/>
              </a:spcAft>
              <a:buSzPts val="1400"/>
              <a:buChar char="■"/>
              <a:defRPr/>
            </a:lvl3pPr>
            <a:lvl4pPr lvl="3" algn="ctr">
              <a:lnSpc>
                <a:spcPct val="100000"/>
              </a:lnSpc>
              <a:spcBef>
                <a:spcPts val="0"/>
              </a:spcBef>
              <a:spcAft>
                <a:spcPts val="0"/>
              </a:spcAft>
              <a:buSzPts val="1400"/>
              <a:buChar char="●"/>
              <a:defRPr/>
            </a:lvl4pPr>
            <a:lvl5pPr lvl="4" algn="ctr">
              <a:lnSpc>
                <a:spcPct val="100000"/>
              </a:lnSpc>
              <a:spcBef>
                <a:spcPts val="0"/>
              </a:spcBef>
              <a:spcAft>
                <a:spcPts val="0"/>
              </a:spcAft>
              <a:buSzPts val="1400"/>
              <a:buChar char="○"/>
              <a:defRPr/>
            </a:lvl5pPr>
            <a:lvl6pPr lvl="5" algn="ctr">
              <a:lnSpc>
                <a:spcPct val="100000"/>
              </a:lnSpc>
              <a:spcBef>
                <a:spcPts val="0"/>
              </a:spcBef>
              <a:spcAft>
                <a:spcPts val="0"/>
              </a:spcAft>
              <a:buSzPts val="1400"/>
              <a:buChar char="■"/>
              <a:defRPr/>
            </a:lvl6pPr>
            <a:lvl7pPr lvl="6" algn="ctr">
              <a:lnSpc>
                <a:spcPct val="100000"/>
              </a:lnSpc>
              <a:spcBef>
                <a:spcPts val="0"/>
              </a:spcBef>
              <a:spcAft>
                <a:spcPts val="0"/>
              </a:spcAft>
              <a:buSzPts val="1400"/>
              <a:buChar char="●"/>
              <a:defRPr/>
            </a:lvl7pPr>
            <a:lvl8pPr lvl="7" algn="ctr">
              <a:lnSpc>
                <a:spcPct val="100000"/>
              </a:lnSpc>
              <a:spcBef>
                <a:spcPts val="0"/>
              </a:spcBef>
              <a:spcAft>
                <a:spcPts val="0"/>
              </a:spcAft>
              <a:buSzPts val="1400"/>
              <a:buChar char="○"/>
              <a:defRPr/>
            </a:lvl8pPr>
            <a:lvl9pPr lvl="8" algn="ctr">
              <a:lnSpc>
                <a:spcPct val="100000"/>
              </a:lnSpc>
              <a:spcBef>
                <a:spcPts val="0"/>
              </a:spcBef>
              <a:spcAft>
                <a:spcPts val="0"/>
              </a:spcAft>
              <a:buSzPts val="1400"/>
              <a:buChar char="■"/>
              <a:defRPr/>
            </a:lvl9pPr>
          </a:lstStyle>
          <a:p/>
        </p:txBody>
      </p:sp>
      <p:grpSp>
        <p:nvGrpSpPr>
          <p:cNvPr id="306" name="Google Shape;306;p65"/>
          <p:cNvGrpSpPr/>
          <p:nvPr/>
        </p:nvGrpSpPr>
        <p:grpSpPr>
          <a:xfrm>
            <a:off x="7918379" y="3888328"/>
            <a:ext cx="689499" cy="929602"/>
            <a:chOff x="8084154" y="3944753"/>
            <a:chExt cx="689499" cy="929602"/>
          </a:xfrm>
        </p:grpSpPr>
        <p:sp>
          <p:nvSpPr>
            <p:cNvPr id="307" name="Google Shape;307;p65"/>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65"/>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5"/>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0" name="Google Shape;310;p65"/>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11" name="Shape 311"/>
        <p:cNvGrpSpPr/>
        <p:nvPr/>
      </p:nvGrpSpPr>
      <p:grpSpPr>
        <a:xfrm>
          <a:off x="0" y="0"/>
          <a:ext cx="0" cy="0"/>
          <a:chOff x="0" y="0"/>
          <a:chExt cx="0" cy="0"/>
        </a:xfrm>
      </p:grpSpPr>
      <p:grpSp>
        <p:nvGrpSpPr>
          <p:cNvPr id="312" name="Google Shape;312;p66"/>
          <p:cNvGrpSpPr/>
          <p:nvPr/>
        </p:nvGrpSpPr>
        <p:grpSpPr>
          <a:xfrm>
            <a:off x="195327" y="138887"/>
            <a:ext cx="8756424" cy="4865725"/>
            <a:chOff x="195327" y="147450"/>
            <a:chExt cx="8756424" cy="4865725"/>
          </a:xfrm>
        </p:grpSpPr>
        <p:sp>
          <p:nvSpPr>
            <p:cNvPr id="313" name="Google Shape;313;p66"/>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6"/>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6"/>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66"/>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66"/>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p66"/>
          <p:cNvSpPr txBox="1"/>
          <p:nvPr>
            <p:ph idx="1" type="subTitle"/>
          </p:nvPr>
        </p:nvSpPr>
        <p:spPr>
          <a:xfrm>
            <a:off x="1290775" y="282657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500">
                <a:solidFill>
                  <a:schemeClr val="accent2"/>
                </a:solidFill>
                <a:latin typeface="Lilita One"/>
                <a:ea typeface="Lilita One"/>
                <a:cs typeface="Lilita One"/>
                <a:sym typeface="Lilita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19" name="Google Shape;319;p66"/>
          <p:cNvSpPr txBox="1"/>
          <p:nvPr>
            <p:ph idx="2" type="subTitle"/>
          </p:nvPr>
        </p:nvSpPr>
        <p:spPr>
          <a:xfrm>
            <a:off x="4945650" y="282657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500">
                <a:solidFill>
                  <a:schemeClr val="accent2"/>
                </a:solidFill>
                <a:latin typeface="Lilita One"/>
                <a:ea typeface="Lilita One"/>
                <a:cs typeface="Lilita One"/>
                <a:sym typeface="Lilita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20" name="Google Shape;320;p66"/>
          <p:cNvSpPr txBox="1"/>
          <p:nvPr>
            <p:ph idx="3" type="subTitle"/>
          </p:nvPr>
        </p:nvSpPr>
        <p:spPr>
          <a:xfrm>
            <a:off x="1290775" y="328747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1" name="Google Shape;321;p66"/>
          <p:cNvSpPr txBox="1"/>
          <p:nvPr>
            <p:ph idx="4" type="subTitle"/>
          </p:nvPr>
        </p:nvSpPr>
        <p:spPr>
          <a:xfrm>
            <a:off x="4945650" y="328747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2" name="Google Shape;322;p66"/>
          <p:cNvSpPr txBox="1"/>
          <p:nvPr>
            <p:ph type="title"/>
          </p:nvPr>
        </p:nvSpPr>
        <p:spPr>
          <a:xfrm>
            <a:off x="1860600" y="445025"/>
            <a:ext cx="54228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323" name="Google Shape;323;p66"/>
          <p:cNvGrpSpPr/>
          <p:nvPr/>
        </p:nvGrpSpPr>
        <p:grpSpPr>
          <a:xfrm>
            <a:off x="7918379" y="3888328"/>
            <a:ext cx="689499" cy="929602"/>
            <a:chOff x="8084154" y="3944753"/>
            <a:chExt cx="689499" cy="929602"/>
          </a:xfrm>
        </p:grpSpPr>
        <p:sp>
          <p:nvSpPr>
            <p:cNvPr id="324" name="Google Shape;324;p66"/>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6"/>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6"/>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27" name="Shape 327"/>
        <p:cNvGrpSpPr/>
        <p:nvPr/>
      </p:nvGrpSpPr>
      <p:grpSpPr>
        <a:xfrm>
          <a:off x="0" y="0"/>
          <a:ext cx="0" cy="0"/>
          <a:chOff x="0" y="0"/>
          <a:chExt cx="0" cy="0"/>
        </a:xfrm>
      </p:grpSpPr>
      <p:grpSp>
        <p:nvGrpSpPr>
          <p:cNvPr id="328" name="Google Shape;328;p67"/>
          <p:cNvGrpSpPr/>
          <p:nvPr/>
        </p:nvGrpSpPr>
        <p:grpSpPr>
          <a:xfrm>
            <a:off x="195327" y="138887"/>
            <a:ext cx="8756424" cy="4865725"/>
            <a:chOff x="195327" y="147450"/>
            <a:chExt cx="8756424" cy="4865725"/>
          </a:xfrm>
        </p:grpSpPr>
        <p:sp>
          <p:nvSpPr>
            <p:cNvPr id="329" name="Google Shape;329;p67"/>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7"/>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7"/>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7"/>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7"/>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4" name="Google Shape;334;p67"/>
          <p:cNvSpPr txBox="1"/>
          <p:nvPr>
            <p:ph type="title"/>
          </p:nvPr>
        </p:nvSpPr>
        <p:spPr>
          <a:xfrm>
            <a:off x="720000" y="25015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35" name="Google Shape;335;p67"/>
          <p:cNvSpPr txBox="1"/>
          <p:nvPr>
            <p:ph idx="1" type="subTitle"/>
          </p:nvPr>
        </p:nvSpPr>
        <p:spPr>
          <a:xfrm>
            <a:off x="720000" y="3088052"/>
            <a:ext cx="23364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6" name="Google Shape;336;p67"/>
          <p:cNvSpPr txBox="1"/>
          <p:nvPr>
            <p:ph idx="2" type="title"/>
          </p:nvPr>
        </p:nvSpPr>
        <p:spPr>
          <a:xfrm>
            <a:off x="3403800" y="25015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37" name="Google Shape;337;p67"/>
          <p:cNvSpPr txBox="1"/>
          <p:nvPr>
            <p:ph idx="3" type="subTitle"/>
          </p:nvPr>
        </p:nvSpPr>
        <p:spPr>
          <a:xfrm>
            <a:off x="3403800" y="3088052"/>
            <a:ext cx="23364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8" name="Google Shape;338;p67"/>
          <p:cNvSpPr txBox="1"/>
          <p:nvPr>
            <p:ph idx="4" type="title"/>
          </p:nvPr>
        </p:nvSpPr>
        <p:spPr>
          <a:xfrm>
            <a:off x="6087600" y="25015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39" name="Google Shape;339;p67"/>
          <p:cNvSpPr txBox="1"/>
          <p:nvPr>
            <p:ph idx="5" type="subTitle"/>
          </p:nvPr>
        </p:nvSpPr>
        <p:spPr>
          <a:xfrm>
            <a:off x="6087600" y="3088052"/>
            <a:ext cx="23364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40" name="Google Shape;340;p67"/>
          <p:cNvSpPr txBox="1"/>
          <p:nvPr>
            <p:ph idx="6"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341" name="Google Shape;341;p67"/>
          <p:cNvGrpSpPr/>
          <p:nvPr/>
        </p:nvGrpSpPr>
        <p:grpSpPr>
          <a:xfrm>
            <a:off x="7918379" y="3888328"/>
            <a:ext cx="689499" cy="929602"/>
            <a:chOff x="8084154" y="3944753"/>
            <a:chExt cx="689499" cy="929602"/>
          </a:xfrm>
        </p:grpSpPr>
        <p:sp>
          <p:nvSpPr>
            <p:cNvPr id="342" name="Google Shape;342;p67"/>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7"/>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7"/>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345" name="Shape 345"/>
        <p:cNvGrpSpPr/>
        <p:nvPr/>
      </p:nvGrpSpPr>
      <p:grpSpPr>
        <a:xfrm>
          <a:off x="0" y="0"/>
          <a:ext cx="0" cy="0"/>
          <a:chOff x="0" y="0"/>
          <a:chExt cx="0" cy="0"/>
        </a:xfrm>
      </p:grpSpPr>
      <p:grpSp>
        <p:nvGrpSpPr>
          <p:cNvPr id="346" name="Google Shape;346;p68"/>
          <p:cNvGrpSpPr/>
          <p:nvPr/>
        </p:nvGrpSpPr>
        <p:grpSpPr>
          <a:xfrm>
            <a:off x="195327" y="138887"/>
            <a:ext cx="8756424" cy="4865725"/>
            <a:chOff x="195327" y="147450"/>
            <a:chExt cx="8756424" cy="4865725"/>
          </a:xfrm>
        </p:grpSpPr>
        <p:sp>
          <p:nvSpPr>
            <p:cNvPr id="347" name="Google Shape;347;p68"/>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8"/>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8"/>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8"/>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8"/>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2" name="Google Shape;352;p68"/>
          <p:cNvSpPr txBox="1"/>
          <p:nvPr>
            <p:ph type="title"/>
          </p:nvPr>
        </p:nvSpPr>
        <p:spPr>
          <a:xfrm>
            <a:off x="720000" y="28805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53" name="Google Shape;353;p68"/>
          <p:cNvSpPr txBox="1"/>
          <p:nvPr>
            <p:ph idx="1" type="subTitle"/>
          </p:nvPr>
        </p:nvSpPr>
        <p:spPr>
          <a:xfrm>
            <a:off x="720000" y="3424913"/>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4" name="Google Shape;354;p68"/>
          <p:cNvSpPr txBox="1"/>
          <p:nvPr>
            <p:ph idx="2" type="title"/>
          </p:nvPr>
        </p:nvSpPr>
        <p:spPr>
          <a:xfrm>
            <a:off x="3403800" y="28805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55" name="Google Shape;355;p68"/>
          <p:cNvSpPr txBox="1"/>
          <p:nvPr>
            <p:ph idx="3" type="subTitle"/>
          </p:nvPr>
        </p:nvSpPr>
        <p:spPr>
          <a:xfrm>
            <a:off x="3403800" y="3424913"/>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6" name="Google Shape;356;p68"/>
          <p:cNvSpPr txBox="1"/>
          <p:nvPr>
            <p:ph idx="4" type="title"/>
          </p:nvPr>
        </p:nvSpPr>
        <p:spPr>
          <a:xfrm>
            <a:off x="6087600" y="28805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57" name="Google Shape;357;p68"/>
          <p:cNvSpPr txBox="1"/>
          <p:nvPr>
            <p:ph idx="5" type="subTitle"/>
          </p:nvPr>
        </p:nvSpPr>
        <p:spPr>
          <a:xfrm>
            <a:off x="6087600" y="3424913"/>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8" name="Google Shape;358;p68"/>
          <p:cNvSpPr txBox="1"/>
          <p:nvPr>
            <p:ph idx="6"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359" name="Google Shape;359;p68"/>
          <p:cNvGrpSpPr/>
          <p:nvPr/>
        </p:nvGrpSpPr>
        <p:grpSpPr>
          <a:xfrm>
            <a:off x="7918379" y="3888328"/>
            <a:ext cx="689499" cy="929602"/>
            <a:chOff x="8084154" y="3944753"/>
            <a:chExt cx="689499" cy="929602"/>
          </a:xfrm>
        </p:grpSpPr>
        <p:sp>
          <p:nvSpPr>
            <p:cNvPr id="360" name="Google Shape;360;p68"/>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68"/>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8"/>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63" name="Shape 363"/>
        <p:cNvGrpSpPr/>
        <p:nvPr/>
      </p:nvGrpSpPr>
      <p:grpSpPr>
        <a:xfrm>
          <a:off x="0" y="0"/>
          <a:ext cx="0" cy="0"/>
          <a:chOff x="0" y="0"/>
          <a:chExt cx="0" cy="0"/>
        </a:xfrm>
      </p:grpSpPr>
      <p:grpSp>
        <p:nvGrpSpPr>
          <p:cNvPr id="364" name="Google Shape;364;p69"/>
          <p:cNvGrpSpPr/>
          <p:nvPr/>
        </p:nvGrpSpPr>
        <p:grpSpPr>
          <a:xfrm>
            <a:off x="195327" y="138887"/>
            <a:ext cx="8756424" cy="4865725"/>
            <a:chOff x="195327" y="147450"/>
            <a:chExt cx="8756424" cy="4865725"/>
          </a:xfrm>
        </p:grpSpPr>
        <p:sp>
          <p:nvSpPr>
            <p:cNvPr id="365" name="Google Shape;365;p69"/>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9"/>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9"/>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9"/>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9"/>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0" name="Google Shape;370;p69"/>
          <p:cNvSpPr txBox="1"/>
          <p:nvPr>
            <p:ph type="title"/>
          </p:nvPr>
        </p:nvSpPr>
        <p:spPr>
          <a:xfrm>
            <a:off x="720000" y="1890931"/>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71" name="Google Shape;371;p69"/>
          <p:cNvSpPr txBox="1"/>
          <p:nvPr>
            <p:ph idx="1" type="subTitle"/>
          </p:nvPr>
        </p:nvSpPr>
        <p:spPr>
          <a:xfrm>
            <a:off x="847950" y="2345575"/>
            <a:ext cx="20496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2" name="Google Shape;372;p69"/>
          <p:cNvSpPr txBox="1"/>
          <p:nvPr>
            <p:ph idx="2" type="title"/>
          </p:nvPr>
        </p:nvSpPr>
        <p:spPr>
          <a:xfrm>
            <a:off x="3419269" y="1890931"/>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73" name="Google Shape;373;p69"/>
          <p:cNvSpPr txBox="1"/>
          <p:nvPr>
            <p:ph idx="3" type="subTitle"/>
          </p:nvPr>
        </p:nvSpPr>
        <p:spPr>
          <a:xfrm>
            <a:off x="3419269" y="23455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4" name="Google Shape;374;p69"/>
          <p:cNvSpPr txBox="1"/>
          <p:nvPr>
            <p:ph idx="4" type="title"/>
          </p:nvPr>
        </p:nvSpPr>
        <p:spPr>
          <a:xfrm>
            <a:off x="720000" y="3629131"/>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75" name="Google Shape;375;p69"/>
          <p:cNvSpPr txBox="1"/>
          <p:nvPr>
            <p:ph idx="5" type="subTitle"/>
          </p:nvPr>
        </p:nvSpPr>
        <p:spPr>
          <a:xfrm>
            <a:off x="847950" y="4083775"/>
            <a:ext cx="20496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6" name="Google Shape;376;p69"/>
          <p:cNvSpPr txBox="1"/>
          <p:nvPr>
            <p:ph idx="6" type="title"/>
          </p:nvPr>
        </p:nvSpPr>
        <p:spPr>
          <a:xfrm>
            <a:off x="3419269" y="3629131"/>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77" name="Google Shape;377;p69"/>
          <p:cNvSpPr txBox="1"/>
          <p:nvPr>
            <p:ph idx="7" type="subTitle"/>
          </p:nvPr>
        </p:nvSpPr>
        <p:spPr>
          <a:xfrm>
            <a:off x="3547219" y="4083775"/>
            <a:ext cx="20496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8" name="Google Shape;378;p69"/>
          <p:cNvSpPr txBox="1"/>
          <p:nvPr>
            <p:ph idx="8" type="title"/>
          </p:nvPr>
        </p:nvSpPr>
        <p:spPr>
          <a:xfrm>
            <a:off x="6118545" y="1890931"/>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79" name="Google Shape;379;p69"/>
          <p:cNvSpPr txBox="1"/>
          <p:nvPr>
            <p:ph idx="9" type="subTitle"/>
          </p:nvPr>
        </p:nvSpPr>
        <p:spPr>
          <a:xfrm>
            <a:off x="6118545" y="23455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0" name="Google Shape;380;p69"/>
          <p:cNvSpPr txBox="1"/>
          <p:nvPr>
            <p:ph idx="13" type="title"/>
          </p:nvPr>
        </p:nvSpPr>
        <p:spPr>
          <a:xfrm>
            <a:off x="6118545" y="3629131"/>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81" name="Google Shape;381;p69"/>
          <p:cNvSpPr txBox="1"/>
          <p:nvPr>
            <p:ph idx="14" type="subTitle"/>
          </p:nvPr>
        </p:nvSpPr>
        <p:spPr>
          <a:xfrm>
            <a:off x="6118545" y="40837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2" name="Google Shape;382;p69"/>
          <p:cNvSpPr txBox="1"/>
          <p:nvPr>
            <p:ph idx="15"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383" name="Google Shape;383;p69"/>
          <p:cNvGrpSpPr/>
          <p:nvPr/>
        </p:nvGrpSpPr>
        <p:grpSpPr>
          <a:xfrm>
            <a:off x="7918379" y="3888328"/>
            <a:ext cx="689499" cy="929602"/>
            <a:chOff x="8084154" y="3944753"/>
            <a:chExt cx="689499" cy="929602"/>
          </a:xfrm>
        </p:grpSpPr>
        <p:sp>
          <p:nvSpPr>
            <p:cNvPr id="384" name="Google Shape;384;p69"/>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9"/>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69"/>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87" name="Shape 387"/>
        <p:cNvGrpSpPr/>
        <p:nvPr/>
      </p:nvGrpSpPr>
      <p:grpSpPr>
        <a:xfrm>
          <a:off x="0" y="0"/>
          <a:ext cx="0" cy="0"/>
          <a:chOff x="0" y="0"/>
          <a:chExt cx="0" cy="0"/>
        </a:xfrm>
      </p:grpSpPr>
      <p:grpSp>
        <p:nvGrpSpPr>
          <p:cNvPr id="388" name="Google Shape;388;p70"/>
          <p:cNvGrpSpPr/>
          <p:nvPr/>
        </p:nvGrpSpPr>
        <p:grpSpPr>
          <a:xfrm>
            <a:off x="195327" y="138887"/>
            <a:ext cx="8756424" cy="4865725"/>
            <a:chOff x="195327" y="147450"/>
            <a:chExt cx="8756424" cy="4865725"/>
          </a:xfrm>
        </p:grpSpPr>
        <p:sp>
          <p:nvSpPr>
            <p:cNvPr id="389" name="Google Shape;389;p70"/>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70"/>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70"/>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70"/>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70"/>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4" name="Google Shape;394;p70"/>
          <p:cNvSpPr txBox="1"/>
          <p:nvPr>
            <p:ph type="title"/>
          </p:nvPr>
        </p:nvSpPr>
        <p:spPr>
          <a:xfrm>
            <a:off x="3389400" y="2253825"/>
            <a:ext cx="50565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solidFill>
                  <a:schemeClr val="accent5"/>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95" name="Google Shape;395;p70"/>
          <p:cNvSpPr txBox="1"/>
          <p:nvPr>
            <p:ph idx="2" type="title"/>
          </p:nvPr>
        </p:nvSpPr>
        <p:spPr>
          <a:xfrm>
            <a:off x="4909800" y="1259625"/>
            <a:ext cx="20157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solidFill>
                  <a:schemeClr val="accent4"/>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96" name="Google Shape;396;p70"/>
          <p:cNvSpPr txBox="1"/>
          <p:nvPr>
            <p:ph idx="1" type="subTitle"/>
          </p:nvPr>
        </p:nvSpPr>
        <p:spPr>
          <a:xfrm>
            <a:off x="3737550" y="2943225"/>
            <a:ext cx="4360200" cy="61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397" name="Google Shape;397;p70"/>
          <p:cNvGrpSpPr/>
          <p:nvPr/>
        </p:nvGrpSpPr>
        <p:grpSpPr>
          <a:xfrm>
            <a:off x="505593" y="357766"/>
            <a:ext cx="470657" cy="922217"/>
            <a:chOff x="505593" y="357766"/>
            <a:chExt cx="470657" cy="922217"/>
          </a:xfrm>
        </p:grpSpPr>
        <p:sp>
          <p:nvSpPr>
            <p:cNvPr id="398" name="Google Shape;398;p70"/>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70"/>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0" name="Google Shape;400;p70"/>
          <p:cNvGrpSpPr/>
          <p:nvPr/>
        </p:nvGrpSpPr>
        <p:grpSpPr>
          <a:xfrm>
            <a:off x="7918379" y="3888328"/>
            <a:ext cx="689499" cy="929602"/>
            <a:chOff x="8084154" y="3944753"/>
            <a:chExt cx="689499" cy="929602"/>
          </a:xfrm>
        </p:grpSpPr>
        <p:sp>
          <p:nvSpPr>
            <p:cNvPr id="401" name="Google Shape;401;p70"/>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70"/>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70"/>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04" name="Shape 404"/>
        <p:cNvGrpSpPr/>
        <p:nvPr/>
      </p:nvGrpSpPr>
      <p:grpSpPr>
        <a:xfrm>
          <a:off x="0" y="0"/>
          <a:ext cx="0" cy="0"/>
          <a:chOff x="0" y="0"/>
          <a:chExt cx="0" cy="0"/>
        </a:xfrm>
      </p:grpSpPr>
      <p:grpSp>
        <p:nvGrpSpPr>
          <p:cNvPr id="405" name="Google Shape;405;p71"/>
          <p:cNvGrpSpPr/>
          <p:nvPr/>
        </p:nvGrpSpPr>
        <p:grpSpPr>
          <a:xfrm>
            <a:off x="195327" y="138887"/>
            <a:ext cx="8756424" cy="4865725"/>
            <a:chOff x="195327" y="147450"/>
            <a:chExt cx="8756424" cy="4865725"/>
          </a:xfrm>
        </p:grpSpPr>
        <p:sp>
          <p:nvSpPr>
            <p:cNvPr id="406" name="Google Shape;406;p71"/>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71"/>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71"/>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71"/>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71"/>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 name="Google Shape;411;p71"/>
          <p:cNvSpPr txBox="1"/>
          <p:nvPr>
            <p:ph type="title"/>
          </p:nvPr>
        </p:nvSpPr>
        <p:spPr>
          <a:xfrm>
            <a:off x="998650" y="751625"/>
            <a:ext cx="4103400" cy="55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200"/>
              <a:buNone/>
              <a:defRPr sz="5000">
                <a:solidFill>
                  <a:schemeClr val="accent5"/>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12" name="Google Shape;412;p71"/>
          <p:cNvSpPr txBox="1"/>
          <p:nvPr>
            <p:ph idx="1" type="subTitle"/>
          </p:nvPr>
        </p:nvSpPr>
        <p:spPr>
          <a:xfrm>
            <a:off x="998650" y="1322213"/>
            <a:ext cx="36861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3" name="Google Shape;413;p71"/>
          <p:cNvSpPr txBox="1"/>
          <p:nvPr>
            <p:ph idx="2" type="title"/>
          </p:nvPr>
        </p:nvSpPr>
        <p:spPr>
          <a:xfrm>
            <a:off x="998650" y="2131575"/>
            <a:ext cx="4103400" cy="55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200"/>
              <a:buNone/>
              <a:defRPr sz="5000">
                <a:solidFill>
                  <a:schemeClr val="accent5"/>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14" name="Google Shape;414;p71"/>
          <p:cNvSpPr txBox="1"/>
          <p:nvPr>
            <p:ph idx="3" type="subTitle"/>
          </p:nvPr>
        </p:nvSpPr>
        <p:spPr>
          <a:xfrm>
            <a:off x="998650" y="2702155"/>
            <a:ext cx="36861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5" name="Google Shape;415;p71"/>
          <p:cNvSpPr txBox="1"/>
          <p:nvPr>
            <p:ph idx="4" type="title"/>
          </p:nvPr>
        </p:nvSpPr>
        <p:spPr>
          <a:xfrm>
            <a:off x="998650" y="3511450"/>
            <a:ext cx="4103400" cy="55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200"/>
              <a:buNone/>
              <a:defRPr sz="5000">
                <a:solidFill>
                  <a:schemeClr val="accent5"/>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16" name="Google Shape;416;p71"/>
          <p:cNvSpPr txBox="1"/>
          <p:nvPr>
            <p:ph idx="5" type="subTitle"/>
          </p:nvPr>
        </p:nvSpPr>
        <p:spPr>
          <a:xfrm>
            <a:off x="998650" y="4082111"/>
            <a:ext cx="36861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417" name="Google Shape;417;p71"/>
          <p:cNvGrpSpPr/>
          <p:nvPr/>
        </p:nvGrpSpPr>
        <p:grpSpPr>
          <a:xfrm>
            <a:off x="505593" y="357766"/>
            <a:ext cx="470657" cy="922217"/>
            <a:chOff x="505593" y="357766"/>
            <a:chExt cx="470657" cy="922217"/>
          </a:xfrm>
        </p:grpSpPr>
        <p:sp>
          <p:nvSpPr>
            <p:cNvPr id="418" name="Google Shape;418;p71"/>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71"/>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0" name="Google Shape;420;p71"/>
          <p:cNvGrpSpPr/>
          <p:nvPr/>
        </p:nvGrpSpPr>
        <p:grpSpPr>
          <a:xfrm>
            <a:off x="7918379" y="3888328"/>
            <a:ext cx="689499" cy="929602"/>
            <a:chOff x="8084154" y="3944753"/>
            <a:chExt cx="689499" cy="929602"/>
          </a:xfrm>
        </p:grpSpPr>
        <p:sp>
          <p:nvSpPr>
            <p:cNvPr id="421" name="Google Shape;421;p71"/>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71"/>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71"/>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24" name="Shape 424"/>
        <p:cNvGrpSpPr/>
        <p:nvPr/>
      </p:nvGrpSpPr>
      <p:grpSpPr>
        <a:xfrm>
          <a:off x="0" y="0"/>
          <a:ext cx="0" cy="0"/>
          <a:chOff x="0" y="0"/>
          <a:chExt cx="0" cy="0"/>
        </a:xfrm>
      </p:grpSpPr>
      <p:grpSp>
        <p:nvGrpSpPr>
          <p:cNvPr id="425" name="Google Shape;425;p72"/>
          <p:cNvGrpSpPr/>
          <p:nvPr/>
        </p:nvGrpSpPr>
        <p:grpSpPr>
          <a:xfrm>
            <a:off x="195327" y="138887"/>
            <a:ext cx="8756424" cy="4865725"/>
            <a:chOff x="195327" y="147450"/>
            <a:chExt cx="8756424" cy="4865725"/>
          </a:xfrm>
        </p:grpSpPr>
        <p:sp>
          <p:nvSpPr>
            <p:cNvPr id="426" name="Google Shape;426;p72"/>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72"/>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72"/>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72"/>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72"/>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p72"/>
          <p:cNvGrpSpPr/>
          <p:nvPr/>
        </p:nvGrpSpPr>
        <p:grpSpPr>
          <a:xfrm>
            <a:off x="505593" y="357766"/>
            <a:ext cx="470657" cy="922217"/>
            <a:chOff x="505593" y="357766"/>
            <a:chExt cx="470657" cy="922217"/>
          </a:xfrm>
        </p:grpSpPr>
        <p:sp>
          <p:nvSpPr>
            <p:cNvPr id="432" name="Google Shape;432;p72"/>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72"/>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4" name="Google Shape;434;p72"/>
          <p:cNvGrpSpPr/>
          <p:nvPr/>
        </p:nvGrpSpPr>
        <p:grpSpPr>
          <a:xfrm>
            <a:off x="7918379" y="3888328"/>
            <a:ext cx="689499" cy="929602"/>
            <a:chOff x="8084154" y="3944753"/>
            <a:chExt cx="689499" cy="929602"/>
          </a:xfrm>
        </p:grpSpPr>
        <p:sp>
          <p:nvSpPr>
            <p:cNvPr id="435" name="Google Shape;435;p72"/>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72"/>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72"/>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8" name="Google Shape;438;p72"/>
          <p:cNvSpPr txBox="1"/>
          <p:nvPr>
            <p:ph type="ctrTitle"/>
          </p:nvPr>
        </p:nvSpPr>
        <p:spPr>
          <a:xfrm>
            <a:off x="2429950" y="669825"/>
            <a:ext cx="4284000" cy="99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200">
                <a:solidFill>
                  <a:schemeClr val="accent5"/>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39" name="Google Shape;439;p72"/>
          <p:cNvSpPr txBox="1"/>
          <p:nvPr>
            <p:ph idx="1" type="subTitle"/>
          </p:nvPr>
        </p:nvSpPr>
        <p:spPr>
          <a:xfrm>
            <a:off x="2425075" y="1628625"/>
            <a:ext cx="4293900" cy="140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0" name="Google Shape;440;p72"/>
          <p:cNvSpPr txBox="1"/>
          <p:nvPr>
            <p:ph idx="2" type="subTitle"/>
          </p:nvPr>
        </p:nvSpPr>
        <p:spPr>
          <a:xfrm>
            <a:off x="2832925" y="3609550"/>
            <a:ext cx="3478200" cy="39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1" name="Google Shape;441;p72"/>
          <p:cNvSpPr txBox="1"/>
          <p:nvPr/>
        </p:nvSpPr>
        <p:spPr>
          <a:xfrm>
            <a:off x="2772425" y="4170500"/>
            <a:ext cx="3772800" cy="438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 sz="1000" u="none" cap="none" strike="noStrike">
                <a:solidFill>
                  <a:srgbClr val="434343"/>
                </a:solidFill>
                <a:latin typeface="Didact Gothic"/>
                <a:ea typeface="Didact Gothic"/>
                <a:cs typeface="Didact Gothic"/>
                <a:sym typeface="Didact Gothic"/>
              </a:rPr>
              <a:t>CREDITS: This presentation template was created by </a:t>
            </a:r>
            <a:r>
              <a:rPr b="1" i="0" lang="en" sz="1000" u="none" cap="none" strike="noStrike">
                <a:solidFill>
                  <a:srgbClr val="434343"/>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b="0" i="0" lang="en" sz="1000" u="none" cap="none" strike="noStrike">
                <a:solidFill>
                  <a:srgbClr val="434343"/>
                </a:solidFill>
                <a:latin typeface="Didact Gothic"/>
                <a:ea typeface="Didact Gothic"/>
                <a:cs typeface="Didact Gothic"/>
                <a:sym typeface="Didact Gothic"/>
              </a:rPr>
              <a:t>, including icons by </a:t>
            </a:r>
            <a:r>
              <a:rPr b="1" i="0" lang="en" sz="1000" u="none" cap="none" strike="noStrike">
                <a:solidFill>
                  <a:srgbClr val="434343"/>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b="0" i="0" lang="en" sz="1000" u="none" cap="none" strike="noStrike">
                <a:solidFill>
                  <a:srgbClr val="434343"/>
                </a:solidFill>
                <a:latin typeface="Didact Gothic"/>
                <a:ea typeface="Didact Gothic"/>
                <a:cs typeface="Didact Gothic"/>
                <a:sym typeface="Didact Gothic"/>
              </a:rPr>
              <a:t> and infographics &amp; images by </a:t>
            </a:r>
            <a:r>
              <a:rPr b="1" i="0" lang="en" sz="1000" u="none" cap="none" strike="noStrike">
                <a:solidFill>
                  <a:srgbClr val="434343"/>
                </a:solidFill>
                <a:uFill>
                  <a:noFill/>
                </a:uFill>
                <a:latin typeface="Didact Gothic"/>
                <a:ea typeface="Didact Gothic"/>
                <a:cs typeface="Didact Gothic"/>
                <a:sym typeface="Didact Gothic"/>
                <a:hlinkClick r:id="rId4">
                  <a:extLst>
                    <a:ext uri="{A12FA001-AC4F-418D-AE19-62706E023703}">
                      <ahyp:hlinkClr val="tx"/>
                    </a:ext>
                  </a:extLst>
                </a:hlinkClick>
              </a:rPr>
              <a:t>Freepik</a:t>
            </a:r>
            <a:endParaRPr b="1" i="0" sz="1000" u="none" cap="none" strike="noStrike">
              <a:solidFill>
                <a:srgbClr val="434343"/>
              </a:solidFill>
              <a:highlight>
                <a:srgbClr val="DFDEFC"/>
              </a:highlight>
              <a:latin typeface="Didact Gothic"/>
              <a:ea typeface="Didact Gothic"/>
              <a:cs typeface="Didact Gothic"/>
              <a:sym typeface="Didact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grpSp>
        <p:nvGrpSpPr>
          <p:cNvPr id="37" name="Google Shape;37;p47"/>
          <p:cNvGrpSpPr/>
          <p:nvPr/>
        </p:nvGrpSpPr>
        <p:grpSpPr>
          <a:xfrm>
            <a:off x="195327" y="138887"/>
            <a:ext cx="8756424" cy="4865725"/>
            <a:chOff x="195327" y="147450"/>
            <a:chExt cx="8756424" cy="4865725"/>
          </a:xfrm>
        </p:grpSpPr>
        <p:sp>
          <p:nvSpPr>
            <p:cNvPr id="38" name="Google Shape;38;p47"/>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7"/>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7"/>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7"/>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7"/>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47"/>
          <p:cNvSpPr txBox="1"/>
          <p:nvPr>
            <p:ph type="title"/>
          </p:nvPr>
        </p:nvSpPr>
        <p:spPr>
          <a:xfrm>
            <a:off x="1388100" y="1398825"/>
            <a:ext cx="6367800" cy="243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000">
                <a:solidFill>
                  <a:schemeClr val="accent5"/>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44" name="Google Shape;44;p47"/>
          <p:cNvGrpSpPr/>
          <p:nvPr/>
        </p:nvGrpSpPr>
        <p:grpSpPr>
          <a:xfrm>
            <a:off x="505593" y="357766"/>
            <a:ext cx="470657" cy="922217"/>
            <a:chOff x="505593" y="357766"/>
            <a:chExt cx="470657" cy="922217"/>
          </a:xfrm>
        </p:grpSpPr>
        <p:sp>
          <p:nvSpPr>
            <p:cNvPr id="45" name="Google Shape;45;p47"/>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7"/>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 name="Google Shape;47;p47"/>
          <p:cNvGrpSpPr/>
          <p:nvPr/>
        </p:nvGrpSpPr>
        <p:grpSpPr>
          <a:xfrm>
            <a:off x="7918379" y="3888328"/>
            <a:ext cx="689499" cy="929602"/>
            <a:chOff x="8084154" y="3944753"/>
            <a:chExt cx="689499" cy="929602"/>
          </a:xfrm>
        </p:grpSpPr>
        <p:sp>
          <p:nvSpPr>
            <p:cNvPr id="48" name="Google Shape;48;p47"/>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7"/>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7"/>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51" name="Shape 51"/>
        <p:cNvGrpSpPr/>
        <p:nvPr/>
      </p:nvGrpSpPr>
      <p:grpSpPr>
        <a:xfrm>
          <a:off x="0" y="0"/>
          <a:ext cx="0" cy="0"/>
          <a:chOff x="0" y="0"/>
          <a:chExt cx="0" cy="0"/>
        </a:xfrm>
      </p:grpSpPr>
      <p:grpSp>
        <p:nvGrpSpPr>
          <p:cNvPr id="52" name="Google Shape;52;p48"/>
          <p:cNvGrpSpPr/>
          <p:nvPr/>
        </p:nvGrpSpPr>
        <p:grpSpPr>
          <a:xfrm>
            <a:off x="195327" y="138887"/>
            <a:ext cx="8756424" cy="4865725"/>
            <a:chOff x="195327" y="147450"/>
            <a:chExt cx="8756424" cy="4865725"/>
          </a:xfrm>
        </p:grpSpPr>
        <p:sp>
          <p:nvSpPr>
            <p:cNvPr id="53" name="Google Shape;53;p48"/>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8"/>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8"/>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8"/>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8"/>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 name="Google Shape;58;p48"/>
          <p:cNvGrpSpPr/>
          <p:nvPr/>
        </p:nvGrpSpPr>
        <p:grpSpPr>
          <a:xfrm>
            <a:off x="505593" y="357766"/>
            <a:ext cx="470657" cy="922217"/>
            <a:chOff x="505593" y="357766"/>
            <a:chExt cx="470657" cy="922217"/>
          </a:xfrm>
        </p:grpSpPr>
        <p:sp>
          <p:nvSpPr>
            <p:cNvPr id="59" name="Google Shape;59;p48"/>
            <p:cNvSpPr/>
            <p:nvPr/>
          </p:nvSpPr>
          <p:spPr>
            <a:xfrm>
              <a:off x="505593" y="900410"/>
              <a:ext cx="276167" cy="379573"/>
            </a:xfrm>
            <a:custGeom>
              <a:rect b="b" l="l" r="r" t="t"/>
              <a:pathLst>
                <a:path extrusionOk="0" h="2621" w="1907">
                  <a:moveTo>
                    <a:pt x="899" y="0"/>
                  </a:moveTo>
                  <a:cubicBezTo>
                    <a:pt x="869" y="0"/>
                    <a:pt x="838" y="14"/>
                    <a:pt x="816" y="43"/>
                  </a:cubicBezTo>
                  <a:cubicBezTo>
                    <a:pt x="766" y="108"/>
                    <a:pt x="741" y="186"/>
                    <a:pt x="712" y="261"/>
                  </a:cubicBezTo>
                  <a:cubicBezTo>
                    <a:pt x="496" y="819"/>
                    <a:pt x="187" y="1078"/>
                    <a:pt x="62" y="1203"/>
                  </a:cubicBezTo>
                  <a:cubicBezTo>
                    <a:pt x="31" y="1234"/>
                    <a:pt x="0" y="1349"/>
                    <a:pt x="49" y="1402"/>
                  </a:cubicBezTo>
                  <a:cubicBezTo>
                    <a:pt x="186" y="1558"/>
                    <a:pt x="470" y="1750"/>
                    <a:pt x="726" y="2394"/>
                  </a:cubicBezTo>
                  <a:cubicBezTo>
                    <a:pt x="748" y="2452"/>
                    <a:pt x="772" y="2510"/>
                    <a:pt x="804" y="2563"/>
                  </a:cubicBezTo>
                  <a:cubicBezTo>
                    <a:pt x="826" y="2601"/>
                    <a:pt x="861" y="2620"/>
                    <a:pt x="896" y="2620"/>
                  </a:cubicBezTo>
                  <a:cubicBezTo>
                    <a:pt x="930" y="2620"/>
                    <a:pt x="964" y="2603"/>
                    <a:pt x="988" y="2567"/>
                  </a:cubicBezTo>
                  <a:cubicBezTo>
                    <a:pt x="1099" y="2403"/>
                    <a:pt x="1101" y="2145"/>
                    <a:pt x="1473" y="1692"/>
                  </a:cubicBezTo>
                  <a:cubicBezTo>
                    <a:pt x="1690" y="1426"/>
                    <a:pt x="1906" y="1340"/>
                    <a:pt x="1716" y="1184"/>
                  </a:cubicBezTo>
                  <a:cubicBezTo>
                    <a:pt x="1245" y="797"/>
                    <a:pt x="1074" y="208"/>
                    <a:pt x="987" y="53"/>
                  </a:cubicBezTo>
                  <a:cubicBezTo>
                    <a:pt x="967" y="18"/>
                    <a:pt x="933" y="0"/>
                    <a:pt x="8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8"/>
            <p:cNvSpPr/>
            <p:nvPr/>
          </p:nvSpPr>
          <p:spPr>
            <a:xfrm>
              <a:off x="642590" y="357766"/>
              <a:ext cx="333660" cy="437212"/>
            </a:xfrm>
            <a:custGeom>
              <a:rect b="b" l="l" r="r" t="t"/>
              <a:pathLst>
                <a:path extrusionOk="0" h="3019" w="2304">
                  <a:moveTo>
                    <a:pt x="1036" y="0"/>
                  </a:moveTo>
                  <a:cubicBezTo>
                    <a:pt x="1001" y="0"/>
                    <a:pt x="965" y="17"/>
                    <a:pt x="940" y="50"/>
                  </a:cubicBezTo>
                  <a:cubicBezTo>
                    <a:pt x="882" y="124"/>
                    <a:pt x="853" y="213"/>
                    <a:pt x="820" y="301"/>
                  </a:cubicBezTo>
                  <a:cubicBezTo>
                    <a:pt x="570" y="944"/>
                    <a:pt x="214" y="1243"/>
                    <a:pt x="72" y="1386"/>
                  </a:cubicBezTo>
                  <a:cubicBezTo>
                    <a:pt x="36" y="1422"/>
                    <a:pt x="1" y="1554"/>
                    <a:pt x="55" y="1616"/>
                  </a:cubicBezTo>
                  <a:cubicBezTo>
                    <a:pt x="89" y="1653"/>
                    <a:pt x="123" y="1691"/>
                    <a:pt x="159" y="1725"/>
                  </a:cubicBezTo>
                  <a:cubicBezTo>
                    <a:pt x="679" y="2199"/>
                    <a:pt x="809" y="2757"/>
                    <a:pt x="925" y="2953"/>
                  </a:cubicBezTo>
                  <a:cubicBezTo>
                    <a:pt x="952" y="2996"/>
                    <a:pt x="992" y="3018"/>
                    <a:pt x="1033" y="3018"/>
                  </a:cubicBezTo>
                  <a:cubicBezTo>
                    <a:pt x="1071" y="3018"/>
                    <a:pt x="1110" y="2998"/>
                    <a:pt x="1138" y="2958"/>
                  </a:cubicBezTo>
                  <a:cubicBezTo>
                    <a:pt x="1177" y="2899"/>
                    <a:pt x="1207" y="2831"/>
                    <a:pt x="1229" y="2765"/>
                  </a:cubicBezTo>
                  <a:cubicBezTo>
                    <a:pt x="1591" y="1719"/>
                    <a:pt x="2303" y="1631"/>
                    <a:pt x="1977" y="1364"/>
                  </a:cubicBezTo>
                  <a:cubicBezTo>
                    <a:pt x="1434" y="919"/>
                    <a:pt x="1238" y="240"/>
                    <a:pt x="1137" y="61"/>
                  </a:cubicBezTo>
                  <a:cubicBezTo>
                    <a:pt x="1114" y="21"/>
                    <a:pt x="1076" y="0"/>
                    <a:pt x="1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 name="Google Shape;61;p48"/>
          <p:cNvGrpSpPr/>
          <p:nvPr/>
        </p:nvGrpSpPr>
        <p:grpSpPr>
          <a:xfrm>
            <a:off x="7918379" y="3888328"/>
            <a:ext cx="689499" cy="929602"/>
            <a:chOff x="8084154" y="3944753"/>
            <a:chExt cx="689499" cy="929602"/>
          </a:xfrm>
        </p:grpSpPr>
        <p:sp>
          <p:nvSpPr>
            <p:cNvPr id="62" name="Google Shape;62;p48"/>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8"/>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8"/>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grpSp>
        <p:nvGrpSpPr>
          <p:cNvPr id="66" name="Google Shape;66;p49"/>
          <p:cNvGrpSpPr/>
          <p:nvPr/>
        </p:nvGrpSpPr>
        <p:grpSpPr>
          <a:xfrm>
            <a:off x="195327" y="138887"/>
            <a:ext cx="8756424" cy="4865725"/>
            <a:chOff x="195327" y="147450"/>
            <a:chExt cx="8756424" cy="4865725"/>
          </a:xfrm>
        </p:grpSpPr>
        <p:sp>
          <p:nvSpPr>
            <p:cNvPr id="67" name="Google Shape;67;p49"/>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9"/>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9"/>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9"/>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9"/>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 name="Google Shape;72;p49"/>
          <p:cNvSpPr txBox="1"/>
          <p:nvPr>
            <p:ph type="title"/>
          </p:nvPr>
        </p:nvSpPr>
        <p:spPr>
          <a:xfrm>
            <a:off x="888875" y="1350938"/>
            <a:ext cx="4814400" cy="137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8000">
                <a:solidFill>
                  <a:schemeClr val="accent5"/>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3" name="Google Shape;73;p49"/>
          <p:cNvSpPr txBox="1"/>
          <p:nvPr>
            <p:ph idx="1" type="subTitle"/>
          </p:nvPr>
        </p:nvSpPr>
        <p:spPr>
          <a:xfrm>
            <a:off x="964100" y="2723750"/>
            <a:ext cx="4706400" cy="123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4" name="Google Shape;74;p49"/>
          <p:cNvGrpSpPr/>
          <p:nvPr/>
        </p:nvGrpSpPr>
        <p:grpSpPr>
          <a:xfrm>
            <a:off x="7918379" y="3888328"/>
            <a:ext cx="689499" cy="929602"/>
            <a:chOff x="8084154" y="3944753"/>
            <a:chExt cx="689499" cy="929602"/>
          </a:xfrm>
        </p:grpSpPr>
        <p:sp>
          <p:nvSpPr>
            <p:cNvPr id="75" name="Google Shape;75;p49"/>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9"/>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9"/>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grpSp>
        <p:nvGrpSpPr>
          <p:cNvPr id="79" name="Google Shape;79;p50"/>
          <p:cNvGrpSpPr/>
          <p:nvPr/>
        </p:nvGrpSpPr>
        <p:grpSpPr>
          <a:xfrm>
            <a:off x="195327" y="138887"/>
            <a:ext cx="8756424" cy="4865725"/>
            <a:chOff x="195327" y="147450"/>
            <a:chExt cx="8756424" cy="4865725"/>
          </a:xfrm>
        </p:grpSpPr>
        <p:sp>
          <p:nvSpPr>
            <p:cNvPr id="80" name="Google Shape;80;p50"/>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0"/>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0"/>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0"/>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0"/>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50"/>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86" name="Google Shape;86;p50"/>
          <p:cNvSpPr txBox="1"/>
          <p:nvPr>
            <p:ph idx="1" type="body"/>
          </p:nvPr>
        </p:nvSpPr>
        <p:spPr>
          <a:xfrm>
            <a:off x="720000" y="1387075"/>
            <a:ext cx="3963000" cy="2826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grpSp>
        <p:nvGrpSpPr>
          <p:cNvPr id="87" name="Google Shape;87;p50"/>
          <p:cNvGrpSpPr/>
          <p:nvPr/>
        </p:nvGrpSpPr>
        <p:grpSpPr>
          <a:xfrm>
            <a:off x="7918379" y="3888328"/>
            <a:ext cx="689499" cy="929602"/>
            <a:chOff x="8084154" y="3944753"/>
            <a:chExt cx="689499" cy="929602"/>
          </a:xfrm>
        </p:grpSpPr>
        <p:sp>
          <p:nvSpPr>
            <p:cNvPr id="88" name="Google Shape;88;p50"/>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0"/>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0"/>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1"/>
          <p:cNvGrpSpPr/>
          <p:nvPr/>
        </p:nvGrpSpPr>
        <p:grpSpPr>
          <a:xfrm>
            <a:off x="195327" y="138887"/>
            <a:ext cx="8756424" cy="4865725"/>
            <a:chOff x="195327" y="147450"/>
            <a:chExt cx="8756424" cy="4865725"/>
          </a:xfrm>
        </p:grpSpPr>
        <p:sp>
          <p:nvSpPr>
            <p:cNvPr id="93" name="Google Shape;93;p51"/>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1"/>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1"/>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1"/>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1"/>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 name="Google Shape;98;p51"/>
          <p:cNvSpPr txBox="1"/>
          <p:nvPr>
            <p:ph idx="1" type="subTitle"/>
          </p:nvPr>
        </p:nvSpPr>
        <p:spPr>
          <a:xfrm>
            <a:off x="1290763" y="250297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Luckiest Guy"/>
              <a:buNone/>
              <a:defRPr sz="2500">
                <a:solidFill>
                  <a:schemeClr val="accent2"/>
                </a:solidFill>
                <a:latin typeface="Luckiest Guy"/>
                <a:ea typeface="Luckiest Guy"/>
                <a:cs typeface="Luckiest Guy"/>
                <a:sym typeface="Luckiest Guy"/>
              </a:defRPr>
            </a:lvl1pPr>
            <a:lvl2pPr lvl="1"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2pPr>
            <a:lvl3pPr lvl="2"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3pPr>
            <a:lvl4pPr lvl="3"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4pPr>
            <a:lvl5pPr lvl="4"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5pPr>
            <a:lvl6pPr lvl="5"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6pPr>
            <a:lvl7pPr lvl="6"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7pPr>
            <a:lvl8pPr lvl="7"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8pPr>
            <a:lvl9pPr lvl="8"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9pPr>
          </a:lstStyle>
          <a:p/>
        </p:txBody>
      </p:sp>
      <p:sp>
        <p:nvSpPr>
          <p:cNvPr id="99" name="Google Shape;99;p51"/>
          <p:cNvSpPr txBox="1"/>
          <p:nvPr>
            <p:ph idx="2" type="subTitle"/>
          </p:nvPr>
        </p:nvSpPr>
        <p:spPr>
          <a:xfrm>
            <a:off x="4945638" y="250297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Luckiest Guy"/>
              <a:buNone/>
              <a:defRPr sz="2500">
                <a:solidFill>
                  <a:schemeClr val="accent2"/>
                </a:solidFill>
                <a:latin typeface="Luckiest Guy"/>
                <a:ea typeface="Luckiest Guy"/>
                <a:cs typeface="Luckiest Guy"/>
                <a:sym typeface="Luckiest Guy"/>
              </a:defRPr>
            </a:lvl1pPr>
            <a:lvl2pPr lvl="1"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2pPr>
            <a:lvl3pPr lvl="2"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3pPr>
            <a:lvl4pPr lvl="3"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4pPr>
            <a:lvl5pPr lvl="4"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5pPr>
            <a:lvl6pPr lvl="5"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6pPr>
            <a:lvl7pPr lvl="6"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7pPr>
            <a:lvl8pPr lvl="7"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8pPr>
            <a:lvl9pPr lvl="8" algn="ctr">
              <a:lnSpc>
                <a:spcPct val="100000"/>
              </a:lnSpc>
              <a:spcBef>
                <a:spcPts val="0"/>
              </a:spcBef>
              <a:spcAft>
                <a:spcPts val="0"/>
              </a:spcAft>
              <a:buSzPts val="2500"/>
              <a:buFont typeface="Luckiest Guy"/>
              <a:buNone/>
              <a:defRPr sz="2500">
                <a:latin typeface="Luckiest Guy"/>
                <a:ea typeface="Luckiest Guy"/>
                <a:cs typeface="Luckiest Guy"/>
                <a:sym typeface="Luckiest Guy"/>
              </a:defRPr>
            </a:lvl9pPr>
          </a:lstStyle>
          <a:p/>
        </p:txBody>
      </p:sp>
      <p:sp>
        <p:nvSpPr>
          <p:cNvPr id="100" name="Google Shape;100;p51"/>
          <p:cNvSpPr txBox="1"/>
          <p:nvPr>
            <p:ph idx="3" type="subTitle"/>
          </p:nvPr>
        </p:nvSpPr>
        <p:spPr>
          <a:xfrm>
            <a:off x="1428013" y="3117000"/>
            <a:ext cx="2633100" cy="87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1" name="Google Shape;101;p51"/>
          <p:cNvSpPr txBox="1"/>
          <p:nvPr>
            <p:ph idx="4" type="subTitle"/>
          </p:nvPr>
        </p:nvSpPr>
        <p:spPr>
          <a:xfrm>
            <a:off x="5082888" y="3117000"/>
            <a:ext cx="2633100" cy="87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2" name="Google Shape;102;p51"/>
          <p:cNvSpPr txBox="1"/>
          <p:nvPr>
            <p:ph type="title"/>
          </p:nvPr>
        </p:nvSpPr>
        <p:spPr>
          <a:xfrm>
            <a:off x="1861200" y="435038"/>
            <a:ext cx="5421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103" name="Google Shape;103;p51"/>
          <p:cNvGrpSpPr/>
          <p:nvPr/>
        </p:nvGrpSpPr>
        <p:grpSpPr>
          <a:xfrm>
            <a:off x="7918379" y="3888328"/>
            <a:ext cx="689499" cy="929602"/>
            <a:chOff x="8084154" y="3944753"/>
            <a:chExt cx="689499" cy="929602"/>
          </a:xfrm>
        </p:grpSpPr>
        <p:sp>
          <p:nvSpPr>
            <p:cNvPr id="104" name="Google Shape;104;p51"/>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1"/>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1"/>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 name="Shape 107"/>
        <p:cNvGrpSpPr/>
        <p:nvPr/>
      </p:nvGrpSpPr>
      <p:grpSpPr>
        <a:xfrm>
          <a:off x="0" y="0"/>
          <a:ext cx="0" cy="0"/>
          <a:chOff x="0" y="0"/>
          <a:chExt cx="0" cy="0"/>
        </a:xfrm>
      </p:grpSpPr>
      <p:grpSp>
        <p:nvGrpSpPr>
          <p:cNvPr id="108" name="Google Shape;108;p52"/>
          <p:cNvGrpSpPr/>
          <p:nvPr/>
        </p:nvGrpSpPr>
        <p:grpSpPr>
          <a:xfrm>
            <a:off x="195327" y="138887"/>
            <a:ext cx="8756424" cy="4865725"/>
            <a:chOff x="195327" y="147450"/>
            <a:chExt cx="8756424" cy="4865725"/>
          </a:xfrm>
        </p:grpSpPr>
        <p:sp>
          <p:nvSpPr>
            <p:cNvPr id="109" name="Google Shape;109;p52"/>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2"/>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2"/>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2"/>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2"/>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52"/>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15" name="Google Shape;115;p52"/>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2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grpSp>
        <p:nvGrpSpPr>
          <p:cNvPr id="116" name="Google Shape;116;p52"/>
          <p:cNvGrpSpPr/>
          <p:nvPr/>
        </p:nvGrpSpPr>
        <p:grpSpPr>
          <a:xfrm>
            <a:off x="7918379" y="3888328"/>
            <a:ext cx="689499" cy="929602"/>
            <a:chOff x="8084154" y="3944753"/>
            <a:chExt cx="689499" cy="929602"/>
          </a:xfrm>
        </p:grpSpPr>
        <p:sp>
          <p:nvSpPr>
            <p:cNvPr id="117" name="Google Shape;117;p52"/>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2"/>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2"/>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120" name="Shape 120"/>
        <p:cNvGrpSpPr/>
        <p:nvPr/>
      </p:nvGrpSpPr>
      <p:grpSpPr>
        <a:xfrm>
          <a:off x="0" y="0"/>
          <a:ext cx="0" cy="0"/>
          <a:chOff x="0" y="0"/>
          <a:chExt cx="0" cy="0"/>
        </a:xfrm>
      </p:grpSpPr>
      <p:grpSp>
        <p:nvGrpSpPr>
          <p:cNvPr id="121" name="Google Shape;121;p53"/>
          <p:cNvGrpSpPr/>
          <p:nvPr/>
        </p:nvGrpSpPr>
        <p:grpSpPr>
          <a:xfrm>
            <a:off x="195327" y="138887"/>
            <a:ext cx="8756424" cy="4865725"/>
            <a:chOff x="195327" y="147450"/>
            <a:chExt cx="8756424" cy="4865725"/>
          </a:xfrm>
        </p:grpSpPr>
        <p:sp>
          <p:nvSpPr>
            <p:cNvPr id="122" name="Google Shape;122;p53"/>
            <p:cNvSpPr/>
            <p:nvPr/>
          </p:nvSpPr>
          <p:spPr>
            <a:xfrm>
              <a:off x="250750" y="206875"/>
              <a:ext cx="8642400" cy="4729800"/>
            </a:xfrm>
            <a:prstGeom prst="rect">
              <a:avLst/>
            </a:prstGeom>
            <a:noFill/>
            <a:ln cap="flat" cmpd="sng" w="19050">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3"/>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3"/>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3"/>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3"/>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 name="Google Shape;127;p53"/>
          <p:cNvSpPr txBox="1"/>
          <p:nvPr>
            <p:ph type="title"/>
          </p:nvPr>
        </p:nvSpPr>
        <p:spPr>
          <a:xfrm>
            <a:off x="2007747" y="1457100"/>
            <a:ext cx="37419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8" name="Google Shape;128;p53"/>
          <p:cNvSpPr txBox="1"/>
          <p:nvPr>
            <p:ph idx="1" type="subTitle"/>
          </p:nvPr>
        </p:nvSpPr>
        <p:spPr>
          <a:xfrm>
            <a:off x="5895875" y="1478550"/>
            <a:ext cx="22929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9" name="Google Shape;129;p53"/>
          <p:cNvSpPr txBox="1"/>
          <p:nvPr>
            <p:ph idx="2" type="title"/>
          </p:nvPr>
        </p:nvSpPr>
        <p:spPr>
          <a:xfrm>
            <a:off x="2007750" y="2242625"/>
            <a:ext cx="37419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0" name="Google Shape;130;p53"/>
          <p:cNvSpPr txBox="1"/>
          <p:nvPr>
            <p:ph idx="3" type="subTitle"/>
          </p:nvPr>
        </p:nvSpPr>
        <p:spPr>
          <a:xfrm>
            <a:off x="5895875" y="2264075"/>
            <a:ext cx="22929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1" name="Google Shape;131;p53"/>
          <p:cNvSpPr txBox="1"/>
          <p:nvPr>
            <p:ph idx="4" type="title"/>
          </p:nvPr>
        </p:nvSpPr>
        <p:spPr>
          <a:xfrm>
            <a:off x="2007750" y="2975950"/>
            <a:ext cx="37419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2" name="Google Shape;132;p53"/>
          <p:cNvSpPr txBox="1"/>
          <p:nvPr>
            <p:ph idx="5" type="subTitle"/>
          </p:nvPr>
        </p:nvSpPr>
        <p:spPr>
          <a:xfrm>
            <a:off x="5895875" y="2997400"/>
            <a:ext cx="22929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3" name="Google Shape;133;p53"/>
          <p:cNvSpPr txBox="1"/>
          <p:nvPr>
            <p:ph idx="6" type="title"/>
          </p:nvPr>
        </p:nvSpPr>
        <p:spPr>
          <a:xfrm>
            <a:off x="2007750" y="3709275"/>
            <a:ext cx="37419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solidFill>
                  <a:schemeClr val="accent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4" name="Google Shape;134;p53"/>
          <p:cNvSpPr txBox="1"/>
          <p:nvPr>
            <p:ph idx="7" type="subTitle"/>
          </p:nvPr>
        </p:nvSpPr>
        <p:spPr>
          <a:xfrm>
            <a:off x="5895875" y="3730725"/>
            <a:ext cx="22929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5" name="Google Shape;135;p53"/>
          <p:cNvSpPr txBox="1"/>
          <p:nvPr>
            <p:ph idx="8" type="title"/>
          </p:nvPr>
        </p:nvSpPr>
        <p:spPr>
          <a:xfrm>
            <a:off x="1490700" y="435025"/>
            <a:ext cx="6162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solidFill>
                  <a:schemeClr val="accent5"/>
                </a:solidFill>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136" name="Google Shape;136;p53"/>
          <p:cNvGrpSpPr/>
          <p:nvPr/>
        </p:nvGrpSpPr>
        <p:grpSpPr>
          <a:xfrm>
            <a:off x="7918379" y="3888328"/>
            <a:ext cx="689499" cy="929602"/>
            <a:chOff x="8084154" y="3944753"/>
            <a:chExt cx="689499" cy="929602"/>
          </a:xfrm>
        </p:grpSpPr>
        <p:sp>
          <p:nvSpPr>
            <p:cNvPr id="137" name="Google Shape;137;p53"/>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3"/>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3"/>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1pPr>
            <a:lvl2pPr lvl="1"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2pPr>
            <a:lvl3pPr lvl="2"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3pPr>
            <a:lvl4pPr lvl="3"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4pPr>
            <a:lvl5pPr lvl="4"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5pPr>
            <a:lvl6pPr lvl="5"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6pPr>
            <a:lvl7pPr lvl="6"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7pPr>
            <a:lvl8pPr lvl="7"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8pPr>
            <a:lvl9pPr lvl="8" marR="0" rtl="0" algn="l">
              <a:lnSpc>
                <a:spcPct val="100000"/>
              </a:lnSpc>
              <a:spcBef>
                <a:spcPts val="0"/>
              </a:spcBef>
              <a:spcAft>
                <a:spcPts val="0"/>
              </a:spcAft>
              <a:buClr>
                <a:schemeClr val="accent5"/>
              </a:buClr>
              <a:buSzPts val="3500"/>
              <a:buFont typeface="Lilita One"/>
              <a:buNone/>
              <a:defRPr b="0" i="0" sz="3500" u="none" cap="none" strike="noStrike">
                <a:solidFill>
                  <a:schemeClr val="accent5"/>
                </a:solidFill>
                <a:latin typeface="Lilita One"/>
                <a:ea typeface="Lilita One"/>
                <a:cs typeface="Lilita One"/>
                <a:sym typeface="Lilita One"/>
              </a:defRPr>
            </a:lvl9pPr>
          </a:lstStyle>
          <a:p/>
        </p:txBody>
      </p:sp>
      <p:sp>
        <p:nvSpPr>
          <p:cNvPr id="7" name="Google Shape;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1pPr>
            <a:lvl2pPr indent="-317500" lvl="1" marL="914400" marR="0" rtl="0" algn="l">
              <a:lnSpc>
                <a:spcPct val="115000"/>
              </a:lnSpc>
              <a:spcBef>
                <a:spcPts val="160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2pPr>
            <a:lvl3pPr indent="-317500" lvl="2" marL="1371600" marR="0" rtl="0" algn="l">
              <a:lnSpc>
                <a:spcPct val="115000"/>
              </a:lnSpc>
              <a:spcBef>
                <a:spcPts val="160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3pPr>
            <a:lvl4pPr indent="-317500" lvl="3" marL="1828800" marR="0" rtl="0" algn="l">
              <a:lnSpc>
                <a:spcPct val="115000"/>
              </a:lnSpc>
              <a:spcBef>
                <a:spcPts val="160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4pPr>
            <a:lvl5pPr indent="-317500" lvl="4" marL="2286000" marR="0" rtl="0" algn="l">
              <a:lnSpc>
                <a:spcPct val="115000"/>
              </a:lnSpc>
              <a:spcBef>
                <a:spcPts val="160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5pPr>
            <a:lvl6pPr indent="-317500" lvl="5" marL="2743200" marR="0" rtl="0" algn="l">
              <a:lnSpc>
                <a:spcPct val="115000"/>
              </a:lnSpc>
              <a:spcBef>
                <a:spcPts val="160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6pPr>
            <a:lvl7pPr indent="-317500" lvl="6" marL="3200400" marR="0" rtl="0" algn="l">
              <a:lnSpc>
                <a:spcPct val="115000"/>
              </a:lnSpc>
              <a:spcBef>
                <a:spcPts val="160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7pPr>
            <a:lvl8pPr indent="-317500" lvl="7" marL="3657600" marR="0" rtl="0" algn="l">
              <a:lnSpc>
                <a:spcPct val="115000"/>
              </a:lnSpc>
              <a:spcBef>
                <a:spcPts val="1600"/>
              </a:spcBef>
              <a:spcAft>
                <a:spcPts val="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8pPr>
            <a:lvl9pPr indent="-317500" lvl="8" marL="4114800" marR="0" rtl="0" algn="l">
              <a:lnSpc>
                <a:spcPct val="115000"/>
              </a:lnSpc>
              <a:spcBef>
                <a:spcPts val="1600"/>
              </a:spcBef>
              <a:spcAft>
                <a:spcPts val="1600"/>
              </a:spcAft>
              <a:buClr>
                <a:schemeClr val="dk1"/>
              </a:buClr>
              <a:buSzPts val="1400"/>
              <a:buFont typeface="Didact Gothic"/>
              <a:buChar char="■"/>
              <a:defRPr b="0" i="0" sz="1400" u="none" cap="none" strike="noStrike">
                <a:solidFill>
                  <a:schemeClr val="dk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10.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1"/>
          <p:cNvPicPr preferRelativeResize="0"/>
          <p:nvPr/>
        </p:nvPicPr>
        <p:blipFill rotWithShape="1">
          <a:blip r:embed="rId3">
            <a:alphaModFix/>
          </a:blip>
          <a:srcRect b="10120" l="17056" r="15978" t="8200"/>
          <a:stretch/>
        </p:blipFill>
        <p:spPr>
          <a:xfrm>
            <a:off x="3082050" y="605850"/>
            <a:ext cx="2979900" cy="36204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ESTRATEGIAS DE LECTURA</a:t>
            </a:r>
            <a:endParaRPr/>
          </a:p>
        </p:txBody>
      </p:sp>
      <p:sp>
        <p:nvSpPr>
          <p:cNvPr id="514" name="Google Shape;514;p8"/>
          <p:cNvSpPr txBox="1"/>
          <p:nvPr>
            <p:ph idx="1" type="subTitle"/>
          </p:nvPr>
        </p:nvSpPr>
        <p:spPr>
          <a:xfrm>
            <a:off x="814375" y="1511900"/>
            <a:ext cx="7180800" cy="2259000"/>
          </a:xfrm>
          <a:prstGeom prst="rect">
            <a:avLst/>
          </a:prstGeom>
          <a:noFill/>
          <a:ln>
            <a:noFill/>
          </a:ln>
        </p:spPr>
        <p:txBody>
          <a:bodyPr anchorCtr="0" anchor="t" bIns="0" lIns="0" spcFirstLastPara="1" rIns="0" wrap="square" tIns="0">
            <a:noAutofit/>
          </a:bodyPr>
          <a:lstStyle/>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Leer analítica y sintéticamente cada párrafo</a:t>
            </a:r>
            <a:r>
              <a:rPr lang="en">
                <a:solidFill>
                  <a:srgbClr val="000000"/>
                </a:solidFill>
                <a:latin typeface="Lexend"/>
                <a:ea typeface="Lexend"/>
                <a:cs typeface="Lexend"/>
                <a:sym typeface="Lexend"/>
              </a:rPr>
              <a:t>: dividimos mentalmente las oraciones y párrafos en sus elementos componentes para lograr </a:t>
            </a:r>
            <a:r>
              <a:rPr b="1" lang="en">
                <a:solidFill>
                  <a:srgbClr val="000000"/>
                </a:solidFill>
                <a:latin typeface="Lexend"/>
                <a:ea typeface="Lexend"/>
                <a:cs typeface="Lexend"/>
                <a:sym typeface="Lexend"/>
              </a:rPr>
              <a:t>hacer una síntesis</a:t>
            </a:r>
            <a:r>
              <a:rPr lang="en">
                <a:solidFill>
                  <a:srgbClr val="000000"/>
                </a:solidFill>
                <a:latin typeface="Lexend"/>
                <a:ea typeface="Lexend"/>
                <a:cs typeface="Lexend"/>
                <a:sym typeface="Lexend"/>
              </a:rPr>
              <a:t> que especifique los </a:t>
            </a:r>
            <a:r>
              <a:rPr b="1" lang="en">
                <a:solidFill>
                  <a:srgbClr val="000000"/>
                </a:solidFill>
                <a:latin typeface="Lexend"/>
                <a:ea typeface="Lexend"/>
                <a:cs typeface="Lexend"/>
                <a:sym typeface="Lexend"/>
              </a:rPr>
              <a:t>temas de los párrafos y sus ideas relevantes</a:t>
            </a:r>
            <a:r>
              <a:rPr lang="en">
                <a:solidFill>
                  <a:srgbClr val="000000"/>
                </a:solidFill>
                <a:latin typeface="Lexend"/>
                <a:ea typeface="Lexend"/>
                <a:cs typeface="Lexend"/>
                <a:sym typeface="Lexend"/>
              </a:rPr>
              <a:t>. En este punto es útil determinar los </a:t>
            </a:r>
            <a:r>
              <a:rPr b="1" lang="en">
                <a:solidFill>
                  <a:srgbClr val="000000"/>
                </a:solidFill>
                <a:latin typeface="Lexend"/>
                <a:ea typeface="Lexend"/>
                <a:cs typeface="Lexend"/>
                <a:sym typeface="Lexend"/>
              </a:rPr>
              <a:t>sujetos que más se reiteran en el párrafo</a:t>
            </a:r>
            <a:r>
              <a:rPr lang="en">
                <a:solidFill>
                  <a:srgbClr val="000000"/>
                </a:solidFill>
                <a:latin typeface="Lexend"/>
                <a:ea typeface="Lexend"/>
                <a:cs typeface="Lexend"/>
                <a:sym typeface="Lexend"/>
              </a:rPr>
              <a:t> y las frases del predicado que nos aportan las informaciones más importantes. Se sugiere </a:t>
            </a:r>
            <a:r>
              <a:rPr b="1" lang="en">
                <a:solidFill>
                  <a:srgbClr val="000000"/>
                </a:solidFill>
                <a:latin typeface="Lexend"/>
                <a:ea typeface="Lexend"/>
                <a:cs typeface="Lexend"/>
                <a:sym typeface="Lexend"/>
              </a:rPr>
              <a:t>subrayar palabras o frases clave </a:t>
            </a:r>
            <a:r>
              <a:rPr lang="en">
                <a:solidFill>
                  <a:srgbClr val="000000"/>
                </a:solidFill>
                <a:latin typeface="Lexend"/>
                <a:ea typeface="Lexend"/>
                <a:cs typeface="Lexend"/>
                <a:sym typeface="Lexend"/>
              </a:rPr>
              <a:t>que permitan sintetizar el párrafo. </a:t>
            </a:r>
            <a:endParaRPr>
              <a:solidFill>
                <a:srgbClr val="000000"/>
              </a:solidFill>
              <a:latin typeface="Lexend"/>
              <a:ea typeface="Lexend"/>
              <a:cs typeface="Lexend"/>
              <a:sym typeface="Lexend"/>
            </a:endParaRPr>
          </a:p>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¿Cuál es el sujeto de la primera oración?, ¿qué se afirma o niega en el predicado?, ¿los sujetos se mantienen o van cambiando?, ¿cuál es la idea principal de la primera parte del párrafo?, ¿con qué ideas termina el párrafo?, ¿con qué frase resumo el párrafo? </a:t>
            </a:r>
            <a:endParaRPr b="1"/>
          </a:p>
        </p:txBody>
      </p:sp>
      <p:sp>
        <p:nvSpPr>
          <p:cNvPr id="515" name="Google Shape;515;p8"/>
          <p:cNvSpPr/>
          <p:nvPr/>
        </p:nvSpPr>
        <p:spPr>
          <a:xfrm>
            <a:off x="330325" y="1748088"/>
            <a:ext cx="642900" cy="6429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dk1"/>
              </a:highlight>
              <a:latin typeface="Arial"/>
              <a:ea typeface="Arial"/>
              <a:cs typeface="Arial"/>
              <a:sym typeface="Arial"/>
            </a:endParaRPr>
          </a:p>
        </p:txBody>
      </p:sp>
      <p:sp>
        <p:nvSpPr>
          <p:cNvPr id="516" name="Google Shape;516;p8"/>
          <p:cNvSpPr txBox="1"/>
          <p:nvPr>
            <p:ph idx="4294967295" type="title"/>
          </p:nvPr>
        </p:nvSpPr>
        <p:spPr>
          <a:xfrm>
            <a:off x="258625" y="1748100"/>
            <a:ext cx="786300" cy="50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3500">
                <a:solidFill>
                  <a:schemeClr val="lt1"/>
                </a:solidFill>
              </a:rPr>
              <a:t>0</a:t>
            </a:r>
            <a:r>
              <a:rPr lang="en">
                <a:solidFill>
                  <a:schemeClr val="lt1"/>
                </a:solidFill>
              </a:rPr>
              <a:t>3</a:t>
            </a:r>
            <a:endParaRPr sz="35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9"/>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ESTRATEGIAS DE LECTURA</a:t>
            </a:r>
            <a:endParaRPr/>
          </a:p>
        </p:txBody>
      </p:sp>
      <p:sp>
        <p:nvSpPr>
          <p:cNvPr id="522" name="Google Shape;522;p9"/>
          <p:cNvSpPr txBox="1"/>
          <p:nvPr>
            <p:ph idx="1" type="subTitle"/>
          </p:nvPr>
        </p:nvSpPr>
        <p:spPr>
          <a:xfrm>
            <a:off x="814375" y="1511900"/>
            <a:ext cx="7180800" cy="2259000"/>
          </a:xfrm>
          <a:prstGeom prst="rect">
            <a:avLst/>
          </a:prstGeom>
          <a:noFill/>
          <a:ln>
            <a:noFill/>
          </a:ln>
        </p:spPr>
        <p:txBody>
          <a:bodyPr anchorCtr="0" anchor="t" bIns="0" lIns="0" spcFirstLastPara="1" rIns="0" wrap="square" tIns="0">
            <a:noAutofit/>
          </a:bodyPr>
          <a:lstStyle/>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Determinar unidades de contenido superiores al párrafo</a:t>
            </a:r>
            <a:r>
              <a:rPr lang="en">
                <a:solidFill>
                  <a:srgbClr val="000000"/>
                </a:solidFill>
                <a:latin typeface="Lexend"/>
                <a:ea typeface="Lexend"/>
                <a:cs typeface="Lexend"/>
                <a:sym typeface="Lexend"/>
              </a:rPr>
              <a:t>: Hay que establecer, ya en un ámbito más global y abstracto, una progresión de contenidos que implica </a:t>
            </a:r>
            <a:r>
              <a:rPr b="1" lang="en">
                <a:solidFill>
                  <a:srgbClr val="000000"/>
                </a:solidFill>
                <a:latin typeface="Lexend"/>
                <a:ea typeface="Lexend"/>
                <a:cs typeface="Lexend"/>
                <a:sym typeface="Lexend"/>
              </a:rPr>
              <a:t>sintetizar segmentos textuales para darles una función con respecto al conjunto del texto.</a:t>
            </a:r>
            <a:r>
              <a:rPr lang="en">
                <a:solidFill>
                  <a:srgbClr val="000000"/>
                </a:solidFill>
                <a:latin typeface="Lexend"/>
                <a:ea typeface="Lexend"/>
                <a:cs typeface="Lexend"/>
                <a:sym typeface="Lexend"/>
              </a:rPr>
              <a:t> Teniendo en cuenta que el escritor tiene un plan de redacción en su mente, hay que intentar determinarlo, pensando muy en general. Es útil pensar en que el texto tiene partes o segmentos que cumplen alguna función. </a:t>
            </a:r>
            <a:endParaRPr>
              <a:solidFill>
                <a:srgbClr val="000000"/>
              </a:solidFill>
              <a:latin typeface="Lexend"/>
              <a:ea typeface="Lexend"/>
              <a:cs typeface="Lexend"/>
              <a:sym typeface="Lexend"/>
            </a:endParaRPr>
          </a:p>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¿Cuál es la primera parte del texto?, ¿para qué sirve?, ¿cuál es su segmento más importante?, ¿cuáles son las dos o tres ideas más importantes del texto?, ¿qué quiere decir el texto en su parte final?</a:t>
            </a:r>
            <a:endParaRPr b="1"/>
          </a:p>
        </p:txBody>
      </p:sp>
      <p:sp>
        <p:nvSpPr>
          <p:cNvPr id="523" name="Google Shape;523;p9"/>
          <p:cNvSpPr/>
          <p:nvPr/>
        </p:nvSpPr>
        <p:spPr>
          <a:xfrm>
            <a:off x="330325" y="1748088"/>
            <a:ext cx="642900" cy="6429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dk1"/>
              </a:highlight>
              <a:latin typeface="Arial"/>
              <a:ea typeface="Arial"/>
              <a:cs typeface="Arial"/>
              <a:sym typeface="Arial"/>
            </a:endParaRPr>
          </a:p>
        </p:txBody>
      </p:sp>
      <p:sp>
        <p:nvSpPr>
          <p:cNvPr id="524" name="Google Shape;524;p9"/>
          <p:cNvSpPr txBox="1"/>
          <p:nvPr>
            <p:ph idx="4294967295" type="title"/>
          </p:nvPr>
        </p:nvSpPr>
        <p:spPr>
          <a:xfrm>
            <a:off x="258625" y="1748100"/>
            <a:ext cx="7863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3500">
                <a:solidFill>
                  <a:schemeClr val="lt1"/>
                </a:solidFill>
              </a:rPr>
              <a:t>0</a:t>
            </a:r>
            <a:r>
              <a:rPr lang="en">
                <a:solidFill>
                  <a:schemeClr val="lt1"/>
                </a:solidFill>
              </a:rPr>
              <a:t>4</a:t>
            </a:r>
            <a:endParaRPr sz="35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0"/>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ESTRATEGIAS DE LECTURA</a:t>
            </a:r>
            <a:endParaRPr/>
          </a:p>
        </p:txBody>
      </p:sp>
      <p:sp>
        <p:nvSpPr>
          <p:cNvPr id="530" name="Google Shape;530;p10"/>
          <p:cNvSpPr txBox="1"/>
          <p:nvPr>
            <p:ph idx="1" type="subTitle"/>
          </p:nvPr>
        </p:nvSpPr>
        <p:spPr>
          <a:xfrm>
            <a:off x="814375" y="1511900"/>
            <a:ext cx="7180800" cy="2259000"/>
          </a:xfrm>
          <a:prstGeom prst="rect">
            <a:avLst/>
          </a:prstGeom>
          <a:noFill/>
          <a:ln>
            <a:noFill/>
          </a:ln>
        </p:spPr>
        <p:txBody>
          <a:bodyPr anchorCtr="0" anchor="t" bIns="0" lIns="0" spcFirstLastPara="1" rIns="0" wrap="square" tIns="0">
            <a:noAutofit/>
          </a:bodyPr>
          <a:lstStyle/>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Establecer una síntesis final, interpretaciones, inferencias generales y evaluación</a:t>
            </a:r>
            <a:r>
              <a:rPr lang="en">
                <a:solidFill>
                  <a:srgbClr val="000000"/>
                </a:solidFill>
                <a:latin typeface="Lexend"/>
                <a:ea typeface="Lexend"/>
                <a:cs typeface="Lexend"/>
                <a:sym typeface="Lexend"/>
              </a:rPr>
              <a:t>: Se ha llegado a la máxima abstracción, en un enunciado expresamos el contenido. También podemos </a:t>
            </a:r>
            <a:r>
              <a:rPr b="1" lang="en">
                <a:solidFill>
                  <a:srgbClr val="000000"/>
                </a:solidFill>
                <a:latin typeface="Lexend"/>
                <a:ea typeface="Lexend"/>
                <a:cs typeface="Lexend"/>
                <a:sym typeface="Lexend"/>
              </a:rPr>
              <a:t>dar un sentido amplio a todo el conjunto, al texto como una sola idea.</a:t>
            </a:r>
            <a:r>
              <a:rPr lang="en">
                <a:solidFill>
                  <a:srgbClr val="000000"/>
                </a:solidFill>
                <a:latin typeface="Lexend"/>
                <a:ea typeface="Lexend"/>
                <a:cs typeface="Lexend"/>
                <a:sym typeface="Lexend"/>
              </a:rPr>
              <a:t> Se puede plantear ideas que válidamente se desprenden del texto, incluso se pueden plantear opiniones sobre el texto. </a:t>
            </a:r>
            <a:endParaRPr>
              <a:solidFill>
                <a:srgbClr val="000000"/>
              </a:solidFill>
              <a:latin typeface="Lexend"/>
              <a:ea typeface="Lexend"/>
              <a:cs typeface="Lexend"/>
              <a:sym typeface="Lexend"/>
            </a:endParaRPr>
          </a:p>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¿qué enunciado sintetiza el texto?, ¿cuál podría ser su título?, ¿qué nos quiere decir el texto?, ¿de todo lo dicho, qué podríamos sacar como conclusión?, ¿qué opiniones son válidas? </a:t>
            </a:r>
            <a:endParaRPr b="1"/>
          </a:p>
        </p:txBody>
      </p:sp>
      <p:sp>
        <p:nvSpPr>
          <p:cNvPr id="531" name="Google Shape;531;p10"/>
          <p:cNvSpPr/>
          <p:nvPr/>
        </p:nvSpPr>
        <p:spPr>
          <a:xfrm>
            <a:off x="330325" y="1748088"/>
            <a:ext cx="642900" cy="6429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dk1"/>
              </a:highlight>
              <a:latin typeface="Arial"/>
              <a:ea typeface="Arial"/>
              <a:cs typeface="Arial"/>
              <a:sym typeface="Arial"/>
            </a:endParaRPr>
          </a:p>
        </p:txBody>
      </p:sp>
      <p:sp>
        <p:nvSpPr>
          <p:cNvPr id="532" name="Google Shape;532;p10"/>
          <p:cNvSpPr txBox="1"/>
          <p:nvPr>
            <p:ph idx="4294967295" type="title"/>
          </p:nvPr>
        </p:nvSpPr>
        <p:spPr>
          <a:xfrm>
            <a:off x="258625" y="1748100"/>
            <a:ext cx="7863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3500">
                <a:solidFill>
                  <a:schemeClr val="lt1"/>
                </a:solidFill>
              </a:rPr>
              <a:t>0</a:t>
            </a:r>
            <a:r>
              <a:rPr lang="en">
                <a:solidFill>
                  <a:schemeClr val="lt1"/>
                </a:solidFill>
              </a:rPr>
              <a:t>5</a:t>
            </a:r>
            <a:endParaRPr sz="35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1"/>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ESTRATEGIAS DE LECTURA</a:t>
            </a:r>
            <a:endParaRPr/>
          </a:p>
        </p:txBody>
      </p:sp>
      <p:sp>
        <p:nvSpPr>
          <p:cNvPr id="538" name="Google Shape;538;p11"/>
          <p:cNvSpPr txBox="1"/>
          <p:nvPr>
            <p:ph idx="1" type="subTitle"/>
          </p:nvPr>
        </p:nvSpPr>
        <p:spPr>
          <a:xfrm>
            <a:off x="981600" y="1238100"/>
            <a:ext cx="7180800" cy="26673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600"/>
              <a:buNone/>
            </a:pPr>
            <a:r>
              <a:rPr lang="en">
                <a:solidFill>
                  <a:srgbClr val="000000"/>
                </a:solidFill>
                <a:latin typeface="Lexend"/>
                <a:ea typeface="Lexend"/>
                <a:cs typeface="Lexend"/>
                <a:sym typeface="Lexend"/>
              </a:rPr>
              <a:t>Sugerencias de preguntas para guiar la lectura del texto argumentativo  </a:t>
            </a:r>
            <a:endParaRPr>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t/>
            </a:r>
            <a:endParaRPr>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¿Cuál es el tema polémico?  </a:t>
            </a:r>
            <a:endParaRPr b="1">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¿Cuál es la tesis?  </a:t>
            </a:r>
            <a:endParaRPr b="1">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¿Plantea una tesis propia o refuta la tesis de otro?  </a:t>
            </a:r>
            <a:endParaRPr b="1">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¿Hay diversas tesis sobre las que se discute?  </a:t>
            </a:r>
            <a:endParaRPr b="1">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¿Cuáles son los argumentos que sostiene?  </a:t>
            </a:r>
            <a:endParaRPr b="1">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¿Qué hechos presenta?  </a:t>
            </a:r>
            <a:endParaRPr b="1">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¿Qué opiniones presenta?</a:t>
            </a:r>
            <a:r>
              <a:rPr lang="en">
                <a:solidFill>
                  <a:srgbClr val="000000"/>
                </a:solidFill>
                <a:latin typeface="Lexend"/>
                <a:ea typeface="Lexend"/>
                <a:cs typeface="Lexend"/>
                <a:sym typeface="Lexend"/>
              </a:rPr>
              <a:t>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2"/>
          <p:cNvSpPr txBox="1"/>
          <p:nvPr>
            <p:ph type="title"/>
          </p:nvPr>
        </p:nvSpPr>
        <p:spPr>
          <a:xfrm>
            <a:off x="1388100" y="1398825"/>
            <a:ext cx="6367800" cy="2437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EJERCICIOS</a:t>
            </a:r>
            <a:endParaRPr/>
          </a:p>
        </p:txBody>
      </p:sp>
      <p:pic>
        <p:nvPicPr>
          <p:cNvPr id="544" name="Google Shape;544;p12"/>
          <p:cNvPicPr preferRelativeResize="0"/>
          <p:nvPr/>
        </p:nvPicPr>
        <p:blipFill rotWithShape="1">
          <a:blip r:embed="rId3">
            <a:alphaModFix/>
          </a:blip>
          <a:srcRect b="0" l="0" r="0" t="0"/>
          <a:stretch/>
        </p:blipFill>
        <p:spPr>
          <a:xfrm>
            <a:off x="6221675" y="1458287"/>
            <a:ext cx="2226924" cy="2226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3"/>
          <p:cNvSpPr txBox="1"/>
          <p:nvPr/>
        </p:nvSpPr>
        <p:spPr>
          <a:xfrm>
            <a:off x="1002600" y="2196050"/>
            <a:ext cx="71388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¿Cuál es la tesis del texto leído?</a:t>
            </a:r>
            <a:endParaRPr b="0" i="0" sz="1800" u="none" cap="none" strike="noStrike">
              <a:solidFill>
                <a:srgbClr val="000000"/>
              </a:solidFill>
              <a:latin typeface="Didact Gothic"/>
              <a:ea typeface="Didact Gothic"/>
              <a:cs typeface="Didact Gothic"/>
              <a:sym typeface="Didact Gothic"/>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partir de la lectura del texto anterior se infiere que su emisor…</a:t>
            </a:r>
            <a:endParaRPr b="0" i="0" sz="1800" u="none" cap="none" strike="noStrike">
              <a:solidFill>
                <a:srgbClr val="000000"/>
              </a:solidFill>
              <a:latin typeface="Didact Gothic"/>
              <a:ea typeface="Didact Gothic"/>
              <a:cs typeface="Didact Gothic"/>
              <a:sym typeface="Didact Gothic"/>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El texto anterior puede corresponder a un(a)</a:t>
            </a:r>
            <a:endParaRPr b="0" i="0" sz="1800" u="none" cap="none" strike="noStrike">
              <a:solidFill>
                <a:srgbClr val="000000"/>
              </a:solidFill>
              <a:latin typeface="Didact Gothic"/>
              <a:ea typeface="Didact Gothic"/>
              <a:cs typeface="Didact Gothic"/>
              <a:sym typeface="Didact Gothic"/>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Fundamentalmente, el párrafo quinto cumple la función de</a:t>
            </a:r>
            <a:endParaRPr b="0" i="0" sz="1800" u="none" cap="none" strike="noStrike">
              <a:solidFill>
                <a:srgbClr val="000000"/>
              </a:solidFill>
              <a:latin typeface="Didact Gothic"/>
              <a:ea typeface="Didact Gothic"/>
              <a:cs typeface="Didact Gothic"/>
              <a:sym typeface="Didact Gothic"/>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Del primer párrafo se deduce que, para el emisor,</a:t>
            </a:r>
            <a:endParaRPr b="0" i="0" sz="1800" u="none" cap="none" strike="noStrike">
              <a:solidFill>
                <a:srgbClr val="000000"/>
              </a:solidFill>
              <a:latin typeface="Didact Gothic"/>
              <a:ea typeface="Didact Gothic"/>
              <a:cs typeface="Didact Gothic"/>
              <a:sym typeface="Didact Gothic"/>
            </a:endParaRPr>
          </a:p>
        </p:txBody>
      </p:sp>
      <p:sp>
        <p:nvSpPr>
          <p:cNvPr id="550" name="Google Shape;550;p13"/>
          <p:cNvSpPr txBox="1"/>
          <p:nvPr>
            <p:ph idx="4294967295" type="title"/>
          </p:nvPr>
        </p:nvSpPr>
        <p:spPr>
          <a:xfrm>
            <a:off x="713250" y="1366300"/>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4800"/>
              <a:t>PREGUNTAS</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14"/>
          <p:cNvSpPr txBox="1"/>
          <p:nvPr/>
        </p:nvSpPr>
        <p:spPr>
          <a:xfrm>
            <a:off x="272675" y="109700"/>
            <a:ext cx="8576700" cy="5141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1. La Unión Europea es imaginable sin el Reino Unido, pero inviable sin Francia. De ahí que en toda Europa preocupe, y mucho, el perfil de algunos de los candidatos que disputan este domingo el acceso a la segunda vuelta de las elecciones presidenciales francesas.</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2. Tres de los cuatro candidatos que, en empate técnico, encabezan las encuestas cuestionan las políticas comunitarias. Marine Le Pen propone, además de la institucionalización de la xenofobia, un referéndum para abandonar el club, el conservador François Fillon exige la devolución de competencias y el ultraizquierdista Jean-Luc Mélenchon pide renegociar los tratados. Le Pen, que tiene el apoyo de Trump, simpatiza con Putin, a lo que se suman Fillon y Mélenchon. Ello da una idea de cuáles son hoy las aspiraciones e inquietudes de los ciudadanos galos que ya en 2005 rechazaron la Constitución Europea.</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3. El antieuropeísmo galo es una pésima noticia para el continente y muy negativa para España. Solo Emmanuel Macron, el independiente centrista, liberal y progresista, que encabeza los sondeos, defiende abiertamente la UE y lanza un mensaje positivo sobre Francia y la globalización. Su victoria insuflaría de optimismo y confianza en el futuro a Francia y conformaría la mejor respuesta del Viejo Continente al Brexit y al populismo de Donald Trump y que germina en casa.</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4. El país que iluminó al mundo con la Ilustración y la Revolución es hoy una nación atemorizada por los ataques terroristas perpetrados por ciudadanos radicalizados por la influencia yihadista y preocupada por la amenaza a su modelo social debido a la competencia de otras naciones más dinámicas en un mundo sin fronteras. Frente a todo ello aumentan las corrientes nacionalistas, xenófobas y populistas que aquejan, también, a otros países europeos. Pero la victoria de Macron está lejos de estar garantizada.</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5"/>
          <p:cNvSpPr txBox="1"/>
          <p:nvPr/>
        </p:nvSpPr>
        <p:spPr>
          <a:xfrm>
            <a:off x="285050" y="247875"/>
            <a:ext cx="8576700" cy="4494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5. Nunca en los últimos sesenta años habían llegado cuatro candidatos tan empatados. Nunca antes tampoco se habían organizado unas presidenciales bajo estado de excepción y con un nuevo atentado tres días antes de acudir a las urnas. Tampoco nunca antes se ha vislumbrado tan claramente la posibilidad de que ninguno de los dos grandes partidos que han estructurado la política francesa (el socialista y el republicano) sea llamado a gobernar el país.</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6. Si los sondeos permiten alguna certidumbre esa es la eliminación del Partido Socialista, ahora gobernante. Muy descolgado en los sondeos, el candidato Benoït Hamon salido de las primarias abiertas de su partido en enero podría sufrir la humillación de no alcanzar ni el 10% de los votos. Es otra característica transfronteriza: la crisis de la socialdemocracia, que sigue buscando su lugar en las sociedades modernas a las que tanto aportó en el pasado y el auge de una extrema izquierda que promete imposibles y que comparte propuestas con la extrema derecha.</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7. Europa necesita a la Francia abierta y europeísta que fue, un país dispuesto a avanzar; no a cerrarse en sí mismo. Y, sobre todo, necesita derrotar al populismo, de izquierda o de derecha. Estas elecciones son claves para poder abrir el camino de la recuperación del reformismo sano y del europeísmo convencido.</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Didact Gothic"/>
                <a:ea typeface="Didact Gothic"/>
                <a:cs typeface="Didact Gothic"/>
                <a:sym typeface="Didact Gothic"/>
              </a:rPr>
              <a:t>El País, Francia, clave europea</a:t>
            </a:r>
            <a:endParaRPr b="1"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6"/>
          <p:cNvSpPr txBox="1"/>
          <p:nvPr/>
        </p:nvSpPr>
        <p:spPr>
          <a:xfrm>
            <a:off x="1002600" y="336575"/>
            <a:ext cx="7138800" cy="4648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1. ¿Cuál es la tesis del texto leído?</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La unión Europea desaparecerá debido a la falta de compromiso francés.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La continuidad y permanencia de Francia es fundamental para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La globalización y el europeísmo están destinados a la desaparición.</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Existe un empate técnico entre los cuatro candidatos a la presidencia de Francia.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Las elecciones francesas son una mala noticia para el continente europeo.</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285b50236ff_1_1"/>
          <p:cNvSpPr txBox="1"/>
          <p:nvPr/>
        </p:nvSpPr>
        <p:spPr>
          <a:xfrm>
            <a:off x="1002600" y="336575"/>
            <a:ext cx="7138800" cy="4648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1. ¿Cuál es la tesis del texto leído?</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La unión Europea desaparecerá debido a la falta de compromiso francés.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Didact Gothic"/>
                <a:ea typeface="Didact Gothic"/>
                <a:cs typeface="Didact Gothic"/>
                <a:sym typeface="Didact Gothic"/>
              </a:rPr>
              <a:t>B) La continuidad y permanencia de Francia es fundamental para la Unión Europea.</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La globalización y el europeísmo están destinados a la desaparición.</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Existe un empate técnico entre los cuatro candidatos a la presidencia de Francia.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Las elecciones francesas son una mala noticia para el continente europeo.</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3"/>
          <p:cNvPicPr preferRelativeResize="0"/>
          <p:nvPr/>
        </p:nvPicPr>
        <p:blipFill rotWithShape="1">
          <a:blip r:embed="rId3">
            <a:alphaModFix/>
          </a:blip>
          <a:srcRect b="0" l="0" r="0" t="0"/>
          <a:stretch/>
        </p:blipFill>
        <p:spPr>
          <a:xfrm>
            <a:off x="2554388" y="221013"/>
            <a:ext cx="4035225" cy="470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7"/>
          <p:cNvSpPr txBox="1"/>
          <p:nvPr/>
        </p:nvSpPr>
        <p:spPr>
          <a:xfrm>
            <a:off x="1002600" y="940200"/>
            <a:ext cx="7138800" cy="3263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2. A partir de la lectura del texto anterior se infiere que su emisor</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es un analista político francés.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rechaza la globalización y el populismo.</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promueve un referéndum para decidir el futuro de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es pesimista en relación al futuro de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está a favor de la Unión Europea.</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285b50236ff_1_5"/>
          <p:cNvSpPr txBox="1"/>
          <p:nvPr/>
        </p:nvSpPr>
        <p:spPr>
          <a:xfrm>
            <a:off x="1002600" y="940200"/>
            <a:ext cx="7138800" cy="3263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2. A partir de la lectura del texto anterior se infiere que su emisor</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es un analista político francés.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rechaza la globalización y el populismo.</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promueve un referéndum para decidir el futuro de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es pesimista en relación al futuro de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Didact Gothic"/>
                <a:ea typeface="Didact Gothic"/>
                <a:cs typeface="Didact Gothic"/>
                <a:sym typeface="Didact Gothic"/>
              </a:rPr>
              <a:t>E) está a favor de la Unión Europea.</a:t>
            </a:r>
            <a:endParaRPr b="1"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8"/>
          <p:cNvSpPr txBox="1"/>
          <p:nvPr/>
        </p:nvSpPr>
        <p:spPr>
          <a:xfrm>
            <a:off x="1002600" y="940200"/>
            <a:ext cx="7138800" cy="3263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3. El texto anterior puede corresponder a un(a)</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artículo de opinión.</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reportaje.</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crónica periodística.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relato testimonial.</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reseña.</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285b50236ff_1_9"/>
          <p:cNvSpPr txBox="1"/>
          <p:nvPr/>
        </p:nvSpPr>
        <p:spPr>
          <a:xfrm>
            <a:off x="1002600" y="940200"/>
            <a:ext cx="7138800" cy="3263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3. El texto anterior puede corresponder a un(a)</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Didact Gothic"/>
                <a:ea typeface="Didact Gothic"/>
                <a:cs typeface="Didact Gothic"/>
                <a:sym typeface="Didact Gothic"/>
              </a:rPr>
              <a:t>A) artículo de opinión.</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reportaje.</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crónica periodística.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relato testimonial.</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reseña.</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9"/>
          <p:cNvSpPr txBox="1"/>
          <p:nvPr/>
        </p:nvSpPr>
        <p:spPr>
          <a:xfrm>
            <a:off x="1002600" y="524550"/>
            <a:ext cx="7138800" cy="4094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4. Fundamentalmente, el párrafo quinto cumple la función de</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Didact Gothic"/>
                <a:ea typeface="Didact Gothic"/>
                <a:cs typeface="Didact Gothic"/>
                <a:sym typeface="Didact Gothic"/>
              </a:rPr>
              <a:t>A) describir la situación política actual en Francia.</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sintetizar las ideas planteadas en el párrafo anterior.</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informar sobre otras repercusiones posibles si Francia abandona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fundamentar la conveniencia de que Francia permanezca en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exponer las razones de la incertidumbre en relación al triunfo de Macron.</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0"/>
          <p:cNvSpPr txBox="1"/>
          <p:nvPr/>
        </p:nvSpPr>
        <p:spPr>
          <a:xfrm>
            <a:off x="1002600" y="663150"/>
            <a:ext cx="7138800" cy="3817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5. Del primer párrafo se deduce que, para el emisor,</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toda Europa participa en las elecciones presidenciales francesas.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Reino Unido y Francia no pueden coexistir en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la segunda vuelta en las elecciones depende del perfil de los candidatos.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D) Francia es más importante que Reino Unido para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Reino Unido constituía una amenaza para la subsistencia de la Unión Europea.</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g285b50236ff_1_13"/>
          <p:cNvSpPr txBox="1"/>
          <p:nvPr/>
        </p:nvSpPr>
        <p:spPr>
          <a:xfrm>
            <a:off x="1002600" y="663150"/>
            <a:ext cx="7138800" cy="3817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Didact Gothic"/>
                <a:ea typeface="Didact Gothic"/>
                <a:cs typeface="Didact Gothic"/>
                <a:sym typeface="Didact Gothic"/>
              </a:rPr>
              <a:t>5. Del primer párrafo se deduce que, para el emisor,</a:t>
            </a:r>
            <a:endParaRPr b="1" i="0" sz="20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A) toda Europa participa en las elecciones presidenciales francesas.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B) Reino Unido y Francia no pueden coexistir en la Unión Europea.</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C) la segunda vuelta en las elecciones depende del perfil de los candidatos.</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Didact Gothic"/>
                <a:ea typeface="Didact Gothic"/>
                <a:cs typeface="Didact Gothic"/>
                <a:sym typeface="Didact Gothic"/>
              </a:rPr>
              <a:t>D) Francia es más importante que Reino Unido para la Unión Europea.</a:t>
            </a:r>
            <a:endParaRPr b="1"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Didact Gothic"/>
                <a:ea typeface="Didact Gothic"/>
                <a:cs typeface="Didact Gothic"/>
                <a:sym typeface="Didact Gothic"/>
              </a:rPr>
              <a:t>E) Reino Unido constituía una amenaza para la subsistencia de la Unión Europea.</a:t>
            </a:r>
            <a:endParaRPr b="0" i="0" sz="18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9" name="Shape 609"/>
        <p:cNvGrpSpPr/>
        <p:nvPr/>
      </p:nvGrpSpPr>
      <p:grpSpPr>
        <a:xfrm>
          <a:off x="0" y="0"/>
          <a:ext cx="0" cy="0"/>
          <a:chOff x="0" y="0"/>
          <a:chExt cx="0" cy="0"/>
        </a:xfrm>
      </p:grpSpPr>
      <p:grpSp>
        <p:nvGrpSpPr>
          <p:cNvPr id="610" name="Google Shape;610;p21"/>
          <p:cNvGrpSpPr/>
          <p:nvPr/>
        </p:nvGrpSpPr>
        <p:grpSpPr>
          <a:xfrm>
            <a:off x="195327" y="147450"/>
            <a:ext cx="8756424" cy="4865725"/>
            <a:chOff x="195327" y="147450"/>
            <a:chExt cx="8756424" cy="4865725"/>
          </a:xfrm>
        </p:grpSpPr>
        <p:sp>
          <p:nvSpPr>
            <p:cNvPr id="611" name="Google Shape;611;p21"/>
            <p:cNvSpPr/>
            <p:nvPr/>
          </p:nvSpPr>
          <p:spPr>
            <a:xfrm>
              <a:off x="19532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1"/>
            <p:cNvSpPr/>
            <p:nvPr/>
          </p:nvSpPr>
          <p:spPr>
            <a:xfrm>
              <a:off x="8817977" y="14745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1"/>
            <p:cNvSpPr/>
            <p:nvPr/>
          </p:nvSpPr>
          <p:spPr>
            <a:xfrm>
              <a:off x="19532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1"/>
            <p:cNvSpPr/>
            <p:nvPr/>
          </p:nvSpPr>
          <p:spPr>
            <a:xfrm>
              <a:off x="8817977" y="4877200"/>
              <a:ext cx="133774" cy="135975"/>
            </a:xfrm>
            <a:custGeom>
              <a:rect b="b" l="l" r="r" t="t"/>
              <a:pathLst>
                <a:path extrusionOk="0" h="980" w="993">
                  <a:moveTo>
                    <a:pt x="302" y="135"/>
                  </a:moveTo>
                  <a:cubicBezTo>
                    <a:pt x="479" y="5"/>
                    <a:pt x="671" y="1"/>
                    <a:pt x="803" y="178"/>
                  </a:cubicBezTo>
                  <a:cubicBezTo>
                    <a:pt x="993" y="432"/>
                    <a:pt x="834" y="794"/>
                    <a:pt x="596" y="910"/>
                  </a:cubicBezTo>
                  <a:cubicBezTo>
                    <a:pt x="452" y="980"/>
                    <a:pt x="262" y="951"/>
                    <a:pt x="166" y="827"/>
                  </a:cubicBezTo>
                  <a:cubicBezTo>
                    <a:pt x="0" y="612"/>
                    <a:pt x="103" y="283"/>
                    <a:pt x="302" y="13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5" name="Google Shape;615;p21"/>
          <p:cNvSpPr/>
          <p:nvPr/>
        </p:nvSpPr>
        <p:spPr>
          <a:xfrm>
            <a:off x="921825" y="1263737"/>
            <a:ext cx="4748504" cy="1547215"/>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616" name="Google Shape;616;p21"/>
          <p:cNvSpPr txBox="1"/>
          <p:nvPr>
            <p:ph type="title"/>
          </p:nvPr>
        </p:nvSpPr>
        <p:spPr>
          <a:xfrm>
            <a:off x="888875" y="1350938"/>
            <a:ext cx="4814400" cy="1372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900"/>
              <a:t>TEXTOS NARRATIVOS</a:t>
            </a:r>
            <a:endParaRPr sz="4900"/>
          </a:p>
        </p:txBody>
      </p:sp>
      <p:sp>
        <p:nvSpPr>
          <p:cNvPr id="617" name="Google Shape;617;p21"/>
          <p:cNvSpPr txBox="1"/>
          <p:nvPr>
            <p:ph idx="1" type="subTitle"/>
          </p:nvPr>
        </p:nvSpPr>
        <p:spPr>
          <a:xfrm>
            <a:off x="942875" y="2810950"/>
            <a:ext cx="4706400" cy="866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600"/>
              </a:spcAft>
              <a:buSzPts val="1400"/>
              <a:buNone/>
            </a:pPr>
            <a:r>
              <a:rPr lang="en" sz="2200"/>
              <a:t>Entrando en la ficción</a:t>
            </a:r>
            <a:endParaRPr sz="2200"/>
          </a:p>
        </p:txBody>
      </p:sp>
      <p:grpSp>
        <p:nvGrpSpPr>
          <p:cNvPr id="618" name="Google Shape;618;p21"/>
          <p:cNvGrpSpPr/>
          <p:nvPr/>
        </p:nvGrpSpPr>
        <p:grpSpPr>
          <a:xfrm>
            <a:off x="6194583" y="1464008"/>
            <a:ext cx="2060535" cy="2232867"/>
            <a:chOff x="6368358" y="1511633"/>
            <a:chExt cx="2060535" cy="2232867"/>
          </a:xfrm>
        </p:grpSpPr>
        <p:grpSp>
          <p:nvGrpSpPr>
            <p:cNvPr id="619" name="Google Shape;619;p21"/>
            <p:cNvGrpSpPr/>
            <p:nvPr/>
          </p:nvGrpSpPr>
          <p:grpSpPr>
            <a:xfrm>
              <a:off x="6368358" y="1511633"/>
              <a:ext cx="2060535" cy="2232867"/>
              <a:chOff x="2868775" y="2497125"/>
              <a:chExt cx="650565" cy="704975"/>
            </a:xfrm>
          </p:grpSpPr>
          <p:sp>
            <p:nvSpPr>
              <p:cNvPr id="620" name="Google Shape;620;p21"/>
              <p:cNvSpPr/>
              <p:nvPr/>
            </p:nvSpPr>
            <p:spPr>
              <a:xfrm>
                <a:off x="2944800" y="2838800"/>
                <a:ext cx="494150" cy="363300"/>
              </a:xfrm>
              <a:custGeom>
                <a:rect b="b" l="l" r="r" t="t"/>
                <a:pathLst>
                  <a:path extrusionOk="0" h="14532" w="19766">
                    <a:moveTo>
                      <a:pt x="11449" y="0"/>
                    </a:moveTo>
                    <a:cubicBezTo>
                      <a:pt x="10805" y="0"/>
                      <a:pt x="10176" y="368"/>
                      <a:pt x="9883" y="1079"/>
                    </a:cubicBezTo>
                    <a:cubicBezTo>
                      <a:pt x="9835" y="1194"/>
                      <a:pt x="9826" y="1266"/>
                      <a:pt x="9768" y="1271"/>
                    </a:cubicBezTo>
                    <a:cubicBezTo>
                      <a:pt x="9766" y="1271"/>
                      <a:pt x="9765" y="1271"/>
                      <a:pt x="9763" y="1271"/>
                    </a:cubicBezTo>
                    <a:cubicBezTo>
                      <a:pt x="9715" y="1271"/>
                      <a:pt x="9709" y="1199"/>
                      <a:pt x="9669" y="1096"/>
                    </a:cubicBezTo>
                    <a:cubicBezTo>
                      <a:pt x="9387" y="400"/>
                      <a:pt x="8784" y="1"/>
                      <a:pt x="8101" y="1"/>
                    </a:cubicBezTo>
                    <a:cubicBezTo>
                      <a:pt x="7973" y="1"/>
                      <a:pt x="7841" y="15"/>
                      <a:pt x="7708" y="44"/>
                    </a:cubicBezTo>
                    <a:cubicBezTo>
                      <a:pt x="7111" y="175"/>
                      <a:pt x="6741" y="544"/>
                      <a:pt x="6492" y="1091"/>
                    </a:cubicBezTo>
                    <a:cubicBezTo>
                      <a:pt x="6467" y="1145"/>
                      <a:pt x="6448" y="1167"/>
                      <a:pt x="6417" y="1167"/>
                    </a:cubicBezTo>
                    <a:cubicBezTo>
                      <a:pt x="6375" y="1167"/>
                      <a:pt x="6311" y="1124"/>
                      <a:pt x="6184" y="1065"/>
                    </a:cubicBezTo>
                    <a:cubicBezTo>
                      <a:pt x="5876" y="923"/>
                      <a:pt x="5565" y="858"/>
                      <a:pt x="5268" y="858"/>
                    </a:cubicBezTo>
                    <a:cubicBezTo>
                      <a:pt x="4671" y="858"/>
                      <a:pt x="4134" y="1122"/>
                      <a:pt x="3803" y="1550"/>
                    </a:cubicBezTo>
                    <a:cubicBezTo>
                      <a:pt x="3440" y="2020"/>
                      <a:pt x="3433" y="2351"/>
                      <a:pt x="3441" y="2867"/>
                    </a:cubicBezTo>
                    <a:cubicBezTo>
                      <a:pt x="3443" y="3018"/>
                      <a:pt x="3432" y="3056"/>
                      <a:pt x="3383" y="3056"/>
                    </a:cubicBezTo>
                    <a:cubicBezTo>
                      <a:pt x="3352" y="3056"/>
                      <a:pt x="3304" y="3040"/>
                      <a:pt x="3233" y="3028"/>
                    </a:cubicBezTo>
                    <a:cubicBezTo>
                      <a:pt x="3113" y="3008"/>
                      <a:pt x="2996" y="2998"/>
                      <a:pt x="2884" y="2998"/>
                    </a:cubicBezTo>
                    <a:cubicBezTo>
                      <a:pt x="1442" y="2998"/>
                      <a:pt x="663" y="4581"/>
                      <a:pt x="1542" y="5593"/>
                    </a:cubicBezTo>
                    <a:cubicBezTo>
                      <a:pt x="1728" y="5807"/>
                      <a:pt x="1355" y="5582"/>
                      <a:pt x="741" y="6190"/>
                    </a:cubicBezTo>
                    <a:cubicBezTo>
                      <a:pt x="0" y="6923"/>
                      <a:pt x="91" y="8227"/>
                      <a:pt x="831" y="8785"/>
                    </a:cubicBezTo>
                    <a:cubicBezTo>
                      <a:pt x="1419" y="9229"/>
                      <a:pt x="1782" y="9004"/>
                      <a:pt x="1643" y="9191"/>
                    </a:cubicBezTo>
                    <a:cubicBezTo>
                      <a:pt x="1600" y="9248"/>
                      <a:pt x="1554" y="9303"/>
                      <a:pt x="1513" y="9360"/>
                    </a:cubicBezTo>
                    <a:cubicBezTo>
                      <a:pt x="772" y="10409"/>
                      <a:pt x="1118" y="11645"/>
                      <a:pt x="1978" y="11974"/>
                    </a:cubicBezTo>
                    <a:cubicBezTo>
                      <a:pt x="2206" y="12061"/>
                      <a:pt x="2420" y="12092"/>
                      <a:pt x="2611" y="12092"/>
                    </a:cubicBezTo>
                    <a:cubicBezTo>
                      <a:pt x="3014" y="12092"/>
                      <a:pt x="3315" y="11954"/>
                      <a:pt x="3436" y="11917"/>
                    </a:cubicBezTo>
                    <a:cubicBezTo>
                      <a:pt x="3444" y="11915"/>
                      <a:pt x="3452" y="11914"/>
                      <a:pt x="3458" y="11914"/>
                    </a:cubicBezTo>
                    <a:cubicBezTo>
                      <a:pt x="3579" y="11914"/>
                      <a:pt x="3400" y="12326"/>
                      <a:pt x="3473" y="12779"/>
                    </a:cubicBezTo>
                    <a:cubicBezTo>
                      <a:pt x="3628" y="13738"/>
                      <a:pt x="4265" y="14214"/>
                      <a:pt x="4964" y="14214"/>
                    </a:cubicBezTo>
                    <a:cubicBezTo>
                      <a:pt x="5397" y="14214"/>
                      <a:pt x="5854" y="14031"/>
                      <a:pt x="6235" y="13667"/>
                    </a:cubicBezTo>
                    <a:cubicBezTo>
                      <a:pt x="6281" y="13623"/>
                      <a:pt x="6311" y="13603"/>
                      <a:pt x="6338" y="13603"/>
                    </a:cubicBezTo>
                    <a:cubicBezTo>
                      <a:pt x="6427" y="13603"/>
                      <a:pt x="6469" y="13828"/>
                      <a:pt x="6887" y="14135"/>
                    </a:cubicBezTo>
                    <a:cubicBezTo>
                      <a:pt x="7261" y="14408"/>
                      <a:pt x="7667" y="14532"/>
                      <a:pt x="8054" y="14532"/>
                    </a:cubicBezTo>
                    <a:cubicBezTo>
                      <a:pt x="8714" y="14532"/>
                      <a:pt x="9321" y="14172"/>
                      <a:pt x="9627" y="13580"/>
                    </a:cubicBezTo>
                    <a:cubicBezTo>
                      <a:pt x="9702" y="13436"/>
                      <a:pt x="9727" y="13361"/>
                      <a:pt x="9768" y="13356"/>
                    </a:cubicBezTo>
                    <a:cubicBezTo>
                      <a:pt x="9770" y="13356"/>
                      <a:pt x="9772" y="13355"/>
                      <a:pt x="9774" y="13355"/>
                    </a:cubicBezTo>
                    <a:cubicBezTo>
                      <a:pt x="9798" y="13355"/>
                      <a:pt x="9813" y="13377"/>
                      <a:pt x="9822" y="13401"/>
                    </a:cubicBezTo>
                    <a:cubicBezTo>
                      <a:pt x="9875" y="13549"/>
                      <a:pt x="9965" y="13674"/>
                      <a:pt x="10054" y="13803"/>
                    </a:cubicBezTo>
                    <a:cubicBezTo>
                      <a:pt x="10364" y="14255"/>
                      <a:pt x="10911" y="14524"/>
                      <a:pt x="11495" y="14524"/>
                    </a:cubicBezTo>
                    <a:cubicBezTo>
                      <a:pt x="11900" y="14524"/>
                      <a:pt x="12323" y="14394"/>
                      <a:pt x="12696" y="14106"/>
                    </a:cubicBezTo>
                    <a:cubicBezTo>
                      <a:pt x="13074" y="13814"/>
                      <a:pt x="13109" y="13610"/>
                      <a:pt x="13197" y="13610"/>
                    </a:cubicBezTo>
                    <a:cubicBezTo>
                      <a:pt x="13231" y="13610"/>
                      <a:pt x="13273" y="13640"/>
                      <a:pt x="13344" y="13705"/>
                    </a:cubicBezTo>
                    <a:cubicBezTo>
                      <a:pt x="13711" y="14042"/>
                      <a:pt x="14154" y="14213"/>
                      <a:pt x="14578" y="14213"/>
                    </a:cubicBezTo>
                    <a:cubicBezTo>
                      <a:pt x="15257" y="14213"/>
                      <a:pt x="15884" y="13772"/>
                      <a:pt x="16060" y="12863"/>
                    </a:cubicBezTo>
                    <a:cubicBezTo>
                      <a:pt x="16139" y="12456"/>
                      <a:pt x="16042" y="12043"/>
                      <a:pt x="16037" y="11996"/>
                    </a:cubicBezTo>
                    <a:cubicBezTo>
                      <a:pt x="16035" y="11973"/>
                      <a:pt x="16055" y="11916"/>
                      <a:pt x="16093" y="11916"/>
                    </a:cubicBezTo>
                    <a:cubicBezTo>
                      <a:pt x="16096" y="11916"/>
                      <a:pt x="16099" y="11917"/>
                      <a:pt x="16102" y="11917"/>
                    </a:cubicBezTo>
                    <a:cubicBezTo>
                      <a:pt x="16194" y="11938"/>
                      <a:pt x="16477" y="12089"/>
                      <a:pt x="16928" y="12089"/>
                    </a:cubicBezTo>
                    <a:cubicBezTo>
                      <a:pt x="16949" y="12089"/>
                      <a:pt x="16970" y="12089"/>
                      <a:pt x="16992" y="12088"/>
                    </a:cubicBezTo>
                    <a:cubicBezTo>
                      <a:pt x="17841" y="12062"/>
                      <a:pt x="18377" y="11463"/>
                      <a:pt x="18431" y="10738"/>
                    </a:cubicBezTo>
                    <a:cubicBezTo>
                      <a:pt x="18516" y="9594"/>
                      <a:pt x="17672" y="9120"/>
                      <a:pt x="17916" y="9094"/>
                    </a:cubicBezTo>
                    <a:cubicBezTo>
                      <a:pt x="19765" y="8900"/>
                      <a:pt x="19755" y="6197"/>
                      <a:pt x="18028" y="5721"/>
                    </a:cubicBezTo>
                    <a:cubicBezTo>
                      <a:pt x="17908" y="5688"/>
                      <a:pt x="17963" y="5642"/>
                      <a:pt x="18045" y="5540"/>
                    </a:cubicBezTo>
                    <a:cubicBezTo>
                      <a:pt x="18822" y="4575"/>
                      <a:pt x="18134" y="3050"/>
                      <a:pt x="16724" y="2996"/>
                    </a:cubicBezTo>
                    <a:cubicBezTo>
                      <a:pt x="16696" y="2995"/>
                      <a:pt x="16670" y="2995"/>
                      <a:pt x="16645" y="2995"/>
                    </a:cubicBezTo>
                    <a:cubicBezTo>
                      <a:pt x="16353" y="2995"/>
                      <a:pt x="16212" y="3057"/>
                      <a:pt x="16151" y="3057"/>
                    </a:cubicBezTo>
                    <a:cubicBezTo>
                      <a:pt x="16121" y="3057"/>
                      <a:pt x="16110" y="3043"/>
                      <a:pt x="16109" y="2999"/>
                    </a:cubicBezTo>
                    <a:cubicBezTo>
                      <a:pt x="16104" y="2792"/>
                      <a:pt x="16118" y="2449"/>
                      <a:pt x="16091" y="2319"/>
                    </a:cubicBezTo>
                    <a:cubicBezTo>
                      <a:pt x="15926" y="1484"/>
                      <a:pt x="15252" y="920"/>
                      <a:pt x="14396" y="863"/>
                    </a:cubicBezTo>
                    <a:cubicBezTo>
                      <a:pt x="14348" y="860"/>
                      <a:pt x="14302" y="858"/>
                      <a:pt x="14256" y="858"/>
                    </a:cubicBezTo>
                    <a:cubicBezTo>
                      <a:pt x="13681" y="858"/>
                      <a:pt x="13308" y="1102"/>
                      <a:pt x="13166" y="1160"/>
                    </a:cubicBezTo>
                    <a:cubicBezTo>
                      <a:pt x="13153" y="1165"/>
                      <a:pt x="13141" y="1168"/>
                      <a:pt x="13130" y="1168"/>
                    </a:cubicBezTo>
                    <a:cubicBezTo>
                      <a:pt x="12999" y="1168"/>
                      <a:pt x="13034" y="780"/>
                      <a:pt x="12528" y="380"/>
                    </a:cubicBezTo>
                    <a:cubicBezTo>
                      <a:pt x="12205" y="125"/>
                      <a:pt x="11824" y="0"/>
                      <a:pt x="1144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1"/>
              <p:cNvSpPr/>
              <p:nvPr/>
            </p:nvSpPr>
            <p:spPr>
              <a:xfrm>
                <a:off x="2879368" y="2871050"/>
                <a:ext cx="129850" cy="167225"/>
              </a:xfrm>
              <a:custGeom>
                <a:rect b="b" l="l" r="r" t="t"/>
                <a:pathLst>
                  <a:path extrusionOk="0" h="6689" w="5194">
                    <a:moveTo>
                      <a:pt x="1766" y="0"/>
                    </a:moveTo>
                    <a:cubicBezTo>
                      <a:pt x="1551" y="0"/>
                      <a:pt x="1349" y="143"/>
                      <a:pt x="1248" y="394"/>
                    </a:cubicBezTo>
                    <a:cubicBezTo>
                      <a:pt x="1199" y="514"/>
                      <a:pt x="1172" y="713"/>
                      <a:pt x="1201" y="872"/>
                    </a:cubicBezTo>
                    <a:cubicBezTo>
                      <a:pt x="1210" y="922"/>
                      <a:pt x="1236" y="977"/>
                      <a:pt x="1189" y="1019"/>
                    </a:cubicBezTo>
                    <a:cubicBezTo>
                      <a:pt x="1171" y="1035"/>
                      <a:pt x="1154" y="1041"/>
                      <a:pt x="1137" y="1041"/>
                    </a:cubicBezTo>
                    <a:cubicBezTo>
                      <a:pt x="1099" y="1041"/>
                      <a:pt x="1064" y="1010"/>
                      <a:pt x="1031" y="992"/>
                    </a:cubicBezTo>
                    <a:cubicBezTo>
                      <a:pt x="927" y="933"/>
                      <a:pt x="821" y="887"/>
                      <a:pt x="713" y="887"/>
                    </a:cubicBezTo>
                    <a:cubicBezTo>
                      <a:pt x="701" y="887"/>
                      <a:pt x="690" y="887"/>
                      <a:pt x="679" y="888"/>
                    </a:cubicBezTo>
                    <a:cubicBezTo>
                      <a:pt x="677" y="888"/>
                      <a:pt x="676" y="888"/>
                      <a:pt x="675" y="888"/>
                    </a:cubicBezTo>
                    <a:cubicBezTo>
                      <a:pt x="1" y="888"/>
                      <a:pt x="134" y="1744"/>
                      <a:pt x="588" y="2223"/>
                    </a:cubicBezTo>
                    <a:cubicBezTo>
                      <a:pt x="1162" y="2828"/>
                      <a:pt x="1440" y="2665"/>
                      <a:pt x="1417" y="3022"/>
                    </a:cubicBezTo>
                    <a:cubicBezTo>
                      <a:pt x="1325" y="4499"/>
                      <a:pt x="2729" y="6429"/>
                      <a:pt x="3805" y="6683"/>
                    </a:cubicBezTo>
                    <a:cubicBezTo>
                      <a:pt x="3821" y="6687"/>
                      <a:pt x="3834" y="6689"/>
                      <a:pt x="3845" y="6689"/>
                    </a:cubicBezTo>
                    <a:cubicBezTo>
                      <a:pt x="3969" y="6689"/>
                      <a:pt x="3845" y="6475"/>
                      <a:pt x="3845" y="6245"/>
                    </a:cubicBezTo>
                    <a:cubicBezTo>
                      <a:pt x="3843" y="5874"/>
                      <a:pt x="3934" y="5526"/>
                      <a:pt x="4123" y="5208"/>
                    </a:cubicBezTo>
                    <a:cubicBezTo>
                      <a:pt x="4411" y="4722"/>
                      <a:pt x="4689" y="4585"/>
                      <a:pt x="5044" y="4405"/>
                    </a:cubicBezTo>
                    <a:cubicBezTo>
                      <a:pt x="5193" y="4329"/>
                      <a:pt x="5100" y="4252"/>
                      <a:pt x="5033" y="4134"/>
                    </a:cubicBezTo>
                    <a:cubicBezTo>
                      <a:pt x="4960" y="4005"/>
                      <a:pt x="4879" y="3877"/>
                      <a:pt x="4850" y="3728"/>
                    </a:cubicBezTo>
                    <a:cubicBezTo>
                      <a:pt x="4829" y="3623"/>
                      <a:pt x="4763" y="3583"/>
                      <a:pt x="4670" y="3549"/>
                    </a:cubicBezTo>
                    <a:cubicBezTo>
                      <a:pt x="4088" y="3335"/>
                      <a:pt x="3623" y="2964"/>
                      <a:pt x="3261" y="2462"/>
                    </a:cubicBezTo>
                    <a:cubicBezTo>
                      <a:pt x="3106" y="2249"/>
                      <a:pt x="3108" y="2244"/>
                      <a:pt x="3260" y="2020"/>
                    </a:cubicBezTo>
                    <a:cubicBezTo>
                      <a:pt x="3756" y="1280"/>
                      <a:pt x="3641" y="529"/>
                      <a:pt x="3228" y="465"/>
                    </a:cubicBezTo>
                    <a:cubicBezTo>
                      <a:pt x="3192" y="459"/>
                      <a:pt x="3156" y="456"/>
                      <a:pt x="3121" y="456"/>
                    </a:cubicBezTo>
                    <a:cubicBezTo>
                      <a:pt x="3015" y="456"/>
                      <a:pt x="2914" y="484"/>
                      <a:pt x="2823" y="558"/>
                    </a:cubicBezTo>
                    <a:cubicBezTo>
                      <a:pt x="2763" y="608"/>
                      <a:pt x="2695" y="650"/>
                      <a:pt x="2648" y="712"/>
                    </a:cubicBezTo>
                    <a:cubicBezTo>
                      <a:pt x="2598" y="777"/>
                      <a:pt x="2562" y="808"/>
                      <a:pt x="2532" y="808"/>
                    </a:cubicBezTo>
                    <a:cubicBezTo>
                      <a:pt x="2497" y="808"/>
                      <a:pt x="2472" y="760"/>
                      <a:pt x="2444" y="670"/>
                    </a:cubicBezTo>
                    <a:cubicBezTo>
                      <a:pt x="2298" y="204"/>
                      <a:pt x="2023" y="0"/>
                      <a:pt x="17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1"/>
              <p:cNvSpPr/>
              <p:nvPr/>
            </p:nvSpPr>
            <p:spPr>
              <a:xfrm>
                <a:off x="3388865" y="2870950"/>
                <a:ext cx="130475" cy="167375"/>
              </a:xfrm>
              <a:custGeom>
                <a:rect b="b" l="l" r="r" t="t"/>
                <a:pathLst>
                  <a:path extrusionOk="0" h="6695" w="5219">
                    <a:moveTo>
                      <a:pt x="3429" y="1"/>
                    </a:moveTo>
                    <a:cubicBezTo>
                      <a:pt x="3301" y="1"/>
                      <a:pt x="3168" y="53"/>
                      <a:pt x="3044" y="175"/>
                    </a:cubicBezTo>
                    <a:cubicBezTo>
                      <a:pt x="2824" y="390"/>
                      <a:pt x="2804" y="556"/>
                      <a:pt x="2715" y="783"/>
                    </a:cubicBezTo>
                    <a:cubicBezTo>
                      <a:pt x="2708" y="802"/>
                      <a:pt x="2685" y="814"/>
                      <a:pt x="2664" y="814"/>
                    </a:cubicBezTo>
                    <a:cubicBezTo>
                      <a:pt x="2652" y="814"/>
                      <a:pt x="2640" y="810"/>
                      <a:pt x="2632" y="803"/>
                    </a:cubicBezTo>
                    <a:cubicBezTo>
                      <a:pt x="2539" y="723"/>
                      <a:pt x="2555" y="672"/>
                      <a:pt x="2313" y="523"/>
                    </a:cubicBezTo>
                    <a:cubicBezTo>
                      <a:pt x="2238" y="478"/>
                      <a:pt x="2159" y="455"/>
                      <a:pt x="2081" y="455"/>
                    </a:cubicBezTo>
                    <a:cubicBezTo>
                      <a:pt x="1960" y="455"/>
                      <a:pt x="1843" y="509"/>
                      <a:pt x="1751" y="610"/>
                    </a:cubicBezTo>
                    <a:cubicBezTo>
                      <a:pt x="1442" y="947"/>
                      <a:pt x="1677" y="1638"/>
                      <a:pt x="1940" y="2021"/>
                    </a:cubicBezTo>
                    <a:cubicBezTo>
                      <a:pt x="2021" y="2141"/>
                      <a:pt x="2102" y="2219"/>
                      <a:pt x="2028" y="2333"/>
                    </a:cubicBezTo>
                    <a:cubicBezTo>
                      <a:pt x="1624" y="2956"/>
                      <a:pt x="1045" y="3385"/>
                      <a:pt x="516" y="3560"/>
                    </a:cubicBezTo>
                    <a:cubicBezTo>
                      <a:pt x="279" y="3638"/>
                      <a:pt x="432" y="3768"/>
                      <a:pt x="106" y="4234"/>
                    </a:cubicBezTo>
                    <a:cubicBezTo>
                      <a:pt x="0" y="4385"/>
                      <a:pt x="88" y="4366"/>
                      <a:pt x="309" y="4483"/>
                    </a:cubicBezTo>
                    <a:cubicBezTo>
                      <a:pt x="880" y="4785"/>
                      <a:pt x="1204" y="5282"/>
                      <a:pt x="1305" y="5802"/>
                    </a:cubicBezTo>
                    <a:cubicBezTo>
                      <a:pt x="1407" y="6332"/>
                      <a:pt x="1340" y="6272"/>
                      <a:pt x="1300" y="6629"/>
                    </a:cubicBezTo>
                    <a:cubicBezTo>
                      <a:pt x="1296" y="6666"/>
                      <a:pt x="1322" y="6695"/>
                      <a:pt x="1356" y="6695"/>
                    </a:cubicBezTo>
                    <a:cubicBezTo>
                      <a:pt x="1362" y="6695"/>
                      <a:pt x="1368" y="6694"/>
                      <a:pt x="1374" y="6692"/>
                    </a:cubicBezTo>
                    <a:cubicBezTo>
                      <a:pt x="2347" y="6412"/>
                      <a:pt x="3162" y="5312"/>
                      <a:pt x="3525" y="4372"/>
                    </a:cubicBezTo>
                    <a:cubicBezTo>
                      <a:pt x="4009" y="3120"/>
                      <a:pt x="3616" y="2911"/>
                      <a:pt x="3913" y="2752"/>
                    </a:cubicBezTo>
                    <a:cubicBezTo>
                      <a:pt x="5219" y="2053"/>
                      <a:pt x="5187" y="925"/>
                      <a:pt x="4616" y="892"/>
                    </a:cubicBezTo>
                    <a:cubicBezTo>
                      <a:pt x="4594" y="891"/>
                      <a:pt x="4573" y="890"/>
                      <a:pt x="4554" y="890"/>
                    </a:cubicBezTo>
                    <a:cubicBezTo>
                      <a:pt x="4237" y="890"/>
                      <a:pt x="4150" y="1043"/>
                      <a:pt x="4066" y="1043"/>
                    </a:cubicBezTo>
                    <a:cubicBezTo>
                      <a:pt x="4053" y="1043"/>
                      <a:pt x="4041" y="1039"/>
                      <a:pt x="4027" y="1031"/>
                    </a:cubicBezTo>
                    <a:cubicBezTo>
                      <a:pt x="3958" y="988"/>
                      <a:pt x="3987" y="917"/>
                      <a:pt x="3999" y="854"/>
                    </a:cubicBezTo>
                    <a:cubicBezTo>
                      <a:pt x="4087" y="405"/>
                      <a:pt x="3782" y="1"/>
                      <a:pt x="342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1"/>
              <p:cNvSpPr/>
              <p:nvPr/>
            </p:nvSpPr>
            <p:spPr>
              <a:xfrm>
                <a:off x="3018900" y="3102150"/>
                <a:ext cx="91600" cy="56125"/>
              </a:xfrm>
              <a:custGeom>
                <a:rect b="b" l="l" r="r" t="t"/>
                <a:pathLst>
                  <a:path extrusionOk="0" h="2245" w="3664">
                    <a:moveTo>
                      <a:pt x="862" y="1"/>
                    </a:moveTo>
                    <a:cubicBezTo>
                      <a:pt x="561" y="1"/>
                      <a:pt x="139" y="67"/>
                      <a:pt x="30" y="351"/>
                    </a:cubicBezTo>
                    <a:cubicBezTo>
                      <a:pt x="0" y="429"/>
                      <a:pt x="42" y="476"/>
                      <a:pt x="96" y="476"/>
                    </a:cubicBezTo>
                    <a:cubicBezTo>
                      <a:pt x="108" y="476"/>
                      <a:pt x="122" y="474"/>
                      <a:pt x="135" y="468"/>
                    </a:cubicBezTo>
                    <a:cubicBezTo>
                      <a:pt x="302" y="398"/>
                      <a:pt x="472" y="363"/>
                      <a:pt x="635" y="363"/>
                    </a:cubicBezTo>
                    <a:cubicBezTo>
                      <a:pt x="1030" y="363"/>
                      <a:pt x="1384" y="571"/>
                      <a:pt x="1544" y="995"/>
                    </a:cubicBezTo>
                    <a:cubicBezTo>
                      <a:pt x="1637" y="1243"/>
                      <a:pt x="1600" y="1448"/>
                      <a:pt x="1586" y="1699"/>
                    </a:cubicBezTo>
                    <a:cubicBezTo>
                      <a:pt x="1579" y="1815"/>
                      <a:pt x="1666" y="1902"/>
                      <a:pt x="1766" y="1902"/>
                    </a:cubicBezTo>
                    <a:cubicBezTo>
                      <a:pt x="1823" y="1902"/>
                      <a:pt x="1883" y="1873"/>
                      <a:pt x="1933" y="1806"/>
                    </a:cubicBezTo>
                    <a:cubicBezTo>
                      <a:pt x="2064" y="1627"/>
                      <a:pt x="2306" y="1512"/>
                      <a:pt x="2549" y="1512"/>
                    </a:cubicBezTo>
                    <a:cubicBezTo>
                      <a:pt x="2813" y="1512"/>
                      <a:pt x="3076" y="1648"/>
                      <a:pt x="3197" y="1989"/>
                    </a:cubicBezTo>
                    <a:cubicBezTo>
                      <a:pt x="3216" y="2043"/>
                      <a:pt x="3236" y="2099"/>
                      <a:pt x="3263" y="2150"/>
                    </a:cubicBezTo>
                    <a:cubicBezTo>
                      <a:pt x="3296" y="2213"/>
                      <a:pt x="3351" y="2244"/>
                      <a:pt x="3406" y="2244"/>
                    </a:cubicBezTo>
                    <a:cubicBezTo>
                      <a:pt x="3472" y="2244"/>
                      <a:pt x="3539" y="2200"/>
                      <a:pt x="3574" y="2114"/>
                    </a:cubicBezTo>
                    <a:cubicBezTo>
                      <a:pt x="3663" y="1895"/>
                      <a:pt x="3454" y="1278"/>
                      <a:pt x="2874" y="1114"/>
                    </a:cubicBezTo>
                    <a:cubicBezTo>
                      <a:pt x="2772" y="1086"/>
                      <a:pt x="2681" y="1074"/>
                      <a:pt x="2599" y="1074"/>
                    </a:cubicBezTo>
                    <a:cubicBezTo>
                      <a:pt x="2390" y="1074"/>
                      <a:pt x="2239" y="1147"/>
                      <a:pt x="2102" y="1198"/>
                    </a:cubicBezTo>
                    <a:cubicBezTo>
                      <a:pt x="2083" y="1204"/>
                      <a:pt x="2068" y="1208"/>
                      <a:pt x="2056" y="1208"/>
                    </a:cubicBezTo>
                    <a:cubicBezTo>
                      <a:pt x="1988" y="1208"/>
                      <a:pt x="2011" y="1092"/>
                      <a:pt x="1929" y="806"/>
                    </a:cubicBezTo>
                    <a:cubicBezTo>
                      <a:pt x="1799" y="351"/>
                      <a:pt x="1422" y="38"/>
                      <a:pt x="1003" y="6"/>
                    </a:cubicBezTo>
                    <a:cubicBezTo>
                      <a:pt x="961" y="3"/>
                      <a:pt x="913" y="1"/>
                      <a:pt x="86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1"/>
              <p:cNvSpPr/>
              <p:nvPr/>
            </p:nvSpPr>
            <p:spPr>
              <a:xfrm>
                <a:off x="3264925" y="3102100"/>
                <a:ext cx="96900" cy="56125"/>
              </a:xfrm>
              <a:custGeom>
                <a:rect b="b" l="l" r="r" t="t"/>
                <a:pathLst>
                  <a:path extrusionOk="0" h="2245" w="3876">
                    <a:moveTo>
                      <a:pt x="2905" y="0"/>
                    </a:moveTo>
                    <a:cubicBezTo>
                      <a:pt x="2462" y="0"/>
                      <a:pt x="1981" y="218"/>
                      <a:pt x="1813" y="928"/>
                    </a:cubicBezTo>
                    <a:cubicBezTo>
                      <a:pt x="1769" y="1114"/>
                      <a:pt x="1776" y="1212"/>
                      <a:pt x="1725" y="1212"/>
                    </a:cubicBezTo>
                    <a:cubicBezTo>
                      <a:pt x="1719" y="1212"/>
                      <a:pt x="1712" y="1210"/>
                      <a:pt x="1704" y="1208"/>
                    </a:cubicBezTo>
                    <a:cubicBezTo>
                      <a:pt x="1604" y="1174"/>
                      <a:pt x="1415" y="1085"/>
                      <a:pt x="1169" y="1085"/>
                    </a:cubicBezTo>
                    <a:cubicBezTo>
                      <a:pt x="1112" y="1085"/>
                      <a:pt x="1052" y="1090"/>
                      <a:pt x="989" y="1101"/>
                    </a:cubicBezTo>
                    <a:cubicBezTo>
                      <a:pt x="185" y="1244"/>
                      <a:pt x="0" y="2185"/>
                      <a:pt x="344" y="2242"/>
                    </a:cubicBezTo>
                    <a:cubicBezTo>
                      <a:pt x="354" y="2244"/>
                      <a:pt x="363" y="2245"/>
                      <a:pt x="373" y="2245"/>
                    </a:cubicBezTo>
                    <a:cubicBezTo>
                      <a:pt x="522" y="2245"/>
                      <a:pt x="554" y="2035"/>
                      <a:pt x="596" y="1927"/>
                    </a:cubicBezTo>
                    <a:cubicBezTo>
                      <a:pt x="703" y="1655"/>
                      <a:pt x="968" y="1511"/>
                      <a:pt x="1224" y="1511"/>
                    </a:cubicBezTo>
                    <a:cubicBezTo>
                      <a:pt x="1275" y="1511"/>
                      <a:pt x="1327" y="1516"/>
                      <a:pt x="1376" y="1528"/>
                    </a:cubicBezTo>
                    <a:cubicBezTo>
                      <a:pt x="1771" y="1623"/>
                      <a:pt x="1824" y="1801"/>
                      <a:pt x="1886" y="1857"/>
                    </a:cubicBezTo>
                    <a:cubicBezTo>
                      <a:pt x="1920" y="1888"/>
                      <a:pt x="1965" y="1904"/>
                      <a:pt x="2011" y="1904"/>
                    </a:cubicBezTo>
                    <a:cubicBezTo>
                      <a:pt x="2091" y="1904"/>
                      <a:pt x="2169" y="1853"/>
                      <a:pt x="2177" y="1748"/>
                    </a:cubicBezTo>
                    <a:cubicBezTo>
                      <a:pt x="2199" y="1428"/>
                      <a:pt x="2136" y="1171"/>
                      <a:pt x="2286" y="864"/>
                    </a:cubicBezTo>
                    <a:cubicBezTo>
                      <a:pt x="2458" y="513"/>
                      <a:pt x="2748" y="375"/>
                      <a:pt x="3100" y="375"/>
                    </a:cubicBezTo>
                    <a:cubicBezTo>
                      <a:pt x="3163" y="375"/>
                      <a:pt x="3229" y="379"/>
                      <a:pt x="3296" y="388"/>
                    </a:cubicBezTo>
                    <a:cubicBezTo>
                      <a:pt x="3363" y="397"/>
                      <a:pt x="3551" y="475"/>
                      <a:pt x="3664" y="475"/>
                    </a:cubicBezTo>
                    <a:cubicBezTo>
                      <a:pt x="3697" y="475"/>
                      <a:pt x="3724" y="468"/>
                      <a:pt x="3739" y="451"/>
                    </a:cubicBezTo>
                    <a:cubicBezTo>
                      <a:pt x="3875" y="291"/>
                      <a:pt x="3416" y="0"/>
                      <a:pt x="29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1"/>
              <p:cNvSpPr/>
              <p:nvPr/>
            </p:nvSpPr>
            <p:spPr>
              <a:xfrm>
                <a:off x="3184150" y="2899275"/>
                <a:ext cx="35825" cy="103075"/>
              </a:xfrm>
              <a:custGeom>
                <a:rect b="b" l="l" r="r" t="t"/>
                <a:pathLst>
                  <a:path extrusionOk="0" h="4123" w="1433">
                    <a:moveTo>
                      <a:pt x="263" y="0"/>
                    </a:moveTo>
                    <a:cubicBezTo>
                      <a:pt x="257" y="0"/>
                      <a:pt x="250" y="0"/>
                      <a:pt x="244" y="1"/>
                    </a:cubicBezTo>
                    <a:cubicBezTo>
                      <a:pt x="169" y="4"/>
                      <a:pt x="71" y="29"/>
                      <a:pt x="47" y="100"/>
                    </a:cubicBezTo>
                    <a:cubicBezTo>
                      <a:pt x="9" y="213"/>
                      <a:pt x="283" y="261"/>
                      <a:pt x="455" y="390"/>
                    </a:cubicBezTo>
                    <a:cubicBezTo>
                      <a:pt x="677" y="556"/>
                      <a:pt x="776" y="763"/>
                      <a:pt x="704" y="1014"/>
                    </a:cubicBezTo>
                    <a:cubicBezTo>
                      <a:pt x="579" y="1445"/>
                      <a:pt x="255" y="1536"/>
                      <a:pt x="134" y="1609"/>
                    </a:cubicBezTo>
                    <a:cubicBezTo>
                      <a:pt x="7" y="1687"/>
                      <a:pt x="0" y="1841"/>
                      <a:pt x="118" y="1933"/>
                    </a:cubicBezTo>
                    <a:cubicBezTo>
                      <a:pt x="203" y="1999"/>
                      <a:pt x="485" y="2060"/>
                      <a:pt x="716" y="2520"/>
                    </a:cubicBezTo>
                    <a:cubicBezTo>
                      <a:pt x="843" y="2774"/>
                      <a:pt x="844" y="3034"/>
                      <a:pt x="714" y="3288"/>
                    </a:cubicBezTo>
                    <a:cubicBezTo>
                      <a:pt x="612" y="3485"/>
                      <a:pt x="497" y="3671"/>
                      <a:pt x="302" y="3794"/>
                    </a:cubicBezTo>
                    <a:cubicBezTo>
                      <a:pt x="221" y="3845"/>
                      <a:pt x="76" y="3936"/>
                      <a:pt x="133" y="4051"/>
                    </a:cubicBezTo>
                    <a:cubicBezTo>
                      <a:pt x="157" y="4102"/>
                      <a:pt x="201" y="4122"/>
                      <a:pt x="254" y="4122"/>
                    </a:cubicBezTo>
                    <a:cubicBezTo>
                      <a:pt x="400" y="4122"/>
                      <a:pt x="617" y="3968"/>
                      <a:pt x="690" y="3910"/>
                    </a:cubicBezTo>
                    <a:cubicBezTo>
                      <a:pt x="1320" y="3414"/>
                      <a:pt x="1432" y="2396"/>
                      <a:pt x="638" y="1834"/>
                    </a:cubicBezTo>
                    <a:cubicBezTo>
                      <a:pt x="476" y="1719"/>
                      <a:pt x="1084" y="1574"/>
                      <a:pt x="1123" y="889"/>
                    </a:cubicBezTo>
                    <a:cubicBezTo>
                      <a:pt x="1118" y="420"/>
                      <a:pt x="691" y="0"/>
                      <a:pt x="2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1"/>
              <p:cNvSpPr/>
              <p:nvPr/>
            </p:nvSpPr>
            <p:spPr>
              <a:xfrm>
                <a:off x="3051375" y="2893125"/>
                <a:ext cx="98200" cy="42600"/>
              </a:xfrm>
              <a:custGeom>
                <a:rect b="b" l="l" r="r" t="t"/>
                <a:pathLst>
                  <a:path extrusionOk="0" h="1704" w="3928">
                    <a:moveTo>
                      <a:pt x="2989" y="0"/>
                    </a:moveTo>
                    <a:cubicBezTo>
                      <a:pt x="2567" y="0"/>
                      <a:pt x="2141" y="219"/>
                      <a:pt x="1985" y="612"/>
                    </a:cubicBezTo>
                    <a:cubicBezTo>
                      <a:pt x="1972" y="645"/>
                      <a:pt x="1961" y="660"/>
                      <a:pt x="1943" y="660"/>
                    </a:cubicBezTo>
                    <a:cubicBezTo>
                      <a:pt x="1912" y="660"/>
                      <a:pt x="1862" y="618"/>
                      <a:pt x="1753" y="544"/>
                    </a:cubicBezTo>
                    <a:cubicBezTo>
                      <a:pt x="1584" y="428"/>
                      <a:pt x="1367" y="369"/>
                      <a:pt x="1149" y="369"/>
                    </a:cubicBezTo>
                    <a:cubicBezTo>
                      <a:pt x="862" y="369"/>
                      <a:pt x="572" y="470"/>
                      <a:pt x="377" y="677"/>
                    </a:cubicBezTo>
                    <a:cubicBezTo>
                      <a:pt x="155" y="912"/>
                      <a:pt x="41" y="1195"/>
                      <a:pt x="9" y="1514"/>
                    </a:cubicBezTo>
                    <a:cubicBezTo>
                      <a:pt x="0" y="1595"/>
                      <a:pt x="50" y="1703"/>
                      <a:pt x="108" y="1703"/>
                    </a:cubicBezTo>
                    <a:cubicBezTo>
                      <a:pt x="124" y="1703"/>
                      <a:pt x="140" y="1695"/>
                      <a:pt x="156" y="1676"/>
                    </a:cubicBezTo>
                    <a:cubicBezTo>
                      <a:pt x="232" y="1583"/>
                      <a:pt x="326" y="1219"/>
                      <a:pt x="607" y="959"/>
                    </a:cubicBezTo>
                    <a:cubicBezTo>
                      <a:pt x="751" y="825"/>
                      <a:pt x="920" y="770"/>
                      <a:pt x="1083" y="770"/>
                    </a:cubicBezTo>
                    <a:cubicBezTo>
                      <a:pt x="1306" y="770"/>
                      <a:pt x="1519" y="872"/>
                      <a:pt x="1650" y="1018"/>
                    </a:cubicBezTo>
                    <a:cubicBezTo>
                      <a:pt x="1850" y="1240"/>
                      <a:pt x="1857" y="1256"/>
                      <a:pt x="1920" y="1295"/>
                    </a:cubicBezTo>
                    <a:cubicBezTo>
                      <a:pt x="1958" y="1317"/>
                      <a:pt x="1992" y="1327"/>
                      <a:pt x="2023" y="1327"/>
                    </a:cubicBezTo>
                    <a:cubicBezTo>
                      <a:pt x="2102" y="1327"/>
                      <a:pt x="2158" y="1265"/>
                      <a:pt x="2173" y="1189"/>
                    </a:cubicBezTo>
                    <a:cubicBezTo>
                      <a:pt x="2185" y="1131"/>
                      <a:pt x="2184" y="1073"/>
                      <a:pt x="2194" y="1015"/>
                    </a:cubicBezTo>
                    <a:cubicBezTo>
                      <a:pt x="2256" y="613"/>
                      <a:pt x="2572" y="385"/>
                      <a:pt x="2920" y="385"/>
                    </a:cubicBezTo>
                    <a:cubicBezTo>
                      <a:pt x="3116" y="385"/>
                      <a:pt x="3323" y="458"/>
                      <a:pt x="3500" y="611"/>
                    </a:cubicBezTo>
                    <a:cubicBezTo>
                      <a:pt x="3568" y="672"/>
                      <a:pt x="3648" y="728"/>
                      <a:pt x="3723" y="728"/>
                    </a:cubicBezTo>
                    <a:cubicBezTo>
                      <a:pt x="3759" y="728"/>
                      <a:pt x="3793" y="716"/>
                      <a:pt x="3824" y="685"/>
                    </a:cubicBezTo>
                    <a:cubicBezTo>
                      <a:pt x="3927" y="586"/>
                      <a:pt x="3874" y="450"/>
                      <a:pt x="3780" y="341"/>
                    </a:cubicBezTo>
                    <a:cubicBezTo>
                      <a:pt x="3582" y="109"/>
                      <a:pt x="3287" y="0"/>
                      <a:pt x="298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1"/>
              <p:cNvSpPr/>
              <p:nvPr/>
            </p:nvSpPr>
            <p:spPr>
              <a:xfrm>
                <a:off x="3225050" y="2892925"/>
                <a:ext cx="103075" cy="42950"/>
              </a:xfrm>
              <a:custGeom>
                <a:rect b="b" l="l" r="r" t="t"/>
                <a:pathLst>
                  <a:path extrusionOk="0" h="1718" w="4123">
                    <a:moveTo>
                      <a:pt x="1140" y="0"/>
                    </a:moveTo>
                    <a:cubicBezTo>
                      <a:pt x="498" y="0"/>
                      <a:pt x="0" y="479"/>
                      <a:pt x="231" y="689"/>
                    </a:cubicBezTo>
                    <a:cubicBezTo>
                      <a:pt x="266" y="721"/>
                      <a:pt x="304" y="734"/>
                      <a:pt x="343" y="734"/>
                    </a:cubicBezTo>
                    <a:cubicBezTo>
                      <a:pt x="474" y="734"/>
                      <a:pt x="613" y="591"/>
                      <a:pt x="671" y="546"/>
                    </a:cubicBezTo>
                    <a:cubicBezTo>
                      <a:pt x="812" y="437"/>
                      <a:pt x="975" y="387"/>
                      <a:pt x="1135" y="387"/>
                    </a:cubicBezTo>
                    <a:cubicBezTo>
                      <a:pt x="1489" y="387"/>
                      <a:pt x="1828" y="634"/>
                      <a:pt x="1883" y="1043"/>
                    </a:cubicBezTo>
                    <a:cubicBezTo>
                      <a:pt x="1890" y="1094"/>
                      <a:pt x="1887" y="1148"/>
                      <a:pt x="1896" y="1198"/>
                    </a:cubicBezTo>
                    <a:cubicBezTo>
                      <a:pt x="1911" y="1282"/>
                      <a:pt x="1977" y="1335"/>
                      <a:pt x="2050" y="1335"/>
                    </a:cubicBezTo>
                    <a:cubicBezTo>
                      <a:pt x="2082" y="1335"/>
                      <a:pt x="2116" y="1325"/>
                      <a:pt x="2147" y="1302"/>
                    </a:cubicBezTo>
                    <a:cubicBezTo>
                      <a:pt x="2277" y="1205"/>
                      <a:pt x="2394" y="1026"/>
                      <a:pt x="2520" y="935"/>
                    </a:cubicBezTo>
                    <a:cubicBezTo>
                      <a:pt x="2656" y="836"/>
                      <a:pt x="2825" y="778"/>
                      <a:pt x="2996" y="778"/>
                    </a:cubicBezTo>
                    <a:cubicBezTo>
                      <a:pt x="3180" y="778"/>
                      <a:pt x="3364" y="845"/>
                      <a:pt x="3507" y="1004"/>
                    </a:cubicBezTo>
                    <a:cubicBezTo>
                      <a:pt x="3797" y="1325"/>
                      <a:pt x="3864" y="1718"/>
                      <a:pt x="3966" y="1718"/>
                    </a:cubicBezTo>
                    <a:cubicBezTo>
                      <a:pt x="3969" y="1718"/>
                      <a:pt x="3972" y="1717"/>
                      <a:pt x="3975" y="1717"/>
                    </a:cubicBezTo>
                    <a:cubicBezTo>
                      <a:pt x="4123" y="1687"/>
                      <a:pt x="4065" y="1083"/>
                      <a:pt x="3726" y="721"/>
                    </a:cubicBezTo>
                    <a:cubicBezTo>
                      <a:pt x="3499" y="479"/>
                      <a:pt x="3215" y="376"/>
                      <a:pt x="2937" y="376"/>
                    </a:cubicBezTo>
                    <a:cubicBezTo>
                      <a:pt x="2665" y="376"/>
                      <a:pt x="2399" y="474"/>
                      <a:pt x="2197" y="636"/>
                    </a:cubicBezTo>
                    <a:cubicBezTo>
                      <a:pt x="2171" y="657"/>
                      <a:pt x="2153" y="668"/>
                      <a:pt x="2138" y="668"/>
                    </a:cubicBezTo>
                    <a:cubicBezTo>
                      <a:pt x="2118" y="668"/>
                      <a:pt x="2103" y="649"/>
                      <a:pt x="2081" y="609"/>
                    </a:cubicBezTo>
                    <a:cubicBezTo>
                      <a:pt x="1923" y="322"/>
                      <a:pt x="1811" y="142"/>
                      <a:pt x="1491" y="49"/>
                    </a:cubicBezTo>
                    <a:cubicBezTo>
                      <a:pt x="1371" y="15"/>
                      <a:pt x="1253" y="0"/>
                      <a:pt x="11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1"/>
              <p:cNvSpPr/>
              <p:nvPr/>
            </p:nvSpPr>
            <p:spPr>
              <a:xfrm>
                <a:off x="3303925" y="2985850"/>
                <a:ext cx="88150" cy="49700"/>
              </a:xfrm>
              <a:custGeom>
                <a:rect b="b" l="l" r="r" t="t"/>
                <a:pathLst>
                  <a:path extrusionOk="0" h="1988" w="3526">
                    <a:moveTo>
                      <a:pt x="739" y="1"/>
                    </a:moveTo>
                    <a:cubicBezTo>
                      <a:pt x="484" y="1"/>
                      <a:pt x="230" y="109"/>
                      <a:pt x="53" y="347"/>
                    </a:cubicBezTo>
                    <a:cubicBezTo>
                      <a:pt x="0" y="419"/>
                      <a:pt x="5" y="502"/>
                      <a:pt x="52" y="564"/>
                    </a:cubicBezTo>
                    <a:cubicBezTo>
                      <a:pt x="86" y="609"/>
                      <a:pt x="125" y="626"/>
                      <a:pt x="170" y="626"/>
                    </a:cubicBezTo>
                    <a:cubicBezTo>
                      <a:pt x="329" y="626"/>
                      <a:pt x="555" y="405"/>
                      <a:pt x="804" y="405"/>
                    </a:cubicBezTo>
                    <a:cubicBezTo>
                      <a:pt x="835" y="405"/>
                      <a:pt x="867" y="409"/>
                      <a:pt x="898" y="416"/>
                    </a:cubicBezTo>
                    <a:cubicBezTo>
                      <a:pt x="1467" y="556"/>
                      <a:pt x="1353" y="1030"/>
                      <a:pt x="1381" y="1247"/>
                    </a:cubicBezTo>
                    <a:cubicBezTo>
                      <a:pt x="1391" y="1325"/>
                      <a:pt x="1464" y="1395"/>
                      <a:pt x="1549" y="1395"/>
                    </a:cubicBezTo>
                    <a:cubicBezTo>
                      <a:pt x="1570" y="1395"/>
                      <a:pt x="1592" y="1390"/>
                      <a:pt x="1613" y="1381"/>
                    </a:cubicBezTo>
                    <a:cubicBezTo>
                      <a:pt x="1789" y="1306"/>
                      <a:pt x="1918" y="1150"/>
                      <a:pt x="2239" y="1079"/>
                    </a:cubicBezTo>
                    <a:cubicBezTo>
                      <a:pt x="2299" y="1066"/>
                      <a:pt x="2357" y="1059"/>
                      <a:pt x="2412" y="1059"/>
                    </a:cubicBezTo>
                    <a:cubicBezTo>
                      <a:pt x="2722" y="1059"/>
                      <a:pt x="2954" y="1257"/>
                      <a:pt x="3053" y="1512"/>
                    </a:cubicBezTo>
                    <a:cubicBezTo>
                      <a:pt x="3103" y="1641"/>
                      <a:pt x="3150" y="1861"/>
                      <a:pt x="3172" y="1922"/>
                    </a:cubicBezTo>
                    <a:cubicBezTo>
                      <a:pt x="3188" y="1965"/>
                      <a:pt x="3215" y="1987"/>
                      <a:pt x="3245" y="1987"/>
                    </a:cubicBezTo>
                    <a:cubicBezTo>
                      <a:pt x="3269" y="1987"/>
                      <a:pt x="3295" y="1973"/>
                      <a:pt x="3319" y="1944"/>
                    </a:cubicBezTo>
                    <a:cubicBezTo>
                      <a:pt x="3525" y="1689"/>
                      <a:pt x="3290" y="636"/>
                      <a:pt x="2396" y="636"/>
                    </a:cubicBezTo>
                    <a:cubicBezTo>
                      <a:pt x="2193" y="636"/>
                      <a:pt x="1955" y="690"/>
                      <a:pt x="1681" y="821"/>
                    </a:cubicBezTo>
                    <a:cubicBezTo>
                      <a:pt x="1653" y="742"/>
                      <a:pt x="1629" y="663"/>
                      <a:pt x="1599" y="585"/>
                    </a:cubicBezTo>
                    <a:cubicBezTo>
                      <a:pt x="1459" y="217"/>
                      <a:pt x="1099" y="1"/>
                      <a:pt x="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1"/>
              <p:cNvSpPr/>
              <p:nvPr/>
            </p:nvSpPr>
            <p:spPr>
              <a:xfrm>
                <a:off x="2988300" y="2985800"/>
                <a:ext cx="86500" cy="49775"/>
              </a:xfrm>
              <a:custGeom>
                <a:rect b="b" l="l" r="r" t="t"/>
                <a:pathLst>
                  <a:path extrusionOk="0" h="1991" w="3460">
                    <a:moveTo>
                      <a:pt x="2705" y="1"/>
                    </a:moveTo>
                    <a:cubicBezTo>
                      <a:pt x="2636" y="1"/>
                      <a:pt x="2563" y="9"/>
                      <a:pt x="2490" y="28"/>
                    </a:cubicBezTo>
                    <a:cubicBezTo>
                      <a:pt x="2104" y="124"/>
                      <a:pt x="1868" y="380"/>
                      <a:pt x="1780" y="771"/>
                    </a:cubicBezTo>
                    <a:cubicBezTo>
                      <a:pt x="1771" y="812"/>
                      <a:pt x="1764" y="829"/>
                      <a:pt x="1750" y="829"/>
                    </a:cubicBezTo>
                    <a:cubicBezTo>
                      <a:pt x="1712" y="829"/>
                      <a:pt x="1621" y="701"/>
                      <a:pt x="1275" y="643"/>
                    </a:cubicBezTo>
                    <a:cubicBezTo>
                      <a:pt x="1202" y="631"/>
                      <a:pt x="1132" y="625"/>
                      <a:pt x="1064" y="625"/>
                    </a:cubicBezTo>
                    <a:cubicBezTo>
                      <a:pt x="738" y="625"/>
                      <a:pt x="465" y="765"/>
                      <a:pt x="249" y="1045"/>
                    </a:cubicBezTo>
                    <a:cubicBezTo>
                      <a:pt x="1" y="1366"/>
                      <a:pt x="20" y="1990"/>
                      <a:pt x="190" y="1990"/>
                    </a:cubicBezTo>
                    <a:cubicBezTo>
                      <a:pt x="196" y="1990"/>
                      <a:pt x="201" y="1990"/>
                      <a:pt x="207" y="1988"/>
                    </a:cubicBezTo>
                    <a:cubicBezTo>
                      <a:pt x="298" y="1969"/>
                      <a:pt x="266" y="1838"/>
                      <a:pt x="394" y="1493"/>
                    </a:cubicBezTo>
                    <a:cubicBezTo>
                      <a:pt x="486" y="1243"/>
                      <a:pt x="753" y="1064"/>
                      <a:pt x="1019" y="1064"/>
                    </a:cubicBezTo>
                    <a:cubicBezTo>
                      <a:pt x="1023" y="1064"/>
                      <a:pt x="1026" y="1065"/>
                      <a:pt x="1030" y="1065"/>
                    </a:cubicBezTo>
                    <a:cubicBezTo>
                      <a:pt x="1358" y="1070"/>
                      <a:pt x="1593" y="1245"/>
                      <a:pt x="1810" y="1380"/>
                    </a:cubicBezTo>
                    <a:cubicBezTo>
                      <a:pt x="1833" y="1395"/>
                      <a:pt x="1859" y="1402"/>
                      <a:pt x="1884" y="1402"/>
                    </a:cubicBezTo>
                    <a:cubicBezTo>
                      <a:pt x="1954" y="1402"/>
                      <a:pt x="2023" y="1350"/>
                      <a:pt x="2042" y="1280"/>
                    </a:cubicBezTo>
                    <a:cubicBezTo>
                      <a:pt x="2092" y="1112"/>
                      <a:pt x="2011" y="802"/>
                      <a:pt x="2205" y="596"/>
                    </a:cubicBezTo>
                    <a:cubicBezTo>
                      <a:pt x="2314" y="480"/>
                      <a:pt x="2482" y="416"/>
                      <a:pt x="2647" y="416"/>
                    </a:cubicBezTo>
                    <a:cubicBezTo>
                      <a:pt x="2723" y="416"/>
                      <a:pt x="2798" y="429"/>
                      <a:pt x="2867" y="458"/>
                    </a:cubicBezTo>
                    <a:cubicBezTo>
                      <a:pt x="2952" y="495"/>
                      <a:pt x="3083" y="583"/>
                      <a:pt x="3217" y="624"/>
                    </a:cubicBezTo>
                    <a:cubicBezTo>
                      <a:pt x="3232" y="629"/>
                      <a:pt x="3247" y="631"/>
                      <a:pt x="3262" y="631"/>
                    </a:cubicBezTo>
                    <a:cubicBezTo>
                      <a:pt x="3371" y="631"/>
                      <a:pt x="3459" y="515"/>
                      <a:pt x="3407" y="402"/>
                    </a:cubicBezTo>
                    <a:cubicBezTo>
                      <a:pt x="3308" y="186"/>
                      <a:pt x="3032" y="1"/>
                      <a:pt x="27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1"/>
              <p:cNvSpPr/>
              <p:nvPr/>
            </p:nvSpPr>
            <p:spPr>
              <a:xfrm>
                <a:off x="3181075" y="3103600"/>
                <a:ext cx="35275" cy="51975"/>
              </a:xfrm>
              <a:custGeom>
                <a:rect b="b" l="l" r="r" t="t"/>
                <a:pathLst>
                  <a:path extrusionOk="0" h="2079" w="1411">
                    <a:moveTo>
                      <a:pt x="224" y="1"/>
                    </a:moveTo>
                    <a:cubicBezTo>
                      <a:pt x="70" y="1"/>
                      <a:pt x="1" y="120"/>
                      <a:pt x="61" y="200"/>
                    </a:cubicBezTo>
                    <a:cubicBezTo>
                      <a:pt x="162" y="335"/>
                      <a:pt x="547" y="387"/>
                      <a:pt x="639" y="1022"/>
                    </a:cubicBezTo>
                    <a:cubicBezTo>
                      <a:pt x="674" y="1261"/>
                      <a:pt x="582" y="1528"/>
                      <a:pt x="396" y="1683"/>
                    </a:cubicBezTo>
                    <a:cubicBezTo>
                      <a:pt x="330" y="1739"/>
                      <a:pt x="232" y="1755"/>
                      <a:pt x="169" y="1807"/>
                    </a:cubicBezTo>
                    <a:cubicBezTo>
                      <a:pt x="71" y="1892"/>
                      <a:pt x="82" y="2061"/>
                      <a:pt x="233" y="2076"/>
                    </a:cubicBezTo>
                    <a:cubicBezTo>
                      <a:pt x="251" y="2077"/>
                      <a:pt x="269" y="2078"/>
                      <a:pt x="287" y="2078"/>
                    </a:cubicBezTo>
                    <a:cubicBezTo>
                      <a:pt x="898" y="2078"/>
                      <a:pt x="1410" y="1108"/>
                      <a:pt x="880" y="382"/>
                    </a:cubicBezTo>
                    <a:cubicBezTo>
                      <a:pt x="737" y="186"/>
                      <a:pt x="541" y="68"/>
                      <a:pt x="307" y="11"/>
                    </a:cubicBezTo>
                    <a:cubicBezTo>
                      <a:pt x="277" y="4"/>
                      <a:pt x="249" y="1"/>
                      <a:pt x="22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1"/>
              <p:cNvSpPr/>
              <p:nvPr/>
            </p:nvSpPr>
            <p:spPr>
              <a:xfrm>
                <a:off x="2959675" y="2994325"/>
                <a:ext cx="28700" cy="57100"/>
              </a:xfrm>
              <a:custGeom>
                <a:rect b="b" l="l" r="r" t="t"/>
                <a:pathLst>
                  <a:path extrusionOk="0" h="2284" w="1148">
                    <a:moveTo>
                      <a:pt x="904" y="1"/>
                    </a:moveTo>
                    <a:cubicBezTo>
                      <a:pt x="612" y="1"/>
                      <a:pt x="0" y="690"/>
                      <a:pt x="206" y="1559"/>
                    </a:cubicBezTo>
                    <a:cubicBezTo>
                      <a:pt x="282" y="1883"/>
                      <a:pt x="560" y="2283"/>
                      <a:pt x="885" y="2283"/>
                    </a:cubicBezTo>
                    <a:cubicBezTo>
                      <a:pt x="906" y="2283"/>
                      <a:pt x="927" y="2282"/>
                      <a:pt x="948" y="2278"/>
                    </a:cubicBezTo>
                    <a:cubicBezTo>
                      <a:pt x="1083" y="2257"/>
                      <a:pt x="1105" y="2083"/>
                      <a:pt x="1024" y="1981"/>
                    </a:cubicBezTo>
                    <a:cubicBezTo>
                      <a:pt x="920" y="1847"/>
                      <a:pt x="579" y="1584"/>
                      <a:pt x="645" y="1050"/>
                    </a:cubicBezTo>
                    <a:cubicBezTo>
                      <a:pt x="720" y="454"/>
                      <a:pt x="1148" y="194"/>
                      <a:pt x="1003" y="40"/>
                    </a:cubicBezTo>
                    <a:cubicBezTo>
                      <a:pt x="978" y="13"/>
                      <a:pt x="944" y="1"/>
                      <a:pt x="9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1"/>
              <p:cNvSpPr/>
              <p:nvPr/>
            </p:nvSpPr>
            <p:spPr>
              <a:xfrm>
                <a:off x="3033650" y="2869050"/>
                <a:ext cx="56800" cy="40850"/>
              </a:xfrm>
              <a:custGeom>
                <a:rect b="b" l="l" r="r" t="t"/>
                <a:pathLst>
                  <a:path extrusionOk="0" h="1634" w="2272">
                    <a:moveTo>
                      <a:pt x="1781" y="0"/>
                    </a:moveTo>
                    <a:cubicBezTo>
                      <a:pt x="1665" y="0"/>
                      <a:pt x="1528" y="21"/>
                      <a:pt x="1374" y="72"/>
                    </a:cubicBezTo>
                    <a:cubicBezTo>
                      <a:pt x="460" y="377"/>
                      <a:pt x="0" y="1571"/>
                      <a:pt x="441" y="1632"/>
                    </a:cubicBezTo>
                    <a:cubicBezTo>
                      <a:pt x="450" y="1633"/>
                      <a:pt x="459" y="1634"/>
                      <a:pt x="467" y="1634"/>
                    </a:cubicBezTo>
                    <a:cubicBezTo>
                      <a:pt x="596" y="1634"/>
                      <a:pt x="639" y="1488"/>
                      <a:pt x="708" y="1298"/>
                    </a:cubicBezTo>
                    <a:cubicBezTo>
                      <a:pt x="1157" y="68"/>
                      <a:pt x="2272" y="521"/>
                      <a:pt x="2243" y="210"/>
                    </a:cubicBezTo>
                    <a:cubicBezTo>
                      <a:pt x="2235" y="126"/>
                      <a:pt x="2070" y="0"/>
                      <a:pt x="178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1"/>
              <p:cNvSpPr/>
              <p:nvPr/>
            </p:nvSpPr>
            <p:spPr>
              <a:xfrm>
                <a:off x="2994300" y="2930875"/>
                <a:ext cx="34350" cy="48125"/>
              </a:xfrm>
              <a:custGeom>
                <a:rect b="b" l="l" r="r" t="t"/>
                <a:pathLst>
                  <a:path extrusionOk="0" h="1925" w="1374">
                    <a:moveTo>
                      <a:pt x="1107" y="1"/>
                    </a:moveTo>
                    <a:cubicBezTo>
                      <a:pt x="705" y="1"/>
                      <a:pt x="150" y="387"/>
                      <a:pt x="40" y="1086"/>
                    </a:cubicBezTo>
                    <a:cubicBezTo>
                      <a:pt x="6" y="1304"/>
                      <a:pt x="0" y="1860"/>
                      <a:pt x="287" y="1920"/>
                    </a:cubicBezTo>
                    <a:cubicBezTo>
                      <a:pt x="301" y="1923"/>
                      <a:pt x="314" y="1924"/>
                      <a:pt x="328" y="1924"/>
                    </a:cubicBezTo>
                    <a:cubicBezTo>
                      <a:pt x="458" y="1924"/>
                      <a:pt x="548" y="1789"/>
                      <a:pt x="508" y="1661"/>
                    </a:cubicBezTo>
                    <a:cubicBezTo>
                      <a:pt x="455" y="1497"/>
                      <a:pt x="457" y="1329"/>
                      <a:pt x="458" y="1161"/>
                    </a:cubicBezTo>
                    <a:cubicBezTo>
                      <a:pt x="461" y="432"/>
                      <a:pt x="1151" y="279"/>
                      <a:pt x="1307" y="182"/>
                    </a:cubicBezTo>
                    <a:cubicBezTo>
                      <a:pt x="1374" y="141"/>
                      <a:pt x="1365" y="61"/>
                      <a:pt x="1290" y="32"/>
                    </a:cubicBezTo>
                    <a:cubicBezTo>
                      <a:pt x="1235" y="11"/>
                      <a:pt x="1173" y="1"/>
                      <a:pt x="11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1"/>
              <p:cNvSpPr/>
              <p:nvPr/>
            </p:nvSpPr>
            <p:spPr>
              <a:xfrm>
                <a:off x="2868775" y="2497125"/>
                <a:ext cx="640475" cy="347675"/>
              </a:xfrm>
              <a:custGeom>
                <a:rect b="b" l="l" r="r" t="t"/>
                <a:pathLst>
                  <a:path extrusionOk="0" h="13907" w="25619">
                    <a:moveTo>
                      <a:pt x="12690" y="0"/>
                    </a:moveTo>
                    <a:cubicBezTo>
                      <a:pt x="8382" y="0"/>
                      <a:pt x="4090" y="2152"/>
                      <a:pt x="1778" y="6518"/>
                    </a:cubicBezTo>
                    <a:cubicBezTo>
                      <a:pt x="749" y="8475"/>
                      <a:pt x="127" y="10784"/>
                      <a:pt x="19" y="13186"/>
                    </a:cubicBezTo>
                    <a:cubicBezTo>
                      <a:pt x="1" y="13580"/>
                      <a:pt x="320" y="13905"/>
                      <a:pt x="713" y="13905"/>
                    </a:cubicBezTo>
                    <a:lnTo>
                      <a:pt x="4128" y="13905"/>
                    </a:lnTo>
                    <a:cubicBezTo>
                      <a:pt x="4493" y="13905"/>
                      <a:pt x="4798" y="13622"/>
                      <a:pt x="4820" y="13256"/>
                    </a:cubicBezTo>
                    <a:cubicBezTo>
                      <a:pt x="4820" y="13245"/>
                      <a:pt x="4821" y="13233"/>
                      <a:pt x="4821" y="13224"/>
                    </a:cubicBezTo>
                    <a:cubicBezTo>
                      <a:pt x="4825" y="13152"/>
                      <a:pt x="4831" y="13080"/>
                      <a:pt x="4836" y="13008"/>
                    </a:cubicBezTo>
                    <a:cubicBezTo>
                      <a:pt x="4842" y="12931"/>
                      <a:pt x="4849" y="12857"/>
                      <a:pt x="4856" y="12783"/>
                    </a:cubicBezTo>
                    <a:cubicBezTo>
                      <a:pt x="4877" y="12559"/>
                      <a:pt x="4905" y="12334"/>
                      <a:pt x="4941" y="12111"/>
                    </a:cubicBezTo>
                    <a:cubicBezTo>
                      <a:pt x="4952" y="12037"/>
                      <a:pt x="4964" y="11962"/>
                      <a:pt x="4978" y="11888"/>
                    </a:cubicBezTo>
                    <a:cubicBezTo>
                      <a:pt x="4990" y="11816"/>
                      <a:pt x="5005" y="11743"/>
                      <a:pt x="5018" y="11669"/>
                    </a:cubicBezTo>
                    <a:cubicBezTo>
                      <a:pt x="5023" y="11649"/>
                      <a:pt x="5025" y="11630"/>
                      <a:pt x="5029" y="11609"/>
                    </a:cubicBezTo>
                    <a:cubicBezTo>
                      <a:pt x="5085" y="11335"/>
                      <a:pt x="5148" y="11062"/>
                      <a:pt x="5225" y="10794"/>
                    </a:cubicBezTo>
                    <a:cubicBezTo>
                      <a:pt x="5244" y="10722"/>
                      <a:pt x="5264" y="10649"/>
                      <a:pt x="5285" y="10580"/>
                    </a:cubicBezTo>
                    <a:cubicBezTo>
                      <a:pt x="5307" y="10508"/>
                      <a:pt x="5329" y="10437"/>
                      <a:pt x="5352" y="10366"/>
                    </a:cubicBezTo>
                    <a:cubicBezTo>
                      <a:pt x="6136" y="7925"/>
                      <a:pt x="7594" y="6298"/>
                      <a:pt x="9433" y="5468"/>
                    </a:cubicBezTo>
                    <a:cubicBezTo>
                      <a:pt x="10397" y="5034"/>
                      <a:pt x="11466" y="4818"/>
                      <a:pt x="12598" y="4818"/>
                    </a:cubicBezTo>
                    <a:cubicBezTo>
                      <a:pt x="12777" y="4818"/>
                      <a:pt x="12958" y="4823"/>
                      <a:pt x="13140" y="4834"/>
                    </a:cubicBezTo>
                    <a:cubicBezTo>
                      <a:pt x="13177" y="4836"/>
                      <a:pt x="13213" y="4838"/>
                      <a:pt x="13250" y="4841"/>
                    </a:cubicBezTo>
                    <a:cubicBezTo>
                      <a:pt x="13360" y="4848"/>
                      <a:pt x="13470" y="4859"/>
                      <a:pt x="13581" y="4870"/>
                    </a:cubicBezTo>
                    <a:cubicBezTo>
                      <a:pt x="13666" y="4879"/>
                      <a:pt x="13754" y="4889"/>
                      <a:pt x="13840" y="4901"/>
                    </a:cubicBezTo>
                    <a:cubicBezTo>
                      <a:pt x="13860" y="4904"/>
                      <a:pt x="13878" y="4906"/>
                      <a:pt x="13898" y="4909"/>
                    </a:cubicBezTo>
                    <a:cubicBezTo>
                      <a:pt x="13951" y="4916"/>
                      <a:pt x="14002" y="4923"/>
                      <a:pt x="14054" y="4932"/>
                    </a:cubicBezTo>
                    <a:cubicBezTo>
                      <a:pt x="14182" y="4951"/>
                      <a:pt x="14310" y="4973"/>
                      <a:pt x="14439" y="4998"/>
                    </a:cubicBezTo>
                    <a:cubicBezTo>
                      <a:pt x="14488" y="5007"/>
                      <a:pt x="14537" y="5017"/>
                      <a:pt x="14588" y="5028"/>
                    </a:cubicBezTo>
                    <a:cubicBezTo>
                      <a:pt x="14644" y="5039"/>
                      <a:pt x="14701" y="5051"/>
                      <a:pt x="14757" y="5063"/>
                    </a:cubicBezTo>
                    <a:cubicBezTo>
                      <a:pt x="14860" y="5087"/>
                      <a:pt x="14965" y="5111"/>
                      <a:pt x="15070" y="5138"/>
                    </a:cubicBezTo>
                    <a:cubicBezTo>
                      <a:pt x="15127" y="5151"/>
                      <a:pt x="15185" y="5168"/>
                      <a:pt x="15243" y="5183"/>
                    </a:cubicBezTo>
                    <a:cubicBezTo>
                      <a:pt x="15251" y="5185"/>
                      <a:pt x="15262" y="5188"/>
                      <a:pt x="15270" y="5192"/>
                    </a:cubicBezTo>
                    <a:cubicBezTo>
                      <a:pt x="15278" y="5193"/>
                      <a:pt x="15322" y="5208"/>
                      <a:pt x="15380" y="5230"/>
                    </a:cubicBezTo>
                    <a:cubicBezTo>
                      <a:pt x="15388" y="5233"/>
                      <a:pt x="15395" y="5236"/>
                      <a:pt x="15404" y="5238"/>
                    </a:cubicBezTo>
                    <a:cubicBezTo>
                      <a:pt x="15435" y="5248"/>
                      <a:pt x="15468" y="5260"/>
                      <a:pt x="15505" y="5274"/>
                    </a:cubicBezTo>
                    <a:cubicBezTo>
                      <a:pt x="15524" y="5279"/>
                      <a:pt x="15542" y="5286"/>
                      <a:pt x="15561" y="5293"/>
                    </a:cubicBezTo>
                    <a:cubicBezTo>
                      <a:pt x="15596" y="5305"/>
                      <a:pt x="15631" y="5317"/>
                      <a:pt x="15665" y="5330"/>
                    </a:cubicBezTo>
                    <a:cubicBezTo>
                      <a:pt x="15675" y="5332"/>
                      <a:pt x="15685" y="5335"/>
                      <a:pt x="15694" y="5339"/>
                    </a:cubicBezTo>
                    <a:cubicBezTo>
                      <a:pt x="15743" y="5357"/>
                      <a:pt x="15786" y="5372"/>
                      <a:pt x="15816" y="5384"/>
                    </a:cubicBezTo>
                    <a:cubicBezTo>
                      <a:pt x="15831" y="5388"/>
                      <a:pt x="15842" y="5392"/>
                      <a:pt x="15852" y="5395"/>
                    </a:cubicBezTo>
                    <a:cubicBezTo>
                      <a:pt x="15859" y="5398"/>
                      <a:pt x="15861" y="5399"/>
                      <a:pt x="15863" y="5399"/>
                    </a:cubicBezTo>
                    <a:cubicBezTo>
                      <a:pt x="15863" y="5399"/>
                      <a:pt x="15894" y="5411"/>
                      <a:pt x="15948" y="5434"/>
                    </a:cubicBezTo>
                    <a:cubicBezTo>
                      <a:pt x="15989" y="5452"/>
                      <a:pt x="16044" y="5477"/>
                      <a:pt x="16108" y="5506"/>
                    </a:cubicBezTo>
                    <a:cubicBezTo>
                      <a:pt x="16293" y="5592"/>
                      <a:pt x="16590" y="5739"/>
                      <a:pt x="16918" y="5935"/>
                    </a:cubicBezTo>
                    <a:cubicBezTo>
                      <a:pt x="16894" y="5919"/>
                      <a:pt x="16884" y="5910"/>
                      <a:pt x="16888" y="5910"/>
                    </a:cubicBezTo>
                    <a:cubicBezTo>
                      <a:pt x="16923" y="5910"/>
                      <a:pt x="18434" y="6859"/>
                      <a:pt x="19442" y="8624"/>
                    </a:cubicBezTo>
                    <a:cubicBezTo>
                      <a:pt x="19442" y="8625"/>
                      <a:pt x="19445" y="8626"/>
                      <a:pt x="19445" y="8628"/>
                    </a:cubicBezTo>
                    <a:cubicBezTo>
                      <a:pt x="19449" y="8633"/>
                      <a:pt x="19452" y="8641"/>
                      <a:pt x="19454" y="8647"/>
                    </a:cubicBezTo>
                    <a:cubicBezTo>
                      <a:pt x="19465" y="8666"/>
                      <a:pt x="19483" y="8697"/>
                      <a:pt x="19502" y="8735"/>
                    </a:cubicBezTo>
                    <a:cubicBezTo>
                      <a:pt x="19509" y="8748"/>
                      <a:pt x="19516" y="8761"/>
                      <a:pt x="19524" y="8776"/>
                    </a:cubicBezTo>
                    <a:cubicBezTo>
                      <a:pt x="19660" y="9038"/>
                      <a:pt x="19718" y="9143"/>
                      <a:pt x="19740" y="9181"/>
                    </a:cubicBezTo>
                    <a:cubicBezTo>
                      <a:pt x="19745" y="9188"/>
                      <a:pt x="19747" y="9192"/>
                      <a:pt x="19748" y="9193"/>
                    </a:cubicBezTo>
                    <a:cubicBezTo>
                      <a:pt x="19748" y="9196"/>
                      <a:pt x="19749" y="9197"/>
                      <a:pt x="19749" y="9199"/>
                    </a:cubicBezTo>
                    <a:cubicBezTo>
                      <a:pt x="19756" y="9219"/>
                      <a:pt x="19794" y="9311"/>
                      <a:pt x="19956" y="9657"/>
                    </a:cubicBezTo>
                    <a:cubicBezTo>
                      <a:pt x="19974" y="9692"/>
                      <a:pt x="19987" y="9725"/>
                      <a:pt x="19998" y="9748"/>
                    </a:cubicBezTo>
                    <a:cubicBezTo>
                      <a:pt x="20008" y="9768"/>
                      <a:pt x="20015" y="9784"/>
                      <a:pt x="20017" y="9789"/>
                    </a:cubicBezTo>
                    <a:cubicBezTo>
                      <a:pt x="20020" y="9789"/>
                      <a:pt x="20121" y="10008"/>
                      <a:pt x="20250" y="10399"/>
                    </a:cubicBezTo>
                    <a:cubicBezTo>
                      <a:pt x="20278" y="10484"/>
                      <a:pt x="20308" y="10578"/>
                      <a:pt x="20337" y="10680"/>
                    </a:cubicBezTo>
                    <a:cubicBezTo>
                      <a:pt x="20383" y="10827"/>
                      <a:pt x="20428" y="10989"/>
                      <a:pt x="20472" y="11168"/>
                    </a:cubicBezTo>
                    <a:cubicBezTo>
                      <a:pt x="20483" y="11212"/>
                      <a:pt x="20495" y="11256"/>
                      <a:pt x="20504" y="11301"/>
                    </a:cubicBezTo>
                    <a:cubicBezTo>
                      <a:pt x="20511" y="11330"/>
                      <a:pt x="20518" y="11357"/>
                      <a:pt x="20523" y="11386"/>
                    </a:cubicBezTo>
                    <a:cubicBezTo>
                      <a:pt x="20546" y="11483"/>
                      <a:pt x="20568" y="11584"/>
                      <a:pt x="20589" y="11689"/>
                    </a:cubicBezTo>
                    <a:cubicBezTo>
                      <a:pt x="20632" y="11901"/>
                      <a:pt x="20672" y="12125"/>
                      <a:pt x="20704" y="12365"/>
                    </a:cubicBezTo>
                    <a:cubicBezTo>
                      <a:pt x="20711" y="12410"/>
                      <a:pt x="20718" y="12456"/>
                      <a:pt x="20724" y="12502"/>
                    </a:cubicBezTo>
                    <a:cubicBezTo>
                      <a:pt x="20738" y="12613"/>
                      <a:pt x="20752" y="12729"/>
                      <a:pt x="20764" y="12847"/>
                    </a:cubicBezTo>
                    <a:cubicBezTo>
                      <a:pt x="20769" y="12910"/>
                      <a:pt x="20776" y="12973"/>
                      <a:pt x="20780" y="13038"/>
                    </a:cubicBezTo>
                    <a:cubicBezTo>
                      <a:pt x="20787" y="13111"/>
                      <a:pt x="20794" y="13186"/>
                      <a:pt x="20798" y="13261"/>
                    </a:cubicBezTo>
                    <a:cubicBezTo>
                      <a:pt x="20824" y="13624"/>
                      <a:pt x="21123" y="13906"/>
                      <a:pt x="21489" y="13906"/>
                    </a:cubicBezTo>
                    <a:lnTo>
                      <a:pt x="24905" y="13906"/>
                    </a:lnTo>
                    <a:cubicBezTo>
                      <a:pt x="25302" y="13906"/>
                      <a:pt x="25619" y="13574"/>
                      <a:pt x="25599" y="13177"/>
                    </a:cubicBezTo>
                    <a:cubicBezTo>
                      <a:pt x="25545" y="12112"/>
                      <a:pt x="25396" y="11183"/>
                      <a:pt x="25224" y="10425"/>
                    </a:cubicBezTo>
                    <a:cubicBezTo>
                      <a:pt x="24936" y="9133"/>
                      <a:pt x="24591" y="8347"/>
                      <a:pt x="24569" y="8265"/>
                    </a:cubicBezTo>
                    <a:cubicBezTo>
                      <a:pt x="22514" y="2785"/>
                      <a:pt x="17591" y="0"/>
                      <a:pt x="1269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1"/>
              <p:cNvSpPr/>
              <p:nvPr/>
            </p:nvSpPr>
            <p:spPr>
              <a:xfrm>
                <a:off x="2908800" y="2537350"/>
                <a:ext cx="560450" cy="307425"/>
              </a:xfrm>
              <a:custGeom>
                <a:rect b="b" l="l" r="r" t="t"/>
                <a:pathLst>
                  <a:path extrusionOk="0" h="12297" w="22418">
                    <a:moveTo>
                      <a:pt x="11179" y="1"/>
                    </a:moveTo>
                    <a:cubicBezTo>
                      <a:pt x="8922" y="1"/>
                      <a:pt x="6593" y="655"/>
                      <a:pt x="4588" y="2084"/>
                    </a:cubicBezTo>
                    <a:cubicBezTo>
                      <a:pt x="4283" y="2333"/>
                      <a:pt x="3963" y="2564"/>
                      <a:pt x="3688" y="2848"/>
                    </a:cubicBezTo>
                    <a:cubicBezTo>
                      <a:pt x="1135" y="5369"/>
                      <a:pt x="6" y="8900"/>
                      <a:pt x="1" y="12296"/>
                    </a:cubicBezTo>
                    <a:lnTo>
                      <a:pt x="1600" y="12296"/>
                    </a:lnTo>
                    <a:cubicBezTo>
                      <a:pt x="1607" y="6077"/>
                      <a:pt x="5418" y="1616"/>
                      <a:pt x="11005" y="1616"/>
                    </a:cubicBezTo>
                    <a:cubicBezTo>
                      <a:pt x="11998" y="1616"/>
                      <a:pt x="13047" y="1757"/>
                      <a:pt x="14141" y="2054"/>
                    </a:cubicBezTo>
                    <a:cubicBezTo>
                      <a:pt x="14137" y="2052"/>
                      <a:pt x="14135" y="2052"/>
                      <a:pt x="14136" y="2052"/>
                    </a:cubicBezTo>
                    <a:cubicBezTo>
                      <a:pt x="14154" y="2052"/>
                      <a:pt x="15462" y="2446"/>
                      <a:pt x="16599" y="3274"/>
                    </a:cubicBezTo>
                    <a:cubicBezTo>
                      <a:pt x="19382" y="5295"/>
                      <a:pt x="20792" y="8758"/>
                      <a:pt x="20819" y="12296"/>
                    </a:cubicBezTo>
                    <a:lnTo>
                      <a:pt x="22418" y="12296"/>
                    </a:lnTo>
                    <a:cubicBezTo>
                      <a:pt x="22388" y="7940"/>
                      <a:pt x="20412" y="3491"/>
                      <a:pt x="16542" y="1347"/>
                    </a:cubicBezTo>
                    <a:cubicBezTo>
                      <a:pt x="14968" y="474"/>
                      <a:pt x="13100" y="1"/>
                      <a:pt x="111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1"/>
              <p:cNvSpPr/>
              <p:nvPr/>
            </p:nvSpPr>
            <p:spPr>
              <a:xfrm>
                <a:off x="2948775" y="2576053"/>
                <a:ext cx="480525" cy="267375"/>
              </a:xfrm>
              <a:custGeom>
                <a:rect b="b" l="l" r="r" t="t"/>
                <a:pathLst>
                  <a:path extrusionOk="0" h="10695" w="19221">
                    <a:moveTo>
                      <a:pt x="9492" y="0"/>
                    </a:moveTo>
                    <a:cubicBezTo>
                      <a:pt x="8177" y="0"/>
                      <a:pt x="6865" y="248"/>
                      <a:pt x="5663" y="783"/>
                    </a:cubicBezTo>
                    <a:cubicBezTo>
                      <a:pt x="1854" y="2327"/>
                      <a:pt x="7" y="6660"/>
                      <a:pt x="0" y="10694"/>
                    </a:cubicBezTo>
                    <a:lnTo>
                      <a:pt x="928" y="10694"/>
                    </a:lnTo>
                    <a:cubicBezTo>
                      <a:pt x="1316" y="10694"/>
                      <a:pt x="1621" y="10377"/>
                      <a:pt x="1621" y="10012"/>
                    </a:cubicBezTo>
                    <a:cubicBezTo>
                      <a:pt x="1875" y="5651"/>
                      <a:pt x="4474" y="1606"/>
                      <a:pt x="9387" y="1606"/>
                    </a:cubicBezTo>
                    <a:cubicBezTo>
                      <a:pt x="9568" y="1606"/>
                      <a:pt x="9753" y="1612"/>
                      <a:pt x="9940" y="1623"/>
                    </a:cubicBezTo>
                    <a:cubicBezTo>
                      <a:pt x="10536" y="1645"/>
                      <a:pt x="11619" y="1830"/>
                      <a:pt x="12068" y="1978"/>
                    </a:cubicBezTo>
                    <a:lnTo>
                      <a:pt x="12070" y="1980"/>
                    </a:lnTo>
                    <a:cubicBezTo>
                      <a:pt x="12084" y="1982"/>
                      <a:pt x="12914" y="2242"/>
                      <a:pt x="13718" y="2723"/>
                    </a:cubicBezTo>
                    <a:cubicBezTo>
                      <a:pt x="13694" y="2707"/>
                      <a:pt x="13684" y="2698"/>
                      <a:pt x="13688" y="2698"/>
                    </a:cubicBezTo>
                    <a:cubicBezTo>
                      <a:pt x="13724" y="2698"/>
                      <a:pt x="15234" y="3646"/>
                      <a:pt x="16242" y="5411"/>
                    </a:cubicBezTo>
                    <a:cubicBezTo>
                      <a:pt x="16242" y="5413"/>
                      <a:pt x="16243" y="5414"/>
                      <a:pt x="16243" y="5416"/>
                    </a:cubicBezTo>
                    <a:cubicBezTo>
                      <a:pt x="16245" y="5419"/>
                      <a:pt x="16246" y="5420"/>
                      <a:pt x="16247" y="5420"/>
                    </a:cubicBezTo>
                    <a:cubicBezTo>
                      <a:pt x="16248" y="5420"/>
                      <a:pt x="16244" y="5410"/>
                      <a:pt x="16244" y="5410"/>
                    </a:cubicBezTo>
                    <a:lnTo>
                      <a:pt x="16244" y="5410"/>
                    </a:lnTo>
                    <a:cubicBezTo>
                      <a:pt x="16245" y="5410"/>
                      <a:pt x="16279" y="5479"/>
                      <a:pt x="16549" y="5984"/>
                    </a:cubicBezTo>
                    <a:lnTo>
                      <a:pt x="16549" y="5986"/>
                    </a:lnTo>
                    <a:cubicBezTo>
                      <a:pt x="16555" y="5986"/>
                      <a:pt x="16779" y="6500"/>
                      <a:pt x="16817" y="6577"/>
                    </a:cubicBezTo>
                    <a:cubicBezTo>
                      <a:pt x="16867" y="6577"/>
                      <a:pt x="17498" y="8314"/>
                      <a:pt x="17598" y="10049"/>
                    </a:cubicBezTo>
                    <a:cubicBezTo>
                      <a:pt x="17624" y="10412"/>
                      <a:pt x="17923" y="10694"/>
                      <a:pt x="18289" y="10694"/>
                    </a:cubicBezTo>
                    <a:lnTo>
                      <a:pt x="19220" y="10694"/>
                    </a:lnTo>
                    <a:cubicBezTo>
                      <a:pt x="19178" y="5222"/>
                      <a:pt x="16033" y="1394"/>
                      <a:pt x="12376" y="392"/>
                    </a:cubicBezTo>
                    <a:cubicBezTo>
                      <a:pt x="11442" y="136"/>
                      <a:pt x="10466" y="0"/>
                      <a:pt x="949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1"/>
              <p:cNvSpPr/>
              <p:nvPr/>
            </p:nvSpPr>
            <p:spPr>
              <a:xfrm>
                <a:off x="2923300" y="2517525"/>
                <a:ext cx="237850" cy="169950"/>
              </a:xfrm>
              <a:custGeom>
                <a:rect b="b" l="l" r="r" t="t"/>
                <a:pathLst>
                  <a:path extrusionOk="0" h="6798" w="9514">
                    <a:moveTo>
                      <a:pt x="9355" y="0"/>
                    </a:moveTo>
                    <a:cubicBezTo>
                      <a:pt x="9352" y="0"/>
                      <a:pt x="9350" y="0"/>
                      <a:pt x="9347" y="1"/>
                    </a:cubicBezTo>
                    <a:cubicBezTo>
                      <a:pt x="8336" y="56"/>
                      <a:pt x="7349" y="267"/>
                      <a:pt x="6391" y="584"/>
                    </a:cubicBezTo>
                    <a:cubicBezTo>
                      <a:pt x="3404" y="1584"/>
                      <a:pt x="1027" y="3576"/>
                      <a:pt x="31" y="6635"/>
                    </a:cubicBezTo>
                    <a:cubicBezTo>
                      <a:pt x="1" y="6729"/>
                      <a:pt x="77" y="6797"/>
                      <a:pt x="153" y="6797"/>
                    </a:cubicBezTo>
                    <a:cubicBezTo>
                      <a:pt x="196" y="6797"/>
                      <a:pt x="239" y="6776"/>
                      <a:pt x="262" y="6725"/>
                    </a:cubicBezTo>
                    <a:lnTo>
                      <a:pt x="262" y="6725"/>
                    </a:lnTo>
                    <a:cubicBezTo>
                      <a:pt x="262" y="6725"/>
                      <a:pt x="262" y="6725"/>
                      <a:pt x="262" y="6725"/>
                    </a:cubicBezTo>
                    <a:cubicBezTo>
                      <a:pt x="261" y="6725"/>
                      <a:pt x="619" y="5911"/>
                      <a:pt x="936" y="5420"/>
                    </a:cubicBezTo>
                    <a:cubicBezTo>
                      <a:pt x="3390" y="1039"/>
                      <a:pt x="9358" y="236"/>
                      <a:pt x="9373" y="232"/>
                    </a:cubicBezTo>
                    <a:cubicBezTo>
                      <a:pt x="9514" y="209"/>
                      <a:pt x="9495" y="0"/>
                      <a:pt x="93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8" name="Google Shape;638;p21"/>
            <p:cNvSpPr/>
            <p:nvPr/>
          </p:nvSpPr>
          <p:spPr>
            <a:xfrm>
              <a:off x="7403759" y="3211972"/>
              <a:ext cx="279197" cy="157415"/>
            </a:xfrm>
            <a:custGeom>
              <a:rect b="b" l="l" r="r" t="t"/>
              <a:pathLst>
                <a:path extrusionOk="0" h="1988" w="3526">
                  <a:moveTo>
                    <a:pt x="739" y="1"/>
                  </a:moveTo>
                  <a:cubicBezTo>
                    <a:pt x="484" y="1"/>
                    <a:pt x="230" y="109"/>
                    <a:pt x="53" y="347"/>
                  </a:cubicBezTo>
                  <a:cubicBezTo>
                    <a:pt x="0" y="419"/>
                    <a:pt x="5" y="502"/>
                    <a:pt x="52" y="564"/>
                  </a:cubicBezTo>
                  <a:cubicBezTo>
                    <a:pt x="86" y="609"/>
                    <a:pt x="125" y="626"/>
                    <a:pt x="170" y="626"/>
                  </a:cubicBezTo>
                  <a:cubicBezTo>
                    <a:pt x="329" y="626"/>
                    <a:pt x="555" y="405"/>
                    <a:pt x="804" y="405"/>
                  </a:cubicBezTo>
                  <a:cubicBezTo>
                    <a:pt x="835" y="405"/>
                    <a:pt x="867" y="409"/>
                    <a:pt x="898" y="416"/>
                  </a:cubicBezTo>
                  <a:cubicBezTo>
                    <a:pt x="1467" y="556"/>
                    <a:pt x="1353" y="1030"/>
                    <a:pt x="1381" y="1247"/>
                  </a:cubicBezTo>
                  <a:cubicBezTo>
                    <a:pt x="1391" y="1325"/>
                    <a:pt x="1464" y="1395"/>
                    <a:pt x="1549" y="1395"/>
                  </a:cubicBezTo>
                  <a:cubicBezTo>
                    <a:pt x="1570" y="1395"/>
                    <a:pt x="1592" y="1390"/>
                    <a:pt x="1613" y="1381"/>
                  </a:cubicBezTo>
                  <a:cubicBezTo>
                    <a:pt x="1789" y="1306"/>
                    <a:pt x="1918" y="1150"/>
                    <a:pt x="2239" y="1079"/>
                  </a:cubicBezTo>
                  <a:cubicBezTo>
                    <a:pt x="2299" y="1066"/>
                    <a:pt x="2357" y="1059"/>
                    <a:pt x="2412" y="1059"/>
                  </a:cubicBezTo>
                  <a:cubicBezTo>
                    <a:pt x="2722" y="1059"/>
                    <a:pt x="2954" y="1257"/>
                    <a:pt x="3053" y="1512"/>
                  </a:cubicBezTo>
                  <a:cubicBezTo>
                    <a:pt x="3103" y="1641"/>
                    <a:pt x="3150" y="1861"/>
                    <a:pt x="3172" y="1922"/>
                  </a:cubicBezTo>
                  <a:cubicBezTo>
                    <a:pt x="3188" y="1965"/>
                    <a:pt x="3215" y="1987"/>
                    <a:pt x="3245" y="1987"/>
                  </a:cubicBezTo>
                  <a:cubicBezTo>
                    <a:pt x="3269" y="1987"/>
                    <a:pt x="3295" y="1973"/>
                    <a:pt x="3319" y="1944"/>
                  </a:cubicBezTo>
                  <a:cubicBezTo>
                    <a:pt x="3525" y="1689"/>
                    <a:pt x="3290" y="636"/>
                    <a:pt x="2396" y="636"/>
                  </a:cubicBezTo>
                  <a:cubicBezTo>
                    <a:pt x="2193" y="636"/>
                    <a:pt x="1955" y="690"/>
                    <a:pt x="1681" y="821"/>
                  </a:cubicBezTo>
                  <a:cubicBezTo>
                    <a:pt x="1653" y="742"/>
                    <a:pt x="1629" y="663"/>
                    <a:pt x="1599" y="585"/>
                  </a:cubicBezTo>
                  <a:cubicBezTo>
                    <a:pt x="1459" y="217"/>
                    <a:pt x="1099" y="1"/>
                    <a:pt x="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1"/>
            <p:cNvSpPr/>
            <p:nvPr/>
          </p:nvSpPr>
          <p:spPr>
            <a:xfrm rot="-2399299">
              <a:off x="7008783" y="3211957"/>
              <a:ext cx="279197" cy="157414"/>
            </a:xfrm>
            <a:custGeom>
              <a:rect b="b" l="l" r="r" t="t"/>
              <a:pathLst>
                <a:path extrusionOk="0" h="1988" w="3526">
                  <a:moveTo>
                    <a:pt x="739" y="1"/>
                  </a:moveTo>
                  <a:cubicBezTo>
                    <a:pt x="484" y="1"/>
                    <a:pt x="230" y="109"/>
                    <a:pt x="53" y="347"/>
                  </a:cubicBezTo>
                  <a:cubicBezTo>
                    <a:pt x="0" y="419"/>
                    <a:pt x="5" y="502"/>
                    <a:pt x="52" y="564"/>
                  </a:cubicBezTo>
                  <a:cubicBezTo>
                    <a:pt x="86" y="609"/>
                    <a:pt x="125" y="626"/>
                    <a:pt x="170" y="626"/>
                  </a:cubicBezTo>
                  <a:cubicBezTo>
                    <a:pt x="329" y="626"/>
                    <a:pt x="555" y="405"/>
                    <a:pt x="804" y="405"/>
                  </a:cubicBezTo>
                  <a:cubicBezTo>
                    <a:pt x="835" y="405"/>
                    <a:pt x="867" y="409"/>
                    <a:pt x="898" y="416"/>
                  </a:cubicBezTo>
                  <a:cubicBezTo>
                    <a:pt x="1467" y="556"/>
                    <a:pt x="1353" y="1030"/>
                    <a:pt x="1381" y="1247"/>
                  </a:cubicBezTo>
                  <a:cubicBezTo>
                    <a:pt x="1391" y="1325"/>
                    <a:pt x="1464" y="1395"/>
                    <a:pt x="1549" y="1395"/>
                  </a:cubicBezTo>
                  <a:cubicBezTo>
                    <a:pt x="1570" y="1395"/>
                    <a:pt x="1592" y="1390"/>
                    <a:pt x="1613" y="1381"/>
                  </a:cubicBezTo>
                  <a:cubicBezTo>
                    <a:pt x="1789" y="1306"/>
                    <a:pt x="1918" y="1150"/>
                    <a:pt x="2239" y="1079"/>
                  </a:cubicBezTo>
                  <a:cubicBezTo>
                    <a:pt x="2299" y="1066"/>
                    <a:pt x="2357" y="1059"/>
                    <a:pt x="2412" y="1059"/>
                  </a:cubicBezTo>
                  <a:cubicBezTo>
                    <a:pt x="2722" y="1059"/>
                    <a:pt x="2954" y="1257"/>
                    <a:pt x="3053" y="1512"/>
                  </a:cubicBezTo>
                  <a:cubicBezTo>
                    <a:pt x="3103" y="1641"/>
                    <a:pt x="3150" y="1861"/>
                    <a:pt x="3172" y="1922"/>
                  </a:cubicBezTo>
                  <a:cubicBezTo>
                    <a:pt x="3188" y="1965"/>
                    <a:pt x="3215" y="1987"/>
                    <a:pt x="3245" y="1987"/>
                  </a:cubicBezTo>
                  <a:cubicBezTo>
                    <a:pt x="3269" y="1987"/>
                    <a:pt x="3295" y="1973"/>
                    <a:pt x="3319" y="1944"/>
                  </a:cubicBezTo>
                  <a:cubicBezTo>
                    <a:pt x="3525" y="1689"/>
                    <a:pt x="3290" y="636"/>
                    <a:pt x="2396" y="636"/>
                  </a:cubicBezTo>
                  <a:cubicBezTo>
                    <a:pt x="2193" y="636"/>
                    <a:pt x="1955" y="690"/>
                    <a:pt x="1681" y="821"/>
                  </a:cubicBezTo>
                  <a:cubicBezTo>
                    <a:pt x="1653" y="742"/>
                    <a:pt x="1629" y="663"/>
                    <a:pt x="1599" y="585"/>
                  </a:cubicBezTo>
                  <a:cubicBezTo>
                    <a:pt x="1459" y="217"/>
                    <a:pt x="1099" y="1"/>
                    <a:pt x="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0" name="Google Shape;640;p21"/>
          <p:cNvSpPr/>
          <p:nvPr/>
        </p:nvSpPr>
        <p:spPr>
          <a:xfrm rot="-300231">
            <a:off x="1730440" y="3019439"/>
            <a:ext cx="226625" cy="240912"/>
          </a:xfrm>
          <a:custGeom>
            <a:rect b="b" l="l" r="r" t="t"/>
            <a:pathLst>
              <a:path extrusionOk="0" h="3052" w="2871">
                <a:moveTo>
                  <a:pt x="1960" y="8"/>
                </a:moveTo>
                <a:cubicBezTo>
                  <a:pt x="2159" y="257"/>
                  <a:pt x="1926" y="666"/>
                  <a:pt x="1838" y="900"/>
                </a:cubicBezTo>
                <a:cubicBezTo>
                  <a:pt x="1957" y="898"/>
                  <a:pt x="2124" y="852"/>
                  <a:pt x="2327" y="830"/>
                </a:cubicBezTo>
                <a:cubicBezTo>
                  <a:pt x="2506" y="812"/>
                  <a:pt x="2774" y="766"/>
                  <a:pt x="2817" y="900"/>
                </a:cubicBezTo>
                <a:cubicBezTo>
                  <a:pt x="2871" y="1069"/>
                  <a:pt x="2640" y="1149"/>
                  <a:pt x="2538" y="1197"/>
                </a:cubicBezTo>
                <a:cubicBezTo>
                  <a:pt x="2378" y="1273"/>
                  <a:pt x="2252" y="1303"/>
                  <a:pt x="2117" y="1355"/>
                </a:cubicBezTo>
                <a:cubicBezTo>
                  <a:pt x="2262" y="1429"/>
                  <a:pt x="2385" y="1504"/>
                  <a:pt x="2538" y="1617"/>
                </a:cubicBezTo>
                <a:cubicBezTo>
                  <a:pt x="2659" y="1708"/>
                  <a:pt x="2861" y="1812"/>
                  <a:pt x="2835" y="2003"/>
                </a:cubicBezTo>
                <a:cubicBezTo>
                  <a:pt x="2780" y="2392"/>
                  <a:pt x="2062" y="2012"/>
                  <a:pt x="1873" y="1950"/>
                </a:cubicBezTo>
                <a:cubicBezTo>
                  <a:pt x="1766" y="2192"/>
                  <a:pt x="1930" y="3017"/>
                  <a:pt x="1645" y="3034"/>
                </a:cubicBezTo>
                <a:cubicBezTo>
                  <a:pt x="1365" y="3052"/>
                  <a:pt x="1424" y="2319"/>
                  <a:pt x="1348" y="2090"/>
                </a:cubicBezTo>
                <a:cubicBezTo>
                  <a:pt x="1226" y="2174"/>
                  <a:pt x="1106" y="2326"/>
                  <a:pt x="963" y="2474"/>
                </a:cubicBezTo>
                <a:cubicBezTo>
                  <a:pt x="843" y="2599"/>
                  <a:pt x="672" y="2832"/>
                  <a:pt x="473" y="2755"/>
                </a:cubicBezTo>
                <a:cubicBezTo>
                  <a:pt x="352" y="2556"/>
                  <a:pt x="514" y="2356"/>
                  <a:pt x="596" y="2195"/>
                </a:cubicBezTo>
                <a:cubicBezTo>
                  <a:pt x="685" y="2020"/>
                  <a:pt x="783" y="1847"/>
                  <a:pt x="875" y="1705"/>
                </a:cubicBezTo>
                <a:cubicBezTo>
                  <a:pt x="722" y="1635"/>
                  <a:pt x="1" y="1663"/>
                  <a:pt x="1" y="1425"/>
                </a:cubicBezTo>
                <a:cubicBezTo>
                  <a:pt x="2" y="1174"/>
                  <a:pt x="590" y="1379"/>
                  <a:pt x="840" y="1321"/>
                </a:cubicBezTo>
                <a:cubicBezTo>
                  <a:pt x="784" y="1104"/>
                  <a:pt x="590" y="840"/>
                  <a:pt x="561" y="585"/>
                </a:cubicBezTo>
                <a:cubicBezTo>
                  <a:pt x="548" y="474"/>
                  <a:pt x="557" y="318"/>
                  <a:pt x="648" y="288"/>
                </a:cubicBezTo>
                <a:cubicBezTo>
                  <a:pt x="792" y="242"/>
                  <a:pt x="934" y="440"/>
                  <a:pt x="999" y="516"/>
                </a:cubicBezTo>
                <a:cubicBezTo>
                  <a:pt x="1106" y="643"/>
                  <a:pt x="1159" y="729"/>
                  <a:pt x="1243" y="830"/>
                </a:cubicBezTo>
                <a:cubicBezTo>
                  <a:pt x="1413" y="639"/>
                  <a:pt x="1573" y="150"/>
                  <a:pt x="1820" y="8"/>
                </a:cubicBezTo>
                <a:cubicBezTo>
                  <a:pt x="1835" y="0"/>
                  <a:pt x="1918" y="15"/>
                  <a:pt x="1960" y="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1"/>
          <p:cNvSpPr/>
          <p:nvPr/>
        </p:nvSpPr>
        <p:spPr>
          <a:xfrm rot="-300231">
            <a:off x="4577619" y="3007486"/>
            <a:ext cx="253779" cy="264830"/>
          </a:xfrm>
          <a:custGeom>
            <a:rect b="b" l="l" r="r" t="t"/>
            <a:pathLst>
              <a:path extrusionOk="0" h="3355" w="3215">
                <a:moveTo>
                  <a:pt x="1864" y="2087"/>
                </a:moveTo>
                <a:cubicBezTo>
                  <a:pt x="1906" y="2347"/>
                  <a:pt x="2187" y="2854"/>
                  <a:pt x="2126" y="3172"/>
                </a:cubicBezTo>
                <a:cubicBezTo>
                  <a:pt x="2113" y="3244"/>
                  <a:pt x="2044" y="3343"/>
                  <a:pt x="1951" y="3347"/>
                </a:cubicBezTo>
                <a:cubicBezTo>
                  <a:pt x="1763" y="3354"/>
                  <a:pt x="1699" y="3068"/>
                  <a:pt x="1637" y="2909"/>
                </a:cubicBezTo>
                <a:cubicBezTo>
                  <a:pt x="1559" y="2711"/>
                  <a:pt x="1479" y="2563"/>
                  <a:pt x="1461" y="2350"/>
                </a:cubicBezTo>
                <a:cubicBezTo>
                  <a:pt x="1349" y="2450"/>
                  <a:pt x="1324" y="2603"/>
                  <a:pt x="1234" y="2770"/>
                </a:cubicBezTo>
                <a:cubicBezTo>
                  <a:pt x="1173" y="2884"/>
                  <a:pt x="1077" y="3122"/>
                  <a:pt x="936" y="3120"/>
                </a:cubicBezTo>
                <a:cubicBezTo>
                  <a:pt x="578" y="3114"/>
                  <a:pt x="970" y="2334"/>
                  <a:pt x="1025" y="2175"/>
                </a:cubicBezTo>
                <a:cubicBezTo>
                  <a:pt x="911" y="2243"/>
                  <a:pt x="415" y="2538"/>
                  <a:pt x="395" y="2210"/>
                </a:cubicBezTo>
                <a:cubicBezTo>
                  <a:pt x="380" y="1983"/>
                  <a:pt x="693" y="1854"/>
                  <a:pt x="849" y="1738"/>
                </a:cubicBezTo>
                <a:cubicBezTo>
                  <a:pt x="674" y="1648"/>
                  <a:pt x="0" y="1667"/>
                  <a:pt x="10" y="1388"/>
                </a:cubicBezTo>
                <a:cubicBezTo>
                  <a:pt x="20" y="1109"/>
                  <a:pt x="667" y="1309"/>
                  <a:pt x="936" y="1283"/>
                </a:cubicBezTo>
                <a:cubicBezTo>
                  <a:pt x="901" y="1133"/>
                  <a:pt x="689" y="595"/>
                  <a:pt x="972" y="566"/>
                </a:cubicBezTo>
                <a:cubicBezTo>
                  <a:pt x="1194" y="542"/>
                  <a:pt x="1256" y="956"/>
                  <a:pt x="1339" y="1091"/>
                </a:cubicBezTo>
                <a:cubicBezTo>
                  <a:pt x="1399" y="975"/>
                  <a:pt x="1461" y="788"/>
                  <a:pt x="1531" y="566"/>
                </a:cubicBezTo>
                <a:cubicBezTo>
                  <a:pt x="1595" y="366"/>
                  <a:pt x="1615" y="1"/>
                  <a:pt x="1882" y="93"/>
                </a:cubicBezTo>
                <a:cubicBezTo>
                  <a:pt x="2002" y="361"/>
                  <a:pt x="1901" y="810"/>
                  <a:pt x="1864" y="1090"/>
                </a:cubicBezTo>
                <a:cubicBezTo>
                  <a:pt x="1975" y="1085"/>
                  <a:pt x="2200" y="870"/>
                  <a:pt x="2389" y="915"/>
                </a:cubicBezTo>
                <a:cubicBezTo>
                  <a:pt x="2621" y="972"/>
                  <a:pt x="2518" y="1310"/>
                  <a:pt x="2318" y="1388"/>
                </a:cubicBezTo>
                <a:cubicBezTo>
                  <a:pt x="2641" y="1436"/>
                  <a:pt x="3207" y="1348"/>
                  <a:pt x="3211" y="1650"/>
                </a:cubicBezTo>
                <a:cubicBezTo>
                  <a:pt x="3214" y="1947"/>
                  <a:pt x="2618" y="1872"/>
                  <a:pt x="2266" y="1895"/>
                </a:cubicBezTo>
                <a:cubicBezTo>
                  <a:pt x="2249" y="2062"/>
                  <a:pt x="2626" y="2090"/>
                  <a:pt x="2546" y="2332"/>
                </a:cubicBezTo>
                <a:cubicBezTo>
                  <a:pt x="2453" y="2613"/>
                  <a:pt x="2006" y="2156"/>
                  <a:pt x="1864" y="208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45" name="Shape 645"/>
        <p:cNvGrpSpPr/>
        <p:nvPr/>
      </p:nvGrpSpPr>
      <p:grpSpPr>
        <a:xfrm>
          <a:off x="0" y="0"/>
          <a:ext cx="0" cy="0"/>
          <a:chOff x="0" y="0"/>
          <a:chExt cx="0" cy="0"/>
        </a:xfrm>
      </p:grpSpPr>
      <p:sp>
        <p:nvSpPr>
          <p:cNvPr id="646" name="Google Shape;646;p22"/>
          <p:cNvSpPr/>
          <p:nvPr/>
        </p:nvSpPr>
        <p:spPr>
          <a:xfrm>
            <a:off x="613438" y="425050"/>
            <a:ext cx="7917126"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647" name="Google Shape;647;p22"/>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INTENCIÓN del T. Narrativo</a:t>
            </a:r>
            <a:endParaRPr/>
          </a:p>
        </p:txBody>
      </p:sp>
      <p:sp>
        <p:nvSpPr>
          <p:cNvPr id="648" name="Google Shape;648;p22"/>
          <p:cNvSpPr txBox="1"/>
          <p:nvPr>
            <p:ph idx="1" type="body"/>
          </p:nvPr>
        </p:nvSpPr>
        <p:spPr>
          <a:xfrm>
            <a:off x="720000" y="1179875"/>
            <a:ext cx="4228500" cy="3073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1600"/>
              </a:spcAft>
              <a:buClr>
                <a:srgbClr val="273D40"/>
              </a:buClr>
              <a:buSzPts val="600"/>
              <a:buFont typeface="Arial"/>
              <a:buNone/>
            </a:pPr>
            <a:r>
              <a:rPr lang="en" sz="1800">
                <a:solidFill>
                  <a:schemeClr val="dk1"/>
                </a:solidFill>
              </a:rPr>
              <a:t>El </a:t>
            </a:r>
            <a:r>
              <a:rPr b="1" lang="en" sz="1800">
                <a:solidFill>
                  <a:schemeClr val="dk1"/>
                </a:solidFill>
              </a:rPr>
              <a:t>texto narrativo</a:t>
            </a:r>
            <a:r>
              <a:rPr lang="en" sz="1800">
                <a:solidFill>
                  <a:schemeClr val="dk1"/>
                </a:solidFill>
              </a:rPr>
              <a:t> constituye un </a:t>
            </a:r>
            <a:r>
              <a:rPr b="1" lang="en" sz="1800">
                <a:solidFill>
                  <a:schemeClr val="dk1"/>
                </a:solidFill>
              </a:rPr>
              <a:t>relato de hechos,</a:t>
            </a:r>
            <a:r>
              <a:rPr lang="en" sz="1800">
                <a:solidFill>
                  <a:schemeClr val="dk1"/>
                </a:solidFill>
              </a:rPr>
              <a:t> que se presentan como una </a:t>
            </a:r>
            <a:r>
              <a:rPr b="1" lang="en" sz="1800">
                <a:solidFill>
                  <a:schemeClr val="dk1"/>
                </a:solidFill>
              </a:rPr>
              <a:t>secuencia de acciones realizadas por personas o personajes</a:t>
            </a:r>
            <a:r>
              <a:rPr lang="en" sz="1800">
                <a:solidFill>
                  <a:schemeClr val="dk1"/>
                </a:solidFill>
              </a:rPr>
              <a:t>, secuencias organizadas según </a:t>
            </a:r>
            <a:r>
              <a:rPr b="1" lang="en" sz="1800">
                <a:solidFill>
                  <a:schemeClr val="dk1"/>
                </a:solidFill>
              </a:rPr>
              <a:t>criterios fundamentales de temporalidad y causalidad.</a:t>
            </a:r>
            <a:r>
              <a:rPr lang="en" sz="1800">
                <a:solidFill>
                  <a:schemeClr val="dk1"/>
                </a:solidFill>
              </a:rPr>
              <a:t> El texto narrativo apunta a </a:t>
            </a:r>
            <a:r>
              <a:rPr b="1" lang="en" sz="1800">
                <a:solidFill>
                  <a:schemeClr val="dk1"/>
                </a:solidFill>
              </a:rPr>
              <a:t>informar al receptor en torno a una serie de hechos y acciones que el emisor considere relevante.</a:t>
            </a:r>
            <a:r>
              <a:rPr lang="en" sz="1800">
                <a:solidFill>
                  <a:schemeClr val="dk1"/>
                </a:solidFill>
              </a:rPr>
              <a:t> También, apunta a </a:t>
            </a:r>
            <a:r>
              <a:rPr b="1" lang="en" sz="1800">
                <a:solidFill>
                  <a:schemeClr val="dk1"/>
                </a:solidFill>
              </a:rPr>
              <a:t>crear mundos de ficción. </a:t>
            </a:r>
            <a:endParaRPr b="1" sz="1800"/>
          </a:p>
        </p:txBody>
      </p:sp>
      <p:pic>
        <p:nvPicPr>
          <p:cNvPr id="649" name="Google Shape;649;p22"/>
          <p:cNvPicPr preferRelativeResize="0"/>
          <p:nvPr/>
        </p:nvPicPr>
        <p:blipFill rotWithShape="1">
          <a:blip r:embed="rId3">
            <a:alphaModFix/>
          </a:blip>
          <a:srcRect b="0" l="0" r="0" t="0"/>
          <a:stretch/>
        </p:blipFill>
        <p:spPr>
          <a:xfrm>
            <a:off x="5178125" y="1578227"/>
            <a:ext cx="3494475" cy="2420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53" name="Shape 653"/>
        <p:cNvGrpSpPr/>
        <p:nvPr/>
      </p:nvGrpSpPr>
      <p:grpSpPr>
        <a:xfrm>
          <a:off x="0" y="0"/>
          <a:ext cx="0" cy="0"/>
          <a:chOff x="0" y="0"/>
          <a:chExt cx="0" cy="0"/>
        </a:xfrm>
      </p:grpSpPr>
      <p:sp>
        <p:nvSpPr>
          <p:cNvPr id="654" name="Google Shape;654;p23"/>
          <p:cNvSpPr/>
          <p:nvPr/>
        </p:nvSpPr>
        <p:spPr>
          <a:xfrm>
            <a:off x="613438" y="425050"/>
            <a:ext cx="7917126"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655" name="Google Shape;655;p23"/>
          <p:cNvSpPr txBox="1"/>
          <p:nvPr>
            <p:ph type="title"/>
          </p:nvPr>
        </p:nvSpPr>
        <p:spPr>
          <a:xfrm>
            <a:off x="1861200" y="435038"/>
            <a:ext cx="5421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sz="3300"/>
              <a:t>Modalidades del T. narrativo</a:t>
            </a:r>
            <a:endParaRPr sz="3300"/>
          </a:p>
        </p:txBody>
      </p:sp>
      <p:sp>
        <p:nvSpPr>
          <p:cNvPr id="656" name="Google Shape;656;p23"/>
          <p:cNvSpPr txBox="1"/>
          <p:nvPr>
            <p:ph idx="1" type="subTitle"/>
          </p:nvPr>
        </p:nvSpPr>
        <p:spPr>
          <a:xfrm>
            <a:off x="1290763" y="2502975"/>
            <a:ext cx="2907600" cy="71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latin typeface="Lilita One"/>
                <a:ea typeface="Lilita One"/>
                <a:cs typeface="Lilita One"/>
                <a:sym typeface="Lilita One"/>
              </a:rPr>
              <a:t>Literario</a:t>
            </a:r>
            <a:endParaRPr>
              <a:latin typeface="Lilita One"/>
              <a:ea typeface="Lilita One"/>
              <a:cs typeface="Lilita One"/>
              <a:sym typeface="Lilita One"/>
            </a:endParaRPr>
          </a:p>
        </p:txBody>
      </p:sp>
      <p:sp>
        <p:nvSpPr>
          <p:cNvPr id="657" name="Google Shape;657;p23"/>
          <p:cNvSpPr txBox="1"/>
          <p:nvPr>
            <p:ph idx="2" type="subTitle"/>
          </p:nvPr>
        </p:nvSpPr>
        <p:spPr>
          <a:xfrm>
            <a:off x="4945638" y="2502975"/>
            <a:ext cx="2907600" cy="71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latin typeface="Lilita One"/>
                <a:ea typeface="Lilita One"/>
                <a:cs typeface="Lilita One"/>
                <a:sym typeface="Lilita One"/>
              </a:rPr>
              <a:t>No Literario</a:t>
            </a:r>
            <a:endParaRPr>
              <a:latin typeface="Lilita One"/>
              <a:ea typeface="Lilita One"/>
              <a:cs typeface="Lilita One"/>
              <a:sym typeface="Lilita One"/>
            </a:endParaRPr>
          </a:p>
        </p:txBody>
      </p:sp>
      <p:sp>
        <p:nvSpPr>
          <p:cNvPr id="658" name="Google Shape;658;p23"/>
          <p:cNvSpPr txBox="1"/>
          <p:nvPr>
            <p:ph idx="3" type="subTitle"/>
          </p:nvPr>
        </p:nvSpPr>
        <p:spPr>
          <a:xfrm>
            <a:off x="1428025" y="3117000"/>
            <a:ext cx="2633100" cy="158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 sz="1700"/>
              <a:t>(no exigen la correspondencia de los hechos con la realidad): mitos, leyendas, poemas épicos, cuentos, novelas, chistes, etc.</a:t>
            </a:r>
            <a:endParaRPr b="1" sz="1700"/>
          </a:p>
        </p:txBody>
      </p:sp>
      <p:sp>
        <p:nvSpPr>
          <p:cNvPr id="659" name="Google Shape;659;p23"/>
          <p:cNvSpPr txBox="1"/>
          <p:nvPr>
            <p:ph idx="4" type="subTitle"/>
          </p:nvPr>
        </p:nvSpPr>
        <p:spPr>
          <a:xfrm>
            <a:off x="5082900" y="3117000"/>
            <a:ext cx="2633100" cy="170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 sz="1700"/>
              <a:t>(exigen la correspondencia de los hechos con lo real): crónicas, textos de historia, cartas, anécdotas, biografías, etc.</a:t>
            </a:r>
            <a:endParaRPr b="1" sz="1700"/>
          </a:p>
        </p:txBody>
      </p:sp>
      <p:grpSp>
        <p:nvGrpSpPr>
          <p:cNvPr id="660" name="Google Shape;660;p23"/>
          <p:cNvGrpSpPr/>
          <p:nvPr/>
        </p:nvGrpSpPr>
        <p:grpSpPr>
          <a:xfrm rot="-6897308">
            <a:off x="572468" y="-5047"/>
            <a:ext cx="886284" cy="1452877"/>
            <a:chOff x="1628750" y="2970125"/>
            <a:chExt cx="560700" cy="919150"/>
          </a:xfrm>
        </p:grpSpPr>
        <p:sp>
          <p:nvSpPr>
            <p:cNvPr id="661" name="Google Shape;661;p23"/>
            <p:cNvSpPr/>
            <p:nvPr/>
          </p:nvSpPr>
          <p:spPr>
            <a:xfrm>
              <a:off x="1628750" y="3068775"/>
              <a:ext cx="391525" cy="820500"/>
            </a:xfrm>
            <a:custGeom>
              <a:rect b="b" l="l" r="r" t="t"/>
              <a:pathLst>
                <a:path extrusionOk="0" h="32820" w="15661">
                  <a:moveTo>
                    <a:pt x="2064" y="72"/>
                  </a:moveTo>
                  <a:cubicBezTo>
                    <a:pt x="1894" y="72"/>
                    <a:pt x="1843" y="557"/>
                    <a:pt x="1671" y="1387"/>
                  </a:cubicBezTo>
                  <a:cubicBezTo>
                    <a:pt x="779" y="5690"/>
                    <a:pt x="751" y="5850"/>
                    <a:pt x="194" y="8601"/>
                  </a:cubicBezTo>
                  <a:cubicBezTo>
                    <a:pt x="95" y="9088"/>
                    <a:pt x="0" y="9361"/>
                    <a:pt x="23" y="9700"/>
                  </a:cubicBezTo>
                  <a:cubicBezTo>
                    <a:pt x="31" y="9824"/>
                    <a:pt x="55" y="9959"/>
                    <a:pt x="100" y="10115"/>
                  </a:cubicBezTo>
                  <a:cubicBezTo>
                    <a:pt x="1200" y="13904"/>
                    <a:pt x="2293" y="17696"/>
                    <a:pt x="3390" y="21487"/>
                  </a:cubicBezTo>
                  <a:cubicBezTo>
                    <a:pt x="5126" y="27488"/>
                    <a:pt x="5899" y="30178"/>
                    <a:pt x="6256" y="31385"/>
                  </a:cubicBezTo>
                  <a:cubicBezTo>
                    <a:pt x="6586" y="32506"/>
                    <a:pt x="6559" y="32348"/>
                    <a:pt x="6611" y="32380"/>
                  </a:cubicBezTo>
                  <a:cubicBezTo>
                    <a:pt x="7114" y="32684"/>
                    <a:pt x="7827" y="32820"/>
                    <a:pt x="8633" y="32820"/>
                  </a:cubicBezTo>
                  <a:cubicBezTo>
                    <a:pt x="11107" y="32820"/>
                    <a:pt x="14465" y="31543"/>
                    <a:pt x="15392" y="29911"/>
                  </a:cubicBezTo>
                  <a:cubicBezTo>
                    <a:pt x="15631" y="29486"/>
                    <a:pt x="15661" y="30629"/>
                    <a:pt x="9157" y="8020"/>
                  </a:cubicBezTo>
                  <a:cubicBezTo>
                    <a:pt x="9094" y="7799"/>
                    <a:pt x="9030" y="7575"/>
                    <a:pt x="8965" y="7350"/>
                  </a:cubicBezTo>
                  <a:cubicBezTo>
                    <a:pt x="8939" y="7260"/>
                    <a:pt x="8928" y="7203"/>
                    <a:pt x="8890" y="7130"/>
                  </a:cubicBezTo>
                  <a:cubicBezTo>
                    <a:pt x="8755" y="6882"/>
                    <a:pt x="8292" y="6447"/>
                    <a:pt x="5743" y="3802"/>
                  </a:cubicBezTo>
                  <a:cubicBezTo>
                    <a:pt x="2081" y="1"/>
                    <a:pt x="2340" y="247"/>
                    <a:pt x="2160" y="113"/>
                  </a:cubicBezTo>
                  <a:cubicBezTo>
                    <a:pt x="2124" y="85"/>
                    <a:pt x="2092" y="72"/>
                    <a:pt x="2064" y="72"/>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3"/>
            <p:cNvSpPr/>
            <p:nvPr/>
          </p:nvSpPr>
          <p:spPr>
            <a:xfrm>
              <a:off x="1895600" y="3609600"/>
              <a:ext cx="69725" cy="216225"/>
            </a:xfrm>
            <a:custGeom>
              <a:rect b="b" l="l" r="r" t="t"/>
              <a:pathLst>
                <a:path extrusionOk="0" h="8649" w="2789">
                  <a:moveTo>
                    <a:pt x="225" y="0"/>
                  </a:moveTo>
                  <a:cubicBezTo>
                    <a:pt x="208" y="0"/>
                    <a:pt x="191" y="2"/>
                    <a:pt x="173" y="6"/>
                  </a:cubicBezTo>
                  <a:cubicBezTo>
                    <a:pt x="71" y="29"/>
                    <a:pt x="1" y="114"/>
                    <a:pt x="16" y="196"/>
                  </a:cubicBezTo>
                  <a:cubicBezTo>
                    <a:pt x="152" y="911"/>
                    <a:pt x="320" y="1617"/>
                    <a:pt x="500" y="2319"/>
                  </a:cubicBezTo>
                  <a:cubicBezTo>
                    <a:pt x="678" y="3022"/>
                    <a:pt x="874" y="3718"/>
                    <a:pt x="1073" y="4415"/>
                  </a:cubicBezTo>
                  <a:cubicBezTo>
                    <a:pt x="1277" y="5110"/>
                    <a:pt x="1483" y="5803"/>
                    <a:pt x="1703" y="6492"/>
                  </a:cubicBezTo>
                  <a:cubicBezTo>
                    <a:pt x="1922" y="7182"/>
                    <a:pt x="2147" y="7870"/>
                    <a:pt x="2398" y="8552"/>
                  </a:cubicBezTo>
                  <a:cubicBezTo>
                    <a:pt x="2419" y="8611"/>
                    <a:pt x="2483" y="8648"/>
                    <a:pt x="2559" y="8648"/>
                  </a:cubicBezTo>
                  <a:cubicBezTo>
                    <a:pt x="2575" y="8648"/>
                    <a:pt x="2592" y="8647"/>
                    <a:pt x="2609" y="8643"/>
                  </a:cubicBezTo>
                  <a:cubicBezTo>
                    <a:pt x="2714" y="8620"/>
                    <a:pt x="2788" y="8533"/>
                    <a:pt x="2774" y="8449"/>
                  </a:cubicBezTo>
                  <a:cubicBezTo>
                    <a:pt x="2653" y="7730"/>
                    <a:pt x="2494" y="7021"/>
                    <a:pt x="2320" y="6317"/>
                  </a:cubicBezTo>
                  <a:cubicBezTo>
                    <a:pt x="2148" y="5612"/>
                    <a:pt x="1954" y="4913"/>
                    <a:pt x="1754" y="4217"/>
                  </a:cubicBezTo>
                  <a:cubicBezTo>
                    <a:pt x="1548" y="3522"/>
                    <a:pt x="1337" y="2829"/>
                    <a:pt x="1108" y="2141"/>
                  </a:cubicBezTo>
                  <a:cubicBezTo>
                    <a:pt x="881" y="1453"/>
                    <a:pt x="645" y="769"/>
                    <a:pt x="380" y="91"/>
                  </a:cubicBezTo>
                  <a:cubicBezTo>
                    <a:pt x="358" y="36"/>
                    <a:pt x="297" y="0"/>
                    <a:pt x="2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3"/>
            <p:cNvSpPr/>
            <p:nvPr/>
          </p:nvSpPr>
          <p:spPr>
            <a:xfrm>
              <a:off x="1778725" y="3643475"/>
              <a:ext cx="70575" cy="216000"/>
            </a:xfrm>
            <a:custGeom>
              <a:rect b="b" l="l" r="r" t="t"/>
              <a:pathLst>
                <a:path extrusionOk="0" h="8640" w="2823">
                  <a:moveTo>
                    <a:pt x="223" y="1"/>
                  </a:moveTo>
                  <a:cubicBezTo>
                    <a:pt x="207" y="1"/>
                    <a:pt x="190" y="3"/>
                    <a:pt x="172" y="6"/>
                  </a:cubicBezTo>
                  <a:cubicBezTo>
                    <a:pt x="71" y="30"/>
                    <a:pt x="1" y="115"/>
                    <a:pt x="16" y="197"/>
                  </a:cubicBezTo>
                  <a:cubicBezTo>
                    <a:pt x="153" y="912"/>
                    <a:pt x="320" y="1617"/>
                    <a:pt x="498" y="2319"/>
                  </a:cubicBezTo>
                  <a:cubicBezTo>
                    <a:pt x="675" y="3023"/>
                    <a:pt x="869" y="3721"/>
                    <a:pt x="1067" y="4417"/>
                  </a:cubicBezTo>
                  <a:cubicBezTo>
                    <a:pt x="1272" y="5112"/>
                    <a:pt x="1479" y="5805"/>
                    <a:pt x="1705" y="6494"/>
                  </a:cubicBezTo>
                  <a:cubicBezTo>
                    <a:pt x="1929" y="7183"/>
                    <a:pt x="2165" y="7868"/>
                    <a:pt x="2431" y="8546"/>
                  </a:cubicBezTo>
                  <a:cubicBezTo>
                    <a:pt x="2453" y="8603"/>
                    <a:pt x="2517" y="8640"/>
                    <a:pt x="2592" y="8640"/>
                  </a:cubicBezTo>
                  <a:cubicBezTo>
                    <a:pt x="2609" y="8640"/>
                    <a:pt x="2627" y="8638"/>
                    <a:pt x="2644" y="8634"/>
                  </a:cubicBezTo>
                  <a:cubicBezTo>
                    <a:pt x="2750" y="8610"/>
                    <a:pt x="2822" y="8522"/>
                    <a:pt x="2806" y="8437"/>
                  </a:cubicBezTo>
                  <a:cubicBezTo>
                    <a:pt x="2668" y="7723"/>
                    <a:pt x="2501" y="7018"/>
                    <a:pt x="2321" y="6316"/>
                  </a:cubicBezTo>
                  <a:cubicBezTo>
                    <a:pt x="2143" y="5613"/>
                    <a:pt x="1948" y="4916"/>
                    <a:pt x="1748" y="4219"/>
                  </a:cubicBezTo>
                  <a:cubicBezTo>
                    <a:pt x="1543" y="3524"/>
                    <a:pt x="1334" y="2831"/>
                    <a:pt x="1107" y="2142"/>
                  </a:cubicBezTo>
                  <a:cubicBezTo>
                    <a:pt x="882" y="1454"/>
                    <a:pt x="646" y="769"/>
                    <a:pt x="379" y="92"/>
                  </a:cubicBezTo>
                  <a:cubicBezTo>
                    <a:pt x="357" y="36"/>
                    <a:pt x="295" y="1"/>
                    <a:pt x="2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3"/>
            <p:cNvSpPr/>
            <p:nvPr/>
          </p:nvSpPr>
          <p:spPr>
            <a:xfrm>
              <a:off x="1693350" y="3345550"/>
              <a:ext cx="57075" cy="168425"/>
            </a:xfrm>
            <a:custGeom>
              <a:rect b="b" l="l" r="r" t="t"/>
              <a:pathLst>
                <a:path extrusionOk="0" h="6737" w="2283">
                  <a:moveTo>
                    <a:pt x="222" y="0"/>
                  </a:moveTo>
                  <a:cubicBezTo>
                    <a:pt x="207" y="0"/>
                    <a:pt x="191" y="2"/>
                    <a:pt x="175" y="5"/>
                  </a:cubicBezTo>
                  <a:cubicBezTo>
                    <a:pt x="72" y="26"/>
                    <a:pt x="0" y="111"/>
                    <a:pt x="14" y="194"/>
                  </a:cubicBezTo>
                  <a:cubicBezTo>
                    <a:pt x="106" y="750"/>
                    <a:pt x="230" y="1297"/>
                    <a:pt x="363" y="1842"/>
                  </a:cubicBezTo>
                  <a:cubicBezTo>
                    <a:pt x="495" y="2386"/>
                    <a:pt x="645" y="2926"/>
                    <a:pt x="798" y="3465"/>
                  </a:cubicBezTo>
                  <a:cubicBezTo>
                    <a:pt x="957" y="4002"/>
                    <a:pt x="1120" y="4538"/>
                    <a:pt x="1302" y="5068"/>
                  </a:cubicBezTo>
                  <a:cubicBezTo>
                    <a:pt x="1482" y="5599"/>
                    <a:pt x="1672" y="6126"/>
                    <a:pt x="1894" y="6645"/>
                  </a:cubicBezTo>
                  <a:cubicBezTo>
                    <a:pt x="1918" y="6701"/>
                    <a:pt x="1979" y="6736"/>
                    <a:pt x="2052" y="6736"/>
                  </a:cubicBezTo>
                  <a:cubicBezTo>
                    <a:pt x="2069" y="6736"/>
                    <a:pt x="2085" y="6734"/>
                    <a:pt x="2103" y="6731"/>
                  </a:cubicBezTo>
                  <a:cubicBezTo>
                    <a:pt x="2208" y="6709"/>
                    <a:pt x="2282" y="6622"/>
                    <a:pt x="2268" y="6536"/>
                  </a:cubicBezTo>
                  <a:cubicBezTo>
                    <a:pt x="2176" y="5980"/>
                    <a:pt x="2052" y="5433"/>
                    <a:pt x="1918" y="4888"/>
                  </a:cubicBezTo>
                  <a:cubicBezTo>
                    <a:pt x="1784" y="4344"/>
                    <a:pt x="1633" y="3804"/>
                    <a:pt x="1479" y="3267"/>
                  </a:cubicBezTo>
                  <a:cubicBezTo>
                    <a:pt x="1318" y="2730"/>
                    <a:pt x="1153" y="2194"/>
                    <a:pt x="971" y="1664"/>
                  </a:cubicBezTo>
                  <a:cubicBezTo>
                    <a:pt x="791" y="1134"/>
                    <a:pt x="599" y="606"/>
                    <a:pt x="378" y="88"/>
                  </a:cubicBezTo>
                  <a:cubicBezTo>
                    <a:pt x="355" y="34"/>
                    <a:pt x="294"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3"/>
            <p:cNvSpPr/>
            <p:nvPr/>
          </p:nvSpPr>
          <p:spPr>
            <a:xfrm>
              <a:off x="1808800" y="3312050"/>
              <a:ext cx="56050" cy="167325"/>
            </a:xfrm>
            <a:custGeom>
              <a:rect b="b" l="l" r="r" t="t"/>
              <a:pathLst>
                <a:path extrusionOk="0" h="6693" w="2242">
                  <a:moveTo>
                    <a:pt x="223" y="0"/>
                  </a:moveTo>
                  <a:cubicBezTo>
                    <a:pt x="208" y="0"/>
                    <a:pt x="192" y="2"/>
                    <a:pt x="177" y="5"/>
                  </a:cubicBezTo>
                  <a:cubicBezTo>
                    <a:pt x="74" y="26"/>
                    <a:pt x="1" y="110"/>
                    <a:pt x="14" y="193"/>
                  </a:cubicBezTo>
                  <a:cubicBezTo>
                    <a:pt x="104" y="745"/>
                    <a:pt x="223" y="1289"/>
                    <a:pt x="352" y="1830"/>
                  </a:cubicBezTo>
                  <a:cubicBezTo>
                    <a:pt x="481" y="2371"/>
                    <a:pt x="628" y="2907"/>
                    <a:pt x="778" y="3442"/>
                  </a:cubicBezTo>
                  <a:cubicBezTo>
                    <a:pt x="934" y="3975"/>
                    <a:pt x="1093" y="4507"/>
                    <a:pt x="1271" y="5034"/>
                  </a:cubicBezTo>
                  <a:cubicBezTo>
                    <a:pt x="1448" y="5562"/>
                    <a:pt x="1635" y="6087"/>
                    <a:pt x="1852" y="6601"/>
                  </a:cubicBezTo>
                  <a:cubicBezTo>
                    <a:pt x="1876" y="6657"/>
                    <a:pt x="1939" y="6693"/>
                    <a:pt x="2013" y="6693"/>
                  </a:cubicBezTo>
                  <a:cubicBezTo>
                    <a:pt x="2028" y="6693"/>
                    <a:pt x="2045" y="6691"/>
                    <a:pt x="2061" y="6688"/>
                  </a:cubicBezTo>
                  <a:cubicBezTo>
                    <a:pt x="2168" y="6665"/>
                    <a:pt x="2242" y="6578"/>
                    <a:pt x="2227" y="6492"/>
                  </a:cubicBezTo>
                  <a:cubicBezTo>
                    <a:pt x="2138" y="5941"/>
                    <a:pt x="2018" y="5397"/>
                    <a:pt x="1887" y="4857"/>
                  </a:cubicBezTo>
                  <a:cubicBezTo>
                    <a:pt x="1758" y="4316"/>
                    <a:pt x="1610" y="3781"/>
                    <a:pt x="1459" y="3246"/>
                  </a:cubicBezTo>
                  <a:cubicBezTo>
                    <a:pt x="1302" y="2713"/>
                    <a:pt x="1141" y="2182"/>
                    <a:pt x="962" y="1655"/>
                  </a:cubicBezTo>
                  <a:cubicBezTo>
                    <a:pt x="785" y="1128"/>
                    <a:pt x="597" y="604"/>
                    <a:pt x="378" y="89"/>
                  </a:cubicBezTo>
                  <a:lnTo>
                    <a:pt x="378" y="88"/>
                  </a:lnTo>
                  <a:cubicBezTo>
                    <a:pt x="355" y="34"/>
                    <a:pt x="294" y="0"/>
                    <a:pt x="22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3"/>
            <p:cNvSpPr/>
            <p:nvPr/>
          </p:nvSpPr>
          <p:spPr>
            <a:xfrm>
              <a:off x="1628750" y="3068775"/>
              <a:ext cx="222250" cy="248475"/>
            </a:xfrm>
            <a:custGeom>
              <a:rect b="b" l="l" r="r" t="t"/>
              <a:pathLst>
                <a:path extrusionOk="0" h="9939" w="8890">
                  <a:moveTo>
                    <a:pt x="2065" y="72"/>
                  </a:moveTo>
                  <a:cubicBezTo>
                    <a:pt x="1894" y="72"/>
                    <a:pt x="1843" y="557"/>
                    <a:pt x="1671" y="1387"/>
                  </a:cubicBezTo>
                  <a:cubicBezTo>
                    <a:pt x="1269" y="3327"/>
                    <a:pt x="1043" y="4424"/>
                    <a:pt x="866" y="5296"/>
                  </a:cubicBezTo>
                  <a:cubicBezTo>
                    <a:pt x="832" y="5457"/>
                    <a:pt x="801" y="5611"/>
                    <a:pt x="770" y="5760"/>
                  </a:cubicBezTo>
                  <a:cubicBezTo>
                    <a:pt x="599" y="6599"/>
                    <a:pt x="455" y="7318"/>
                    <a:pt x="194" y="8601"/>
                  </a:cubicBezTo>
                  <a:cubicBezTo>
                    <a:pt x="95" y="9088"/>
                    <a:pt x="0" y="9361"/>
                    <a:pt x="24" y="9700"/>
                  </a:cubicBezTo>
                  <a:cubicBezTo>
                    <a:pt x="32" y="9702"/>
                    <a:pt x="42" y="9704"/>
                    <a:pt x="52" y="9707"/>
                  </a:cubicBezTo>
                  <a:cubicBezTo>
                    <a:pt x="60" y="9709"/>
                    <a:pt x="69" y="9711"/>
                    <a:pt x="78" y="9714"/>
                  </a:cubicBezTo>
                  <a:cubicBezTo>
                    <a:pt x="166" y="9743"/>
                    <a:pt x="254" y="9767"/>
                    <a:pt x="345" y="9781"/>
                  </a:cubicBezTo>
                  <a:cubicBezTo>
                    <a:pt x="1012" y="9881"/>
                    <a:pt x="1660" y="9938"/>
                    <a:pt x="2294" y="9938"/>
                  </a:cubicBezTo>
                  <a:cubicBezTo>
                    <a:pt x="3599" y="9938"/>
                    <a:pt x="4847" y="9698"/>
                    <a:pt x="6086" y="9100"/>
                  </a:cubicBezTo>
                  <a:cubicBezTo>
                    <a:pt x="7084" y="8618"/>
                    <a:pt x="7989" y="8006"/>
                    <a:pt x="8787" y="7236"/>
                  </a:cubicBezTo>
                  <a:cubicBezTo>
                    <a:pt x="8830" y="7194"/>
                    <a:pt x="8865" y="7161"/>
                    <a:pt x="8890" y="7131"/>
                  </a:cubicBezTo>
                  <a:cubicBezTo>
                    <a:pt x="8765" y="6898"/>
                    <a:pt x="8352" y="6503"/>
                    <a:pt x="6215" y="4293"/>
                  </a:cubicBezTo>
                  <a:cubicBezTo>
                    <a:pt x="6189" y="4266"/>
                    <a:pt x="6161" y="4236"/>
                    <a:pt x="6133" y="4207"/>
                  </a:cubicBezTo>
                  <a:cubicBezTo>
                    <a:pt x="6030" y="4100"/>
                    <a:pt x="5922" y="3988"/>
                    <a:pt x="5809" y="3870"/>
                  </a:cubicBezTo>
                  <a:cubicBezTo>
                    <a:pt x="5787" y="3849"/>
                    <a:pt x="5764" y="3825"/>
                    <a:pt x="5743" y="3802"/>
                  </a:cubicBezTo>
                  <a:cubicBezTo>
                    <a:pt x="2081" y="1"/>
                    <a:pt x="2340" y="247"/>
                    <a:pt x="2161" y="113"/>
                  </a:cubicBezTo>
                  <a:cubicBezTo>
                    <a:pt x="2125" y="85"/>
                    <a:pt x="2093" y="72"/>
                    <a:pt x="2065" y="72"/>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3"/>
            <p:cNvSpPr/>
            <p:nvPr/>
          </p:nvSpPr>
          <p:spPr>
            <a:xfrm>
              <a:off x="1650350" y="3068775"/>
              <a:ext cx="123625" cy="132825"/>
            </a:xfrm>
            <a:custGeom>
              <a:rect b="b" l="l" r="r" t="t"/>
              <a:pathLst>
                <a:path extrusionOk="0" h="5313" w="4945">
                  <a:moveTo>
                    <a:pt x="1200" y="72"/>
                  </a:moveTo>
                  <a:cubicBezTo>
                    <a:pt x="1030" y="72"/>
                    <a:pt x="979" y="557"/>
                    <a:pt x="807" y="1387"/>
                  </a:cubicBezTo>
                  <a:cubicBezTo>
                    <a:pt x="405" y="3327"/>
                    <a:pt x="179" y="4424"/>
                    <a:pt x="1" y="5296"/>
                  </a:cubicBezTo>
                  <a:cubicBezTo>
                    <a:pt x="151" y="5307"/>
                    <a:pt x="301" y="5312"/>
                    <a:pt x="452" y="5312"/>
                  </a:cubicBezTo>
                  <a:cubicBezTo>
                    <a:pt x="2282" y="5312"/>
                    <a:pt x="4109" y="4557"/>
                    <a:pt x="4945" y="3870"/>
                  </a:cubicBezTo>
                  <a:cubicBezTo>
                    <a:pt x="4923" y="3849"/>
                    <a:pt x="4900" y="3825"/>
                    <a:pt x="4879" y="3802"/>
                  </a:cubicBezTo>
                  <a:cubicBezTo>
                    <a:pt x="1217" y="1"/>
                    <a:pt x="1476" y="247"/>
                    <a:pt x="1296" y="113"/>
                  </a:cubicBezTo>
                  <a:cubicBezTo>
                    <a:pt x="1260" y="85"/>
                    <a:pt x="1228" y="72"/>
                    <a:pt x="1200" y="72"/>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3"/>
            <p:cNvSpPr/>
            <p:nvPr/>
          </p:nvSpPr>
          <p:spPr>
            <a:xfrm>
              <a:off x="1693600" y="2970125"/>
              <a:ext cx="495850" cy="334425"/>
            </a:xfrm>
            <a:custGeom>
              <a:rect b="b" l="l" r="r" t="t"/>
              <a:pathLst>
                <a:path extrusionOk="0" h="13377" w="19834">
                  <a:moveTo>
                    <a:pt x="13134" y="3482"/>
                  </a:moveTo>
                  <a:cubicBezTo>
                    <a:pt x="13259" y="3482"/>
                    <a:pt x="13392" y="3500"/>
                    <a:pt x="13533" y="3539"/>
                  </a:cubicBezTo>
                  <a:cubicBezTo>
                    <a:pt x="14020" y="3716"/>
                    <a:pt x="14267" y="4234"/>
                    <a:pt x="14304" y="4750"/>
                  </a:cubicBezTo>
                  <a:cubicBezTo>
                    <a:pt x="14383" y="6091"/>
                    <a:pt x="13065" y="7331"/>
                    <a:pt x="11627" y="7510"/>
                  </a:cubicBezTo>
                  <a:cubicBezTo>
                    <a:pt x="11388" y="5878"/>
                    <a:pt x="11707" y="3482"/>
                    <a:pt x="13134" y="3482"/>
                  </a:cubicBezTo>
                  <a:close/>
                  <a:moveTo>
                    <a:pt x="3657" y="1"/>
                  </a:moveTo>
                  <a:cubicBezTo>
                    <a:pt x="3125" y="1"/>
                    <a:pt x="2569" y="116"/>
                    <a:pt x="2038" y="363"/>
                  </a:cubicBezTo>
                  <a:cubicBezTo>
                    <a:pt x="1" y="1314"/>
                    <a:pt x="174" y="3223"/>
                    <a:pt x="398" y="3223"/>
                  </a:cubicBezTo>
                  <a:cubicBezTo>
                    <a:pt x="437" y="3223"/>
                    <a:pt x="477" y="3166"/>
                    <a:pt x="507" y="3040"/>
                  </a:cubicBezTo>
                  <a:cubicBezTo>
                    <a:pt x="513" y="3017"/>
                    <a:pt x="608" y="2540"/>
                    <a:pt x="611" y="2519"/>
                  </a:cubicBezTo>
                  <a:cubicBezTo>
                    <a:pt x="889" y="1343"/>
                    <a:pt x="2159" y="502"/>
                    <a:pt x="3518" y="502"/>
                  </a:cubicBezTo>
                  <a:cubicBezTo>
                    <a:pt x="3884" y="502"/>
                    <a:pt x="4256" y="563"/>
                    <a:pt x="4617" y="695"/>
                  </a:cubicBezTo>
                  <a:cubicBezTo>
                    <a:pt x="7078" y="1727"/>
                    <a:pt x="6027" y="5309"/>
                    <a:pt x="8498" y="7311"/>
                  </a:cubicBezTo>
                  <a:cubicBezTo>
                    <a:pt x="9211" y="7879"/>
                    <a:pt x="10094" y="8245"/>
                    <a:pt x="11023" y="8302"/>
                  </a:cubicBezTo>
                  <a:cubicBezTo>
                    <a:pt x="11798" y="11884"/>
                    <a:pt x="14063" y="13376"/>
                    <a:pt x="16060" y="13376"/>
                  </a:cubicBezTo>
                  <a:cubicBezTo>
                    <a:pt x="17494" y="13376"/>
                    <a:pt x="18789" y="12607"/>
                    <a:pt x="19296" y="11289"/>
                  </a:cubicBezTo>
                  <a:cubicBezTo>
                    <a:pt x="19527" y="10709"/>
                    <a:pt x="19516" y="9564"/>
                    <a:pt x="19304" y="9234"/>
                  </a:cubicBezTo>
                  <a:cubicBezTo>
                    <a:pt x="19227" y="9116"/>
                    <a:pt x="19170" y="9061"/>
                    <a:pt x="19134" y="9061"/>
                  </a:cubicBezTo>
                  <a:cubicBezTo>
                    <a:pt x="19129" y="9061"/>
                    <a:pt x="19125" y="9062"/>
                    <a:pt x="19121" y="9064"/>
                  </a:cubicBezTo>
                  <a:cubicBezTo>
                    <a:pt x="18920" y="9156"/>
                    <a:pt x="19834" y="10791"/>
                    <a:pt x="17974" y="12317"/>
                  </a:cubicBezTo>
                  <a:cubicBezTo>
                    <a:pt x="17340" y="12691"/>
                    <a:pt x="16706" y="12863"/>
                    <a:pt x="16098" y="12863"/>
                  </a:cubicBezTo>
                  <a:cubicBezTo>
                    <a:pt x="14068" y="12863"/>
                    <a:pt x="12318" y="10952"/>
                    <a:pt x="11764" y="8282"/>
                  </a:cubicBezTo>
                  <a:cubicBezTo>
                    <a:pt x="13709" y="8035"/>
                    <a:pt x="15212" y="6375"/>
                    <a:pt x="15109" y="4696"/>
                  </a:cubicBezTo>
                  <a:cubicBezTo>
                    <a:pt x="15006" y="3326"/>
                    <a:pt x="14085" y="2680"/>
                    <a:pt x="13134" y="2680"/>
                  </a:cubicBezTo>
                  <a:cubicBezTo>
                    <a:pt x="12557" y="2680"/>
                    <a:pt x="11970" y="2918"/>
                    <a:pt x="11547" y="3377"/>
                  </a:cubicBezTo>
                  <a:cubicBezTo>
                    <a:pt x="10621" y="4407"/>
                    <a:pt x="10679" y="6152"/>
                    <a:pt x="10876" y="7517"/>
                  </a:cubicBezTo>
                  <a:cubicBezTo>
                    <a:pt x="9732" y="7396"/>
                    <a:pt x="8674" y="6690"/>
                    <a:pt x="8132" y="5857"/>
                  </a:cubicBezTo>
                  <a:cubicBezTo>
                    <a:pt x="7107" y="4289"/>
                    <a:pt x="7179" y="1698"/>
                    <a:pt x="5458" y="516"/>
                  </a:cubicBezTo>
                  <a:cubicBezTo>
                    <a:pt x="4966" y="185"/>
                    <a:pt x="4331" y="1"/>
                    <a:pt x="36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3"/>
            <p:cNvSpPr/>
            <p:nvPr/>
          </p:nvSpPr>
          <p:spPr>
            <a:xfrm>
              <a:off x="1677325" y="3108950"/>
              <a:ext cx="18350" cy="70750"/>
            </a:xfrm>
            <a:custGeom>
              <a:rect b="b" l="l" r="r" t="t"/>
              <a:pathLst>
                <a:path extrusionOk="0" h="2830" w="734">
                  <a:moveTo>
                    <a:pt x="560" y="0"/>
                  </a:moveTo>
                  <a:cubicBezTo>
                    <a:pt x="499" y="0"/>
                    <a:pt x="441" y="37"/>
                    <a:pt x="416" y="96"/>
                  </a:cubicBezTo>
                  <a:cubicBezTo>
                    <a:pt x="330" y="304"/>
                    <a:pt x="270" y="516"/>
                    <a:pt x="218" y="727"/>
                  </a:cubicBezTo>
                  <a:cubicBezTo>
                    <a:pt x="165" y="940"/>
                    <a:pt x="125" y="1155"/>
                    <a:pt x="91" y="1370"/>
                  </a:cubicBezTo>
                  <a:cubicBezTo>
                    <a:pt x="58" y="1586"/>
                    <a:pt x="33" y="1803"/>
                    <a:pt x="20" y="2021"/>
                  </a:cubicBezTo>
                  <a:cubicBezTo>
                    <a:pt x="5" y="2240"/>
                    <a:pt x="0" y="2460"/>
                    <a:pt x="21" y="2684"/>
                  </a:cubicBezTo>
                  <a:lnTo>
                    <a:pt x="21" y="2685"/>
                  </a:lnTo>
                  <a:cubicBezTo>
                    <a:pt x="26" y="2742"/>
                    <a:pt x="63" y="2794"/>
                    <a:pt x="120" y="2818"/>
                  </a:cubicBezTo>
                  <a:cubicBezTo>
                    <a:pt x="139" y="2826"/>
                    <a:pt x="160" y="2830"/>
                    <a:pt x="180" y="2830"/>
                  </a:cubicBezTo>
                  <a:cubicBezTo>
                    <a:pt x="243" y="2830"/>
                    <a:pt x="303" y="2792"/>
                    <a:pt x="328" y="2731"/>
                  </a:cubicBezTo>
                  <a:cubicBezTo>
                    <a:pt x="413" y="2523"/>
                    <a:pt x="474" y="2312"/>
                    <a:pt x="524" y="2099"/>
                  </a:cubicBezTo>
                  <a:cubicBezTo>
                    <a:pt x="577" y="1886"/>
                    <a:pt x="617" y="1671"/>
                    <a:pt x="649" y="1456"/>
                  </a:cubicBezTo>
                  <a:cubicBezTo>
                    <a:pt x="681" y="1240"/>
                    <a:pt x="705" y="1022"/>
                    <a:pt x="716" y="803"/>
                  </a:cubicBezTo>
                  <a:cubicBezTo>
                    <a:pt x="730" y="584"/>
                    <a:pt x="734" y="365"/>
                    <a:pt x="713" y="142"/>
                  </a:cubicBezTo>
                  <a:cubicBezTo>
                    <a:pt x="708" y="86"/>
                    <a:pt x="673" y="35"/>
                    <a:pt x="619" y="12"/>
                  </a:cubicBezTo>
                  <a:cubicBezTo>
                    <a:pt x="600" y="4"/>
                    <a:pt x="579" y="0"/>
                    <a:pt x="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70" name="Google Shape;670;p23"/>
          <p:cNvPicPr preferRelativeResize="0"/>
          <p:nvPr/>
        </p:nvPicPr>
        <p:blipFill rotWithShape="1">
          <a:blip r:embed="rId3">
            <a:alphaModFix/>
          </a:blip>
          <a:srcRect b="0" l="0" r="0" t="0"/>
          <a:stretch/>
        </p:blipFill>
        <p:spPr>
          <a:xfrm>
            <a:off x="1230100" y="1119788"/>
            <a:ext cx="3028950" cy="1514475"/>
          </a:xfrm>
          <a:prstGeom prst="rect">
            <a:avLst/>
          </a:prstGeom>
          <a:noFill/>
          <a:ln>
            <a:noFill/>
          </a:ln>
        </p:spPr>
      </p:pic>
      <p:pic>
        <p:nvPicPr>
          <p:cNvPr id="671" name="Google Shape;671;p23"/>
          <p:cNvPicPr preferRelativeResize="0"/>
          <p:nvPr/>
        </p:nvPicPr>
        <p:blipFill rotWithShape="1">
          <a:blip r:embed="rId4">
            <a:alphaModFix/>
          </a:blip>
          <a:srcRect b="0" l="0" r="0" t="0"/>
          <a:stretch/>
        </p:blipFill>
        <p:spPr>
          <a:xfrm>
            <a:off x="5261525" y="1119798"/>
            <a:ext cx="2275851" cy="151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
          <p:cNvSpPr txBox="1"/>
          <p:nvPr>
            <p:ph type="ctrTitle"/>
          </p:nvPr>
        </p:nvSpPr>
        <p:spPr>
          <a:xfrm>
            <a:off x="715100" y="1115225"/>
            <a:ext cx="4585200" cy="2180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a:p>
        </p:txBody>
      </p:sp>
      <p:sp>
        <p:nvSpPr>
          <p:cNvPr id="457" name="Google Shape;457;p4"/>
          <p:cNvSpPr txBox="1"/>
          <p:nvPr>
            <p:ph idx="1" type="subTitle"/>
          </p:nvPr>
        </p:nvSpPr>
        <p:spPr>
          <a:xfrm>
            <a:off x="715100" y="3539618"/>
            <a:ext cx="4359000" cy="40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8" name="Google Shape;458;p4"/>
          <p:cNvSpPr txBox="1"/>
          <p:nvPr>
            <p:ph idx="2" type="ctrTitle"/>
          </p:nvPr>
        </p:nvSpPr>
        <p:spPr>
          <a:xfrm>
            <a:off x="6898550" y="535000"/>
            <a:ext cx="1530300" cy="342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1800"/>
              <a:buNone/>
            </a:pPr>
            <a:r>
              <a:t/>
            </a:r>
            <a:endParaRPr/>
          </a:p>
        </p:txBody>
      </p:sp>
      <p:pic>
        <p:nvPicPr>
          <p:cNvPr id="459" name="Google Shape;459;p4"/>
          <p:cNvPicPr preferRelativeResize="0"/>
          <p:nvPr/>
        </p:nvPicPr>
        <p:blipFill rotWithShape="1">
          <a:blip r:embed="rId3">
            <a:alphaModFix/>
          </a:blip>
          <a:srcRect b="0" l="0" r="0" t="0"/>
          <a:stretch/>
        </p:blipFill>
        <p:spPr>
          <a:xfrm>
            <a:off x="216700" y="152400"/>
            <a:ext cx="8594109" cy="4838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5" name="Shape 675"/>
        <p:cNvGrpSpPr/>
        <p:nvPr/>
      </p:nvGrpSpPr>
      <p:grpSpPr>
        <a:xfrm>
          <a:off x="0" y="0"/>
          <a:ext cx="0" cy="0"/>
          <a:chOff x="0" y="0"/>
          <a:chExt cx="0" cy="0"/>
        </a:xfrm>
      </p:grpSpPr>
      <p:sp>
        <p:nvSpPr>
          <p:cNvPr id="676" name="Google Shape;676;p24"/>
          <p:cNvSpPr/>
          <p:nvPr/>
        </p:nvSpPr>
        <p:spPr>
          <a:xfrm>
            <a:off x="715100" y="2478625"/>
            <a:ext cx="2641994"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677" name="Google Shape;677;p24"/>
          <p:cNvSpPr/>
          <p:nvPr/>
        </p:nvSpPr>
        <p:spPr>
          <a:xfrm>
            <a:off x="6206200" y="409950"/>
            <a:ext cx="3065067"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678" name="Google Shape;678;p24"/>
          <p:cNvSpPr txBox="1"/>
          <p:nvPr>
            <p:ph type="ctrTitle"/>
          </p:nvPr>
        </p:nvSpPr>
        <p:spPr>
          <a:xfrm>
            <a:off x="715100" y="1115225"/>
            <a:ext cx="4585200" cy="2180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rPr lang="en"/>
              <a:t>Características lingüísticas del </a:t>
            </a:r>
            <a:r>
              <a:rPr lang="en">
                <a:solidFill>
                  <a:schemeClr val="accent5"/>
                </a:solidFill>
                <a:highlight>
                  <a:schemeClr val="lt1"/>
                </a:highlight>
              </a:rPr>
              <a:t>Texto Narrativo</a:t>
            </a:r>
            <a:endParaRPr>
              <a:solidFill>
                <a:schemeClr val="accent5"/>
              </a:solidFill>
              <a:highlight>
                <a:schemeClr val="lt1"/>
              </a:highlight>
            </a:endParaRPr>
          </a:p>
        </p:txBody>
      </p:sp>
      <p:pic>
        <p:nvPicPr>
          <p:cNvPr id="679" name="Google Shape;679;p24"/>
          <p:cNvPicPr preferRelativeResize="0"/>
          <p:nvPr/>
        </p:nvPicPr>
        <p:blipFill rotWithShape="1">
          <a:blip r:embed="rId3">
            <a:alphaModFix/>
          </a:blip>
          <a:srcRect b="0" l="0" r="0" t="0"/>
          <a:stretch/>
        </p:blipFill>
        <p:spPr>
          <a:xfrm rot="431427">
            <a:off x="5493650" y="1308575"/>
            <a:ext cx="3296775" cy="3296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25"/>
          <p:cNvSpPr/>
          <p:nvPr/>
        </p:nvSpPr>
        <p:spPr>
          <a:xfrm>
            <a:off x="613438" y="425050"/>
            <a:ext cx="7917126"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685" name="Google Shape;685;p25"/>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Predominio de las FORMAS VERBALES</a:t>
            </a:r>
            <a:endParaRPr/>
          </a:p>
        </p:txBody>
      </p:sp>
      <p:sp>
        <p:nvSpPr>
          <p:cNvPr id="686" name="Google Shape;686;p25"/>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lang="en" sz="1800">
                <a:solidFill>
                  <a:schemeClr val="dk1"/>
                </a:solidFill>
              </a:rPr>
              <a:t>Porque lo fundamental del texto narrativo es </a:t>
            </a:r>
            <a:r>
              <a:rPr b="1" lang="en" sz="1800">
                <a:solidFill>
                  <a:schemeClr val="dk1"/>
                </a:solidFill>
              </a:rPr>
              <a:t>relatar secuencias de acciones dispuestas temporalmente</a:t>
            </a:r>
            <a:r>
              <a:rPr lang="en" sz="1800">
                <a:solidFill>
                  <a:schemeClr val="dk1"/>
                </a:solidFill>
              </a:rPr>
              <a:t>, </a:t>
            </a:r>
            <a:r>
              <a:rPr b="1" lang="en" sz="1800">
                <a:solidFill>
                  <a:schemeClr val="dk1"/>
                </a:solidFill>
              </a:rPr>
              <a:t>la palabra fundamental de la narración es el verbo.</a:t>
            </a:r>
            <a:r>
              <a:rPr lang="en" sz="1800">
                <a:solidFill>
                  <a:schemeClr val="dk1"/>
                </a:solidFill>
              </a:rPr>
              <a:t> Las formas verbales más habituales son el </a:t>
            </a:r>
            <a:r>
              <a:rPr b="1" lang="en" sz="1800">
                <a:solidFill>
                  <a:schemeClr val="dk1"/>
                </a:solidFill>
              </a:rPr>
              <a:t>pretérito perfecto simple (canté) y el pretérito imperfecto (cantaba).</a:t>
            </a:r>
            <a:r>
              <a:rPr lang="en" sz="1800">
                <a:solidFill>
                  <a:schemeClr val="dk1"/>
                </a:solidFill>
              </a:rPr>
              <a:t> </a:t>
            </a:r>
            <a:endParaRPr sz="1800">
              <a:solidFill>
                <a:schemeClr val="dk1"/>
              </a:solidFill>
            </a:endParaRPr>
          </a:p>
          <a:p>
            <a:pPr indent="0" lvl="0" marL="0" rtl="0" algn="just">
              <a:lnSpc>
                <a:spcPct val="115000"/>
              </a:lnSpc>
              <a:spcBef>
                <a:spcPts val="0"/>
              </a:spcBef>
              <a:spcAft>
                <a:spcPts val="0"/>
              </a:spcAft>
              <a:buSzPts val="1400"/>
              <a:buNone/>
            </a:pPr>
            <a:r>
              <a:rPr lang="en" sz="1800">
                <a:solidFill>
                  <a:schemeClr val="dk1"/>
                </a:solidFill>
              </a:rPr>
              <a:t>El pretérito imperfecto tiende a usarse en las </a:t>
            </a:r>
            <a:r>
              <a:rPr b="1" lang="en" sz="1800">
                <a:solidFill>
                  <a:schemeClr val="dk1"/>
                </a:solidFill>
              </a:rPr>
              <a:t>descripciones</a:t>
            </a:r>
            <a:r>
              <a:rPr lang="en" sz="1800">
                <a:solidFill>
                  <a:schemeClr val="dk1"/>
                </a:solidFill>
              </a:rPr>
              <a:t>. </a:t>
            </a:r>
            <a:endParaRPr sz="1800">
              <a:solidFill>
                <a:schemeClr val="dk1"/>
              </a:solidFill>
            </a:endParaRPr>
          </a:p>
          <a:p>
            <a:pPr indent="0" lvl="0" marL="0" rtl="0" algn="just">
              <a:lnSpc>
                <a:spcPct val="115000"/>
              </a:lnSpc>
              <a:spcBef>
                <a:spcPts val="0"/>
              </a:spcBef>
              <a:spcAft>
                <a:spcPts val="0"/>
              </a:spcAft>
              <a:buSzPts val="1400"/>
              <a:buNone/>
            </a:pPr>
            <a:r>
              <a:t/>
            </a:r>
            <a:endParaRPr sz="1800">
              <a:solidFill>
                <a:schemeClr val="dk1"/>
              </a:solidFill>
            </a:endParaRPr>
          </a:p>
          <a:p>
            <a:pPr indent="0" lvl="0" marL="0" rtl="0" algn="just">
              <a:lnSpc>
                <a:spcPct val="115000"/>
              </a:lnSpc>
              <a:spcBef>
                <a:spcPts val="0"/>
              </a:spcBef>
              <a:spcAft>
                <a:spcPts val="0"/>
              </a:spcAft>
              <a:buSzPts val="1400"/>
              <a:buNone/>
            </a:pPr>
            <a:r>
              <a:t/>
            </a:r>
            <a:endParaRPr sz="1800">
              <a:solidFill>
                <a:schemeClr val="dk1"/>
              </a:solidFill>
            </a:endParaRPr>
          </a:p>
          <a:p>
            <a:pPr indent="0" lvl="0" marL="0" rtl="0" algn="just">
              <a:lnSpc>
                <a:spcPct val="115000"/>
              </a:lnSpc>
              <a:spcBef>
                <a:spcPts val="0"/>
              </a:spcBef>
              <a:spcAft>
                <a:spcPts val="0"/>
              </a:spcAft>
              <a:buSzPts val="1400"/>
              <a:buNone/>
            </a:pPr>
            <a:r>
              <a:t/>
            </a:r>
            <a:endParaRPr sz="1800">
              <a:solidFill>
                <a:schemeClr val="dk1"/>
              </a:solidFill>
            </a:endParaRPr>
          </a:p>
          <a:p>
            <a:pPr indent="0" lvl="0" marL="0" rtl="0" algn="just">
              <a:lnSpc>
                <a:spcPct val="115000"/>
              </a:lnSpc>
              <a:spcBef>
                <a:spcPts val="0"/>
              </a:spcBef>
              <a:spcAft>
                <a:spcPts val="0"/>
              </a:spcAft>
              <a:buSzPts val="1400"/>
              <a:buNone/>
            </a:pPr>
            <a:r>
              <a:t/>
            </a:r>
            <a:endParaRPr sz="1800">
              <a:solidFill>
                <a:schemeClr val="dk1"/>
              </a:solidFill>
            </a:endParaRPr>
          </a:p>
          <a:p>
            <a:pPr indent="0" lvl="0" marL="0" rtl="0" algn="just">
              <a:lnSpc>
                <a:spcPct val="115000"/>
              </a:lnSpc>
              <a:spcBef>
                <a:spcPts val="0"/>
              </a:spcBef>
              <a:spcAft>
                <a:spcPts val="0"/>
              </a:spcAft>
              <a:buSzPts val="1400"/>
              <a:buNone/>
            </a:pPr>
            <a:r>
              <a:rPr lang="en" sz="1800">
                <a:solidFill>
                  <a:schemeClr val="dk1"/>
                </a:solidFill>
              </a:rPr>
              <a:t>El presente es un tiempo menos habitual. También es relevante el </a:t>
            </a:r>
            <a:r>
              <a:rPr b="1" lang="en" sz="1800">
                <a:solidFill>
                  <a:schemeClr val="dk1"/>
                </a:solidFill>
              </a:rPr>
              <a:t>uso de adverbios de tiempo y lugar.</a:t>
            </a:r>
            <a:endParaRPr b="1" sz="1800">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pic>
        <p:nvPicPr>
          <p:cNvPr id="687" name="Google Shape;687;p25"/>
          <p:cNvPicPr preferRelativeResize="0"/>
          <p:nvPr/>
        </p:nvPicPr>
        <p:blipFill rotWithShape="1">
          <a:blip r:embed="rId3">
            <a:alphaModFix/>
          </a:blip>
          <a:srcRect b="0" l="0" r="0" t="0"/>
          <a:stretch/>
        </p:blipFill>
        <p:spPr>
          <a:xfrm>
            <a:off x="3165325" y="2845273"/>
            <a:ext cx="2813350" cy="1117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26"/>
          <p:cNvSpPr/>
          <p:nvPr/>
        </p:nvSpPr>
        <p:spPr>
          <a:xfrm>
            <a:off x="613438" y="425050"/>
            <a:ext cx="7917126"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693" name="Google Shape;693;p26"/>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Estructuras Sintácticas</a:t>
            </a:r>
            <a:endParaRPr/>
          </a:p>
        </p:txBody>
      </p:sp>
      <p:sp>
        <p:nvSpPr>
          <p:cNvPr id="694" name="Google Shape;694;p26"/>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lang="en" sz="1800">
                <a:solidFill>
                  <a:schemeClr val="dk1"/>
                </a:solidFill>
              </a:rPr>
              <a:t>Para la narración se utilizan </a:t>
            </a:r>
            <a:r>
              <a:rPr b="1" lang="en" sz="1800">
                <a:solidFill>
                  <a:schemeClr val="dk1"/>
                </a:solidFill>
              </a:rPr>
              <a:t>estructuras predicativas</a:t>
            </a:r>
            <a:r>
              <a:rPr lang="en" sz="1800">
                <a:solidFill>
                  <a:schemeClr val="dk1"/>
                </a:solidFill>
              </a:rPr>
              <a:t> con </a:t>
            </a:r>
            <a:r>
              <a:rPr b="1" lang="en" sz="1800">
                <a:solidFill>
                  <a:schemeClr val="dk1"/>
                </a:solidFill>
              </a:rPr>
              <a:t>verbos que indican procesos</a:t>
            </a:r>
            <a:r>
              <a:rPr lang="en" sz="1800">
                <a:solidFill>
                  <a:schemeClr val="dk1"/>
                </a:solidFill>
              </a:rPr>
              <a:t> (“Entonces, Juan </a:t>
            </a:r>
            <a:r>
              <a:rPr b="1" lang="en" sz="1800">
                <a:solidFill>
                  <a:schemeClr val="dk1"/>
                </a:solidFill>
              </a:rPr>
              <a:t>corrió</a:t>
            </a:r>
            <a:r>
              <a:rPr lang="en" sz="1800">
                <a:solidFill>
                  <a:schemeClr val="dk1"/>
                </a:solidFill>
              </a:rPr>
              <a:t> escaleras abajo”, “Mientras </a:t>
            </a:r>
            <a:r>
              <a:rPr b="1" lang="en" sz="1800">
                <a:solidFill>
                  <a:schemeClr val="dk1"/>
                </a:solidFill>
              </a:rPr>
              <a:t>pensaba</a:t>
            </a:r>
            <a:r>
              <a:rPr lang="en" sz="1800">
                <a:solidFill>
                  <a:schemeClr val="dk1"/>
                </a:solidFill>
              </a:rPr>
              <a:t>, </a:t>
            </a:r>
            <a:r>
              <a:rPr b="1" lang="en" sz="1800">
                <a:solidFill>
                  <a:schemeClr val="dk1"/>
                </a:solidFill>
              </a:rPr>
              <a:t>golpeaba</a:t>
            </a:r>
            <a:r>
              <a:rPr lang="en" sz="1800">
                <a:solidFill>
                  <a:schemeClr val="dk1"/>
                </a:solidFill>
              </a:rPr>
              <a:t> la madera con sus herramientas”). </a:t>
            </a:r>
            <a:endParaRPr sz="1800">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pic>
        <p:nvPicPr>
          <p:cNvPr id="695" name="Google Shape;695;p26"/>
          <p:cNvPicPr preferRelativeResize="0"/>
          <p:nvPr/>
        </p:nvPicPr>
        <p:blipFill rotWithShape="1">
          <a:blip r:embed="rId3">
            <a:alphaModFix/>
          </a:blip>
          <a:srcRect b="0" l="0" r="0" t="0"/>
          <a:stretch/>
        </p:blipFill>
        <p:spPr>
          <a:xfrm>
            <a:off x="5467850" y="2138600"/>
            <a:ext cx="3062725" cy="2550125"/>
          </a:xfrm>
          <a:prstGeom prst="rect">
            <a:avLst/>
          </a:prstGeom>
          <a:noFill/>
          <a:ln>
            <a:noFill/>
          </a:ln>
        </p:spPr>
      </p:pic>
      <p:sp>
        <p:nvSpPr>
          <p:cNvPr id="696" name="Google Shape;696;p26"/>
          <p:cNvSpPr txBox="1"/>
          <p:nvPr/>
        </p:nvSpPr>
        <p:spPr>
          <a:xfrm>
            <a:off x="770500" y="2217750"/>
            <a:ext cx="4393800" cy="3161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800"/>
              <a:buFont typeface="Arial"/>
              <a:buNone/>
            </a:pPr>
            <a:r>
              <a:rPr b="0" i="0" lang="en" sz="1800" u="none" cap="none" strike="noStrike">
                <a:solidFill>
                  <a:schemeClr val="dk1"/>
                </a:solidFill>
                <a:latin typeface="Didact Gothic"/>
                <a:ea typeface="Didact Gothic"/>
                <a:cs typeface="Didact Gothic"/>
                <a:sym typeface="Didact Gothic"/>
              </a:rPr>
              <a:t>La </a:t>
            </a:r>
            <a:r>
              <a:rPr b="1" i="0" lang="en" sz="1800" u="none" cap="none" strike="noStrike">
                <a:solidFill>
                  <a:schemeClr val="dk1"/>
                </a:solidFill>
                <a:latin typeface="Didact Gothic"/>
                <a:ea typeface="Didact Gothic"/>
                <a:cs typeface="Didact Gothic"/>
                <a:sym typeface="Didact Gothic"/>
              </a:rPr>
              <a:t>secuencia narrativa de acciones, se alterna con las descripciones </a:t>
            </a:r>
            <a:r>
              <a:rPr b="0" i="0" lang="en" sz="1800" u="none" cap="none" strike="noStrike">
                <a:solidFill>
                  <a:schemeClr val="dk1"/>
                </a:solidFill>
                <a:latin typeface="Didact Gothic"/>
                <a:ea typeface="Didact Gothic"/>
                <a:cs typeface="Didact Gothic"/>
                <a:sym typeface="Didact Gothic"/>
              </a:rPr>
              <a:t>que habitualmente s</a:t>
            </a:r>
            <a:r>
              <a:rPr b="1" i="0" lang="en" sz="1800" u="none" cap="none" strike="noStrike">
                <a:solidFill>
                  <a:schemeClr val="dk1"/>
                </a:solidFill>
                <a:latin typeface="Didact Gothic"/>
                <a:ea typeface="Didact Gothic"/>
                <a:cs typeface="Didact Gothic"/>
                <a:sym typeface="Didact Gothic"/>
              </a:rPr>
              <a:t>e expresan con estructuras atributivas con verbos ser o estar</a:t>
            </a:r>
            <a:r>
              <a:rPr b="0" i="0" lang="en" sz="1800" u="none" cap="none" strike="noStrike">
                <a:solidFill>
                  <a:schemeClr val="dk1"/>
                </a:solidFill>
                <a:latin typeface="Didact Gothic"/>
                <a:ea typeface="Didact Gothic"/>
                <a:cs typeface="Didact Gothic"/>
                <a:sym typeface="Didact Gothic"/>
              </a:rPr>
              <a:t> (“Las zancadas de Juan </a:t>
            </a:r>
            <a:r>
              <a:rPr b="1" i="0" lang="en" sz="1800" u="none" cap="none" strike="noStrike">
                <a:solidFill>
                  <a:schemeClr val="dk1"/>
                </a:solidFill>
                <a:latin typeface="Didact Gothic"/>
                <a:ea typeface="Didact Gothic"/>
                <a:cs typeface="Didact Gothic"/>
                <a:sym typeface="Didact Gothic"/>
              </a:rPr>
              <a:t>eran</a:t>
            </a:r>
            <a:r>
              <a:rPr b="0" i="0" lang="en" sz="1800" u="none" cap="none" strike="noStrike">
                <a:solidFill>
                  <a:schemeClr val="dk1"/>
                </a:solidFill>
                <a:latin typeface="Didact Gothic"/>
                <a:ea typeface="Didact Gothic"/>
                <a:cs typeface="Didact Gothic"/>
                <a:sym typeface="Didact Gothic"/>
              </a:rPr>
              <a:t> largas, cubrían de a tres escalones”; “Los golpes </a:t>
            </a:r>
            <a:r>
              <a:rPr b="1" i="0" lang="en" sz="1800" u="none" cap="none" strike="noStrike">
                <a:solidFill>
                  <a:schemeClr val="dk1"/>
                </a:solidFill>
                <a:latin typeface="Didact Gothic"/>
                <a:ea typeface="Didact Gothic"/>
                <a:cs typeface="Didact Gothic"/>
                <a:sym typeface="Didact Gothic"/>
              </a:rPr>
              <a:t>eran</a:t>
            </a:r>
            <a:r>
              <a:rPr b="0" i="0" lang="en" sz="1800" u="none" cap="none" strike="noStrike">
                <a:solidFill>
                  <a:schemeClr val="dk1"/>
                </a:solidFill>
                <a:latin typeface="Didact Gothic"/>
                <a:ea typeface="Didact Gothic"/>
                <a:cs typeface="Didact Gothic"/>
                <a:sym typeface="Didact Gothic"/>
              </a:rPr>
              <a:t> imprecisos, pues </a:t>
            </a:r>
            <a:r>
              <a:rPr b="1" i="0" lang="en" sz="1800" u="none" cap="none" strike="noStrike">
                <a:solidFill>
                  <a:schemeClr val="dk1"/>
                </a:solidFill>
                <a:latin typeface="Didact Gothic"/>
                <a:ea typeface="Didact Gothic"/>
                <a:cs typeface="Didact Gothic"/>
                <a:sym typeface="Didact Gothic"/>
              </a:rPr>
              <a:t>estaba</a:t>
            </a:r>
            <a:r>
              <a:rPr b="0" i="0" lang="en" sz="1800" u="none" cap="none" strike="noStrike">
                <a:solidFill>
                  <a:schemeClr val="dk1"/>
                </a:solidFill>
                <a:latin typeface="Didact Gothic"/>
                <a:ea typeface="Didact Gothic"/>
                <a:cs typeface="Didact Gothic"/>
                <a:sym typeface="Didact Gothic"/>
              </a:rPr>
              <a:t> enfermo, aunque no lo sabía”)</a:t>
            </a:r>
            <a:endParaRPr b="1" i="0" sz="1800" u="none" cap="none" strike="noStrike">
              <a:solidFill>
                <a:schemeClr val="dk1"/>
              </a:solidFill>
              <a:latin typeface="Didact Gothic"/>
              <a:ea typeface="Didact Gothic"/>
              <a:cs typeface="Didact Gothic"/>
              <a:sym typeface="Didact Gothic"/>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Didact Gothic"/>
              <a:ea typeface="Didact Gothic"/>
              <a:cs typeface="Didact Gothic"/>
              <a:sym typeface="Didact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7"/>
          <p:cNvSpPr/>
          <p:nvPr/>
        </p:nvSpPr>
        <p:spPr>
          <a:xfrm>
            <a:off x="613438" y="425050"/>
            <a:ext cx="7917126"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702" name="Google Shape;702;p27"/>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Uso de Figuras Retóricas o  Literarias:</a:t>
            </a:r>
            <a:endParaRPr/>
          </a:p>
        </p:txBody>
      </p:sp>
      <p:sp>
        <p:nvSpPr>
          <p:cNvPr id="703" name="Google Shape;703;p27"/>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1800">
                <a:solidFill>
                  <a:schemeClr val="dk1"/>
                </a:solidFill>
              </a:rPr>
              <a:t>El relato expresa la perspectiva de su autor, este deja entrever su posición por la selección del vocabulario y estructuras. Figuras comunes son: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la metáfora,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la ironía,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la paradoja,</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la comparación,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la hipérbole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la hipérbaton </a:t>
            </a:r>
            <a:endParaRPr sz="1800">
              <a:solidFill>
                <a:schemeClr val="dk1"/>
              </a:solidFill>
            </a:endParaRPr>
          </a:p>
          <a:p>
            <a:pPr indent="0" lvl="0" marL="0" rtl="0" algn="l">
              <a:lnSpc>
                <a:spcPct val="115000"/>
              </a:lnSpc>
              <a:spcBef>
                <a:spcPts val="0"/>
              </a:spcBef>
              <a:spcAft>
                <a:spcPts val="0"/>
              </a:spcAft>
              <a:buSzPts val="1400"/>
              <a:buNone/>
            </a:pPr>
            <a:r>
              <a:rPr lang="en" sz="1800">
                <a:solidFill>
                  <a:schemeClr val="dk1"/>
                </a:solidFill>
              </a:rPr>
              <a:t>(Ejemplos: “De pronto, mientras bajaba, se oyó un </a:t>
            </a:r>
            <a:r>
              <a:rPr lang="en" sz="1800" u="sng">
                <a:solidFill>
                  <a:schemeClr val="dk1"/>
                </a:solidFill>
              </a:rPr>
              <a:t>ruido como un latigazo en el aire</a:t>
            </a:r>
            <a:r>
              <a:rPr lang="en" sz="1800">
                <a:solidFill>
                  <a:schemeClr val="dk1"/>
                </a:solidFill>
              </a:rPr>
              <a:t>”; “Sentía algo como un vértigo, </a:t>
            </a:r>
            <a:r>
              <a:rPr lang="en" sz="1800" u="sng">
                <a:solidFill>
                  <a:schemeClr val="dk1"/>
                </a:solidFill>
              </a:rPr>
              <a:t>un vaivén de carrusel</a:t>
            </a:r>
            <a:r>
              <a:rPr lang="en" sz="1800">
                <a:solidFill>
                  <a:schemeClr val="dk1"/>
                </a:solidFill>
              </a:rPr>
              <a:t>).</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28"/>
          <p:cNvSpPr txBox="1"/>
          <p:nvPr>
            <p:ph idx="8" type="title"/>
          </p:nvPr>
        </p:nvSpPr>
        <p:spPr>
          <a:xfrm>
            <a:off x="1490700" y="435025"/>
            <a:ext cx="6162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Estructura del T. Narrativo</a:t>
            </a:r>
            <a:endParaRPr/>
          </a:p>
        </p:txBody>
      </p:sp>
      <p:sp>
        <p:nvSpPr>
          <p:cNvPr id="709" name="Google Shape;709;p28"/>
          <p:cNvSpPr txBox="1"/>
          <p:nvPr>
            <p:ph type="title"/>
          </p:nvPr>
        </p:nvSpPr>
        <p:spPr>
          <a:xfrm>
            <a:off x="643772" y="1457100"/>
            <a:ext cx="37419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Estado Inicial</a:t>
            </a:r>
            <a:endParaRPr/>
          </a:p>
        </p:txBody>
      </p:sp>
      <p:sp>
        <p:nvSpPr>
          <p:cNvPr id="710" name="Google Shape;710;p28"/>
          <p:cNvSpPr txBox="1"/>
          <p:nvPr>
            <p:ph idx="1" type="subTitle"/>
          </p:nvPr>
        </p:nvSpPr>
        <p:spPr>
          <a:xfrm>
            <a:off x="2800825" y="1337263"/>
            <a:ext cx="5388000" cy="93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700"/>
              <a:t>Presentación de los personajes y sus propósitos</a:t>
            </a:r>
            <a:r>
              <a:rPr lang="en" sz="1700"/>
              <a:t>, además del </a:t>
            </a:r>
            <a:r>
              <a:rPr b="1" lang="en" sz="1700"/>
              <a:t>contexto</a:t>
            </a:r>
            <a:r>
              <a:rPr lang="en" sz="1700"/>
              <a:t>. </a:t>
            </a:r>
            <a:r>
              <a:rPr b="1" lang="en" sz="1700"/>
              <a:t>Introduce las bases</a:t>
            </a:r>
            <a:r>
              <a:rPr lang="en" sz="1700"/>
              <a:t> sobre las cuales se creará un conflicto.</a:t>
            </a:r>
            <a:endParaRPr sz="1700"/>
          </a:p>
        </p:txBody>
      </p:sp>
      <p:sp>
        <p:nvSpPr>
          <p:cNvPr id="711" name="Google Shape;711;p28"/>
          <p:cNvSpPr txBox="1"/>
          <p:nvPr>
            <p:ph idx="2" type="title"/>
          </p:nvPr>
        </p:nvSpPr>
        <p:spPr>
          <a:xfrm>
            <a:off x="643775" y="2583188"/>
            <a:ext cx="37419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Quiebre</a:t>
            </a:r>
            <a:endParaRPr/>
          </a:p>
        </p:txBody>
      </p:sp>
      <p:sp>
        <p:nvSpPr>
          <p:cNvPr id="712" name="Google Shape;712;p28"/>
          <p:cNvSpPr txBox="1"/>
          <p:nvPr>
            <p:ph idx="3" type="subTitle"/>
          </p:nvPr>
        </p:nvSpPr>
        <p:spPr>
          <a:xfrm>
            <a:off x="2800775" y="2434175"/>
            <a:ext cx="5388000" cy="100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700"/>
              <a:t>Ocurre un hecho que altera el equilibrio inicial</a:t>
            </a:r>
            <a:r>
              <a:rPr lang="en" sz="1700"/>
              <a:t>, e inicia un </a:t>
            </a:r>
            <a:r>
              <a:rPr b="1" lang="en" sz="1700"/>
              <a:t>conflicto (choque de fuerzas) o problema</a:t>
            </a:r>
            <a:r>
              <a:rPr lang="en" sz="1700"/>
              <a:t>. Durante el desarrollo del conflicto la </a:t>
            </a:r>
            <a:r>
              <a:rPr b="1" lang="en" sz="1700"/>
              <a:t>tensión va aumentando</a:t>
            </a:r>
            <a:r>
              <a:rPr lang="en" sz="1700"/>
              <a:t>, hasta llegar a un clímax.</a:t>
            </a:r>
            <a:endParaRPr/>
          </a:p>
        </p:txBody>
      </p:sp>
      <p:sp>
        <p:nvSpPr>
          <p:cNvPr id="713" name="Google Shape;713;p28"/>
          <p:cNvSpPr txBox="1"/>
          <p:nvPr>
            <p:ph idx="4" type="title"/>
          </p:nvPr>
        </p:nvSpPr>
        <p:spPr>
          <a:xfrm>
            <a:off x="539675" y="3709263"/>
            <a:ext cx="37419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Desenlace o Resolución</a:t>
            </a:r>
            <a:endParaRPr/>
          </a:p>
        </p:txBody>
      </p:sp>
      <p:sp>
        <p:nvSpPr>
          <p:cNvPr id="714" name="Google Shape;714;p28"/>
          <p:cNvSpPr txBox="1"/>
          <p:nvPr>
            <p:ph idx="7" type="subTitle"/>
          </p:nvPr>
        </p:nvSpPr>
        <p:spPr>
          <a:xfrm>
            <a:off x="4019000" y="3600075"/>
            <a:ext cx="4169700" cy="876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sz="1700"/>
              <a:t>Suele incluir el clímax, donde </a:t>
            </a:r>
            <a:r>
              <a:rPr b="1" lang="en" sz="1700"/>
              <a:t>ocurren acciones que resuelven el conflicto o problema</a:t>
            </a:r>
            <a:r>
              <a:rPr lang="en" sz="1700"/>
              <a:t>, estableciendo un </a:t>
            </a:r>
            <a:r>
              <a:rPr b="1" lang="en" sz="1700"/>
              <a:t>nuevo estado de equilibrio</a:t>
            </a:r>
            <a:r>
              <a:rPr lang="en" sz="1700"/>
              <a:t> y finaliza la narración.</a:t>
            </a:r>
            <a:endParaRPr sz="17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29"/>
          <p:cNvPicPr preferRelativeResize="0"/>
          <p:nvPr/>
        </p:nvPicPr>
        <p:blipFill rotWithShape="1">
          <a:blip r:embed="rId3">
            <a:alphaModFix/>
          </a:blip>
          <a:srcRect b="0" l="0" r="0" t="0"/>
          <a:stretch/>
        </p:blipFill>
        <p:spPr>
          <a:xfrm>
            <a:off x="1633888" y="152400"/>
            <a:ext cx="5876221" cy="4838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23" name="Shape 723"/>
        <p:cNvGrpSpPr/>
        <p:nvPr/>
      </p:nvGrpSpPr>
      <p:grpSpPr>
        <a:xfrm>
          <a:off x="0" y="0"/>
          <a:ext cx="0" cy="0"/>
          <a:chOff x="0" y="0"/>
          <a:chExt cx="0" cy="0"/>
        </a:xfrm>
      </p:grpSpPr>
      <p:sp>
        <p:nvSpPr>
          <p:cNvPr id="724" name="Google Shape;724;p30"/>
          <p:cNvSpPr/>
          <p:nvPr/>
        </p:nvSpPr>
        <p:spPr>
          <a:xfrm>
            <a:off x="786163" y="3475650"/>
            <a:ext cx="801864" cy="701093"/>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725" name="Google Shape;725;p30"/>
          <p:cNvSpPr/>
          <p:nvPr/>
        </p:nvSpPr>
        <p:spPr>
          <a:xfrm>
            <a:off x="613438" y="425050"/>
            <a:ext cx="7917126" cy="59268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726" name="Google Shape;726;p30"/>
          <p:cNvSpPr txBox="1"/>
          <p:nvPr>
            <p:ph idx="8" type="title"/>
          </p:nvPr>
        </p:nvSpPr>
        <p:spPr>
          <a:xfrm>
            <a:off x="1490700" y="435025"/>
            <a:ext cx="6162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RECURSOS BÁSICOS </a:t>
            </a:r>
            <a:endParaRPr/>
          </a:p>
        </p:txBody>
      </p:sp>
      <p:sp>
        <p:nvSpPr>
          <p:cNvPr id="727" name="Google Shape;727;p30"/>
          <p:cNvSpPr txBox="1"/>
          <p:nvPr>
            <p:ph type="title"/>
          </p:nvPr>
        </p:nvSpPr>
        <p:spPr>
          <a:xfrm>
            <a:off x="1732381" y="1239925"/>
            <a:ext cx="25248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PERSONAS O PERSONAJES</a:t>
            </a:r>
            <a:endParaRPr/>
          </a:p>
        </p:txBody>
      </p:sp>
      <p:sp>
        <p:nvSpPr>
          <p:cNvPr id="728" name="Google Shape;728;p30"/>
          <p:cNvSpPr txBox="1"/>
          <p:nvPr>
            <p:ph idx="1" type="subTitle"/>
          </p:nvPr>
        </p:nvSpPr>
        <p:spPr>
          <a:xfrm>
            <a:off x="1732375" y="1897700"/>
            <a:ext cx="2721900" cy="10800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400"/>
              <a:buNone/>
            </a:pPr>
            <a:r>
              <a:rPr lang="en"/>
              <a:t>Son los </a:t>
            </a:r>
            <a:r>
              <a:rPr b="1" lang="en"/>
              <a:t>agentes de las acciones </a:t>
            </a:r>
            <a:r>
              <a:rPr lang="en"/>
              <a:t>relatadas. También </a:t>
            </a:r>
            <a:r>
              <a:rPr b="1" lang="en"/>
              <a:t>reciben los efectos de las acciones</a:t>
            </a:r>
            <a:r>
              <a:rPr lang="en"/>
              <a:t> de otros, del paso del tiempo y del ambiente en que se sitúan.</a:t>
            </a:r>
            <a:endParaRPr/>
          </a:p>
        </p:txBody>
      </p:sp>
      <p:sp>
        <p:nvSpPr>
          <p:cNvPr id="729" name="Google Shape;729;p30"/>
          <p:cNvSpPr txBox="1"/>
          <p:nvPr>
            <p:ph idx="2" type="title"/>
          </p:nvPr>
        </p:nvSpPr>
        <p:spPr>
          <a:xfrm>
            <a:off x="5833061" y="1370000"/>
            <a:ext cx="25248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HECHOS O ACCIONES</a:t>
            </a:r>
            <a:endParaRPr/>
          </a:p>
        </p:txBody>
      </p:sp>
      <p:sp>
        <p:nvSpPr>
          <p:cNvPr id="730" name="Google Shape;730;p30"/>
          <p:cNvSpPr txBox="1"/>
          <p:nvPr>
            <p:ph idx="3" type="subTitle"/>
          </p:nvPr>
        </p:nvSpPr>
        <p:spPr>
          <a:xfrm>
            <a:off x="5833061" y="1994563"/>
            <a:ext cx="2524800" cy="48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Son </a:t>
            </a:r>
            <a:r>
              <a:rPr b="1" lang="en"/>
              <a:t>todo lo que ocurre durante la narración.</a:t>
            </a:r>
            <a:endParaRPr b="1"/>
          </a:p>
        </p:txBody>
      </p:sp>
      <p:sp>
        <p:nvSpPr>
          <p:cNvPr id="731" name="Google Shape;731;p30"/>
          <p:cNvSpPr txBox="1"/>
          <p:nvPr>
            <p:ph idx="4" type="title"/>
          </p:nvPr>
        </p:nvSpPr>
        <p:spPr>
          <a:xfrm>
            <a:off x="1732387" y="3327425"/>
            <a:ext cx="25248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ESPACIOS O AMBIENTES</a:t>
            </a:r>
            <a:endParaRPr/>
          </a:p>
        </p:txBody>
      </p:sp>
      <p:sp>
        <p:nvSpPr>
          <p:cNvPr id="732" name="Google Shape;732;p30"/>
          <p:cNvSpPr txBox="1"/>
          <p:nvPr>
            <p:ph idx="5" type="subTitle"/>
          </p:nvPr>
        </p:nvSpPr>
        <p:spPr>
          <a:xfrm>
            <a:off x="1732375" y="3981894"/>
            <a:ext cx="2524800" cy="8283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400"/>
              <a:buNone/>
            </a:pPr>
            <a:r>
              <a:rPr lang="en"/>
              <a:t>Son los </a:t>
            </a:r>
            <a:r>
              <a:rPr b="1" lang="en"/>
              <a:t>lugares en donde se realizan las acciones y se sitúan los agentes</a:t>
            </a:r>
            <a:r>
              <a:rPr lang="en"/>
              <a:t> de la acción.</a:t>
            </a:r>
            <a:endParaRPr/>
          </a:p>
        </p:txBody>
      </p:sp>
      <p:sp>
        <p:nvSpPr>
          <p:cNvPr id="733" name="Google Shape;733;p30"/>
          <p:cNvSpPr txBox="1"/>
          <p:nvPr>
            <p:ph idx="6" type="title"/>
          </p:nvPr>
        </p:nvSpPr>
        <p:spPr>
          <a:xfrm>
            <a:off x="5833061" y="3327425"/>
            <a:ext cx="25248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NARRADOR</a:t>
            </a:r>
            <a:endParaRPr/>
          </a:p>
        </p:txBody>
      </p:sp>
      <p:sp>
        <p:nvSpPr>
          <p:cNvPr id="734" name="Google Shape;734;p30"/>
          <p:cNvSpPr txBox="1"/>
          <p:nvPr>
            <p:ph idx="7" type="subTitle"/>
          </p:nvPr>
        </p:nvSpPr>
        <p:spPr>
          <a:xfrm>
            <a:off x="5833050" y="3752850"/>
            <a:ext cx="2524800" cy="10572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400"/>
              <a:buNone/>
            </a:pPr>
            <a:r>
              <a:rPr lang="en"/>
              <a:t>Es el </a:t>
            </a:r>
            <a:r>
              <a:rPr b="1" lang="en"/>
              <a:t>emisor, la voz que habla, es quien relata.</a:t>
            </a:r>
            <a:r>
              <a:rPr lang="en"/>
              <a:t>  Puede corresponder a un emisor real o ficticio.</a:t>
            </a:r>
            <a:endParaRPr/>
          </a:p>
        </p:txBody>
      </p:sp>
      <p:sp>
        <p:nvSpPr>
          <p:cNvPr id="735" name="Google Shape;735;p30"/>
          <p:cNvSpPr/>
          <p:nvPr/>
        </p:nvSpPr>
        <p:spPr>
          <a:xfrm>
            <a:off x="786163" y="1700825"/>
            <a:ext cx="801864" cy="701093"/>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736" name="Google Shape;736;p30"/>
          <p:cNvSpPr/>
          <p:nvPr/>
        </p:nvSpPr>
        <p:spPr>
          <a:xfrm>
            <a:off x="4820615" y="1700825"/>
            <a:ext cx="801864" cy="701093"/>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737" name="Google Shape;737;p30"/>
          <p:cNvSpPr/>
          <p:nvPr/>
        </p:nvSpPr>
        <p:spPr>
          <a:xfrm>
            <a:off x="4882414" y="3475650"/>
            <a:ext cx="801864" cy="701093"/>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grpSp>
        <p:nvGrpSpPr>
          <p:cNvPr id="738" name="Google Shape;738;p30"/>
          <p:cNvGrpSpPr/>
          <p:nvPr/>
        </p:nvGrpSpPr>
        <p:grpSpPr>
          <a:xfrm>
            <a:off x="1184433" y="1874951"/>
            <a:ext cx="370340" cy="352848"/>
            <a:chOff x="3226683" y="2662451"/>
            <a:chExt cx="370340" cy="352848"/>
          </a:xfrm>
        </p:grpSpPr>
        <p:sp>
          <p:nvSpPr>
            <p:cNvPr id="739" name="Google Shape;739;p30"/>
            <p:cNvSpPr/>
            <p:nvPr/>
          </p:nvSpPr>
          <p:spPr>
            <a:xfrm>
              <a:off x="3273812" y="2836474"/>
              <a:ext cx="279255" cy="85026"/>
            </a:xfrm>
            <a:custGeom>
              <a:rect b="b" l="l" r="r" t="t"/>
              <a:pathLst>
                <a:path extrusionOk="0" h="2975" w="9771">
                  <a:moveTo>
                    <a:pt x="1130" y="1"/>
                  </a:moveTo>
                  <a:cubicBezTo>
                    <a:pt x="505" y="1"/>
                    <a:pt x="1" y="666"/>
                    <a:pt x="1" y="1487"/>
                  </a:cubicBezTo>
                  <a:cubicBezTo>
                    <a:pt x="1" y="2309"/>
                    <a:pt x="505" y="2975"/>
                    <a:pt x="1130" y="2975"/>
                  </a:cubicBezTo>
                  <a:lnTo>
                    <a:pt x="8643" y="2975"/>
                  </a:lnTo>
                  <a:cubicBezTo>
                    <a:pt x="9265" y="2975"/>
                    <a:pt x="9770" y="2309"/>
                    <a:pt x="9770" y="1487"/>
                  </a:cubicBezTo>
                  <a:cubicBezTo>
                    <a:pt x="9770" y="666"/>
                    <a:pt x="9265" y="1"/>
                    <a:pt x="8643" y="1"/>
                  </a:cubicBezTo>
                  <a:close/>
                </a:path>
              </a:pathLst>
            </a:custGeom>
            <a:solidFill>
              <a:srgbClr val="D1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0"/>
            <p:cNvSpPr/>
            <p:nvPr/>
          </p:nvSpPr>
          <p:spPr>
            <a:xfrm>
              <a:off x="3306307" y="2755936"/>
              <a:ext cx="214836" cy="259363"/>
            </a:xfrm>
            <a:custGeom>
              <a:rect b="b" l="l" r="r" t="t"/>
              <a:pathLst>
                <a:path extrusionOk="0" h="9075" w="7517">
                  <a:moveTo>
                    <a:pt x="7516" y="1"/>
                  </a:moveTo>
                  <a:lnTo>
                    <a:pt x="0" y="1553"/>
                  </a:lnTo>
                  <a:lnTo>
                    <a:pt x="0" y="5316"/>
                  </a:lnTo>
                  <a:cubicBezTo>
                    <a:pt x="0" y="7392"/>
                    <a:pt x="1684" y="9075"/>
                    <a:pt x="3760" y="9075"/>
                  </a:cubicBezTo>
                  <a:cubicBezTo>
                    <a:pt x="3802" y="9075"/>
                    <a:pt x="3845" y="9074"/>
                    <a:pt x="3887" y="9072"/>
                  </a:cubicBezTo>
                  <a:cubicBezTo>
                    <a:pt x="5884" y="9005"/>
                    <a:pt x="7516" y="7284"/>
                    <a:pt x="7516" y="5287"/>
                  </a:cubicBezTo>
                  <a:lnTo>
                    <a:pt x="7516" y="1"/>
                  </a:lnTo>
                  <a:close/>
                </a:path>
              </a:pathLst>
            </a:custGeom>
            <a:solidFill>
              <a:srgbClr val="D1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0"/>
            <p:cNvSpPr/>
            <p:nvPr/>
          </p:nvSpPr>
          <p:spPr>
            <a:xfrm>
              <a:off x="3226683" y="2823899"/>
              <a:ext cx="79652" cy="46071"/>
            </a:xfrm>
            <a:custGeom>
              <a:rect b="b" l="l" r="r" t="t"/>
              <a:pathLst>
                <a:path extrusionOk="0" h="1612" w="2787">
                  <a:moveTo>
                    <a:pt x="1176" y="0"/>
                  </a:moveTo>
                  <a:lnTo>
                    <a:pt x="634" y="372"/>
                  </a:lnTo>
                  <a:lnTo>
                    <a:pt x="1" y="806"/>
                  </a:lnTo>
                  <a:lnTo>
                    <a:pt x="634" y="1240"/>
                  </a:lnTo>
                  <a:lnTo>
                    <a:pt x="1176" y="1611"/>
                  </a:lnTo>
                  <a:lnTo>
                    <a:pt x="2786" y="1611"/>
                  </a:lnTo>
                  <a:lnTo>
                    <a:pt x="278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0"/>
            <p:cNvSpPr/>
            <p:nvPr/>
          </p:nvSpPr>
          <p:spPr>
            <a:xfrm>
              <a:off x="3226826" y="2823985"/>
              <a:ext cx="33467" cy="45842"/>
            </a:xfrm>
            <a:custGeom>
              <a:rect b="b" l="l" r="r" t="t"/>
              <a:pathLst>
                <a:path extrusionOk="0" h="1604" w="1171">
                  <a:moveTo>
                    <a:pt x="1171" y="1"/>
                  </a:moveTo>
                  <a:lnTo>
                    <a:pt x="557" y="421"/>
                  </a:lnTo>
                  <a:lnTo>
                    <a:pt x="0" y="801"/>
                  </a:lnTo>
                  <a:lnTo>
                    <a:pt x="557" y="1183"/>
                  </a:lnTo>
                  <a:lnTo>
                    <a:pt x="1171" y="1603"/>
                  </a:lnTo>
                  <a:lnTo>
                    <a:pt x="117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0"/>
            <p:cNvSpPr/>
            <p:nvPr/>
          </p:nvSpPr>
          <p:spPr>
            <a:xfrm>
              <a:off x="3329543" y="2845906"/>
              <a:ext cx="72079" cy="72107"/>
            </a:xfrm>
            <a:custGeom>
              <a:rect b="b" l="l" r="r" t="t"/>
              <a:pathLst>
                <a:path extrusionOk="0" h="2523" w="2522">
                  <a:moveTo>
                    <a:pt x="1261" y="0"/>
                  </a:moveTo>
                  <a:cubicBezTo>
                    <a:pt x="565" y="0"/>
                    <a:pt x="0" y="565"/>
                    <a:pt x="0" y="1261"/>
                  </a:cubicBezTo>
                  <a:cubicBezTo>
                    <a:pt x="0" y="1958"/>
                    <a:pt x="565" y="2522"/>
                    <a:pt x="1261" y="2522"/>
                  </a:cubicBezTo>
                  <a:cubicBezTo>
                    <a:pt x="1957" y="2522"/>
                    <a:pt x="2522" y="1958"/>
                    <a:pt x="2522" y="1261"/>
                  </a:cubicBezTo>
                  <a:cubicBezTo>
                    <a:pt x="2522" y="565"/>
                    <a:pt x="1957" y="0"/>
                    <a:pt x="12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0"/>
            <p:cNvSpPr/>
            <p:nvPr/>
          </p:nvSpPr>
          <p:spPr>
            <a:xfrm>
              <a:off x="3425229" y="2845849"/>
              <a:ext cx="72136" cy="72165"/>
            </a:xfrm>
            <a:custGeom>
              <a:rect b="b" l="l" r="r" t="t"/>
              <a:pathLst>
                <a:path extrusionOk="0" h="2525" w="2524">
                  <a:moveTo>
                    <a:pt x="1262" y="1"/>
                  </a:moveTo>
                  <a:cubicBezTo>
                    <a:pt x="565" y="1"/>
                    <a:pt x="1" y="567"/>
                    <a:pt x="1" y="1263"/>
                  </a:cubicBezTo>
                  <a:cubicBezTo>
                    <a:pt x="1" y="1432"/>
                    <a:pt x="34" y="1593"/>
                    <a:pt x="94" y="1740"/>
                  </a:cubicBezTo>
                  <a:cubicBezTo>
                    <a:pt x="196" y="1987"/>
                    <a:pt x="373" y="2196"/>
                    <a:pt x="597" y="2336"/>
                  </a:cubicBezTo>
                  <a:cubicBezTo>
                    <a:pt x="791" y="2455"/>
                    <a:pt x="1018" y="2524"/>
                    <a:pt x="1262" y="2524"/>
                  </a:cubicBezTo>
                  <a:cubicBezTo>
                    <a:pt x="1958" y="2524"/>
                    <a:pt x="2524" y="1960"/>
                    <a:pt x="2524" y="1263"/>
                  </a:cubicBezTo>
                  <a:cubicBezTo>
                    <a:pt x="2524" y="1019"/>
                    <a:pt x="2455" y="792"/>
                    <a:pt x="2334" y="599"/>
                  </a:cubicBezTo>
                  <a:cubicBezTo>
                    <a:pt x="2194" y="374"/>
                    <a:pt x="1987" y="196"/>
                    <a:pt x="1739" y="95"/>
                  </a:cubicBezTo>
                  <a:cubicBezTo>
                    <a:pt x="1591" y="35"/>
                    <a:pt x="1430" y="1"/>
                    <a:pt x="126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0"/>
            <p:cNvSpPr/>
            <p:nvPr/>
          </p:nvSpPr>
          <p:spPr>
            <a:xfrm>
              <a:off x="3381701" y="2950509"/>
              <a:ext cx="63476" cy="21892"/>
            </a:xfrm>
            <a:custGeom>
              <a:rect b="b" l="l" r="r" t="t"/>
              <a:pathLst>
                <a:path extrusionOk="0" h="766" w="2221">
                  <a:moveTo>
                    <a:pt x="219" y="0"/>
                  </a:moveTo>
                  <a:cubicBezTo>
                    <a:pt x="168" y="0"/>
                    <a:pt x="117" y="20"/>
                    <a:pt x="79" y="59"/>
                  </a:cubicBezTo>
                  <a:cubicBezTo>
                    <a:pt x="1" y="135"/>
                    <a:pt x="1" y="261"/>
                    <a:pt x="79" y="339"/>
                  </a:cubicBezTo>
                  <a:cubicBezTo>
                    <a:pt x="363" y="625"/>
                    <a:pt x="737" y="766"/>
                    <a:pt x="1111" y="766"/>
                  </a:cubicBezTo>
                  <a:cubicBezTo>
                    <a:pt x="1484" y="766"/>
                    <a:pt x="1858" y="625"/>
                    <a:pt x="2143" y="339"/>
                  </a:cubicBezTo>
                  <a:cubicBezTo>
                    <a:pt x="2220" y="261"/>
                    <a:pt x="2220" y="135"/>
                    <a:pt x="2143" y="59"/>
                  </a:cubicBezTo>
                  <a:cubicBezTo>
                    <a:pt x="2104" y="20"/>
                    <a:pt x="2053" y="0"/>
                    <a:pt x="2002" y="0"/>
                  </a:cubicBezTo>
                  <a:cubicBezTo>
                    <a:pt x="1951" y="0"/>
                    <a:pt x="1900" y="20"/>
                    <a:pt x="1861" y="59"/>
                  </a:cubicBezTo>
                  <a:cubicBezTo>
                    <a:pt x="1654" y="266"/>
                    <a:pt x="1382" y="369"/>
                    <a:pt x="1110" y="369"/>
                  </a:cubicBezTo>
                  <a:cubicBezTo>
                    <a:pt x="838" y="369"/>
                    <a:pt x="567" y="266"/>
                    <a:pt x="359" y="59"/>
                  </a:cubicBezTo>
                  <a:cubicBezTo>
                    <a:pt x="320" y="20"/>
                    <a:pt x="269" y="0"/>
                    <a:pt x="2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0"/>
            <p:cNvSpPr/>
            <p:nvPr/>
          </p:nvSpPr>
          <p:spPr>
            <a:xfrm>
              <a:off x="3444406" y="2865597"/>
              <a:ext cx="11489" cy="30523"/>
            </a:xfrm>
            <a:custGeom>
              <a:rect b="b" l="l" r="r" t="t"/>
              <a:pathLst>
                <a:path extrusionOk="0" h="1068" w="402">
                  <a:moveTo>
                    <a:pt x="202" y="0"/>
                  </a:moveTo>
                  <a:cubicBezTo>
                    <a:pt x="186" y="0"/>
                    <a:pt x="169" y="2"/>
                    <a:pt x="152" y="6"/>
                  </a:cubicBezTo>
                  <a:cubicBezTo>
                    <a:pt x="61" y="28"/>
                    <a:pt x="0" y="112"/>
                    <a:pt x="0" y="204"/>
                  </a:cubicBezTo>
                  <a:lnTo>
                    <a:pt x="0" y="864"/>
                  </a:lnTo>
                  <a:cubicBezTo>
                    <a:pt x="0" y="956"/>
                    <a:pt x="61" y="1040"/>
                    <a:pt x="152" y="1062"/>
                  </a:cubicBezTo>
                  <a:cubicBezTo>
                    <a:pt x="169" y="1066"/>
                    <a:pt x="186" y="1068"/>
                    <a:pt x="202" y="1068"/>
                  </a:cubicBezTo>
                  <a:cubicBezTo>
                    <a:pt x="312" y="1068"/>
                    <a:pt x="402" y="978"/>
                    <a:pt x="402" y="867"/>
                  </a:cubicBezTo>
                  <a:lnTo>
                    <a:pt x="402" y="201"/>
                  </a:lnTo>
                  <a:cubicBezTo>
                    <a:pt x="402" y="90"/>
                    <a:pt x="312"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0"/>
            <p:cNvSpPr/>
            <p:nvPr/>
          </p:nvSpPr>
          <p:spPr>
            <a:xfrm>
              <a:off x="3370955" y="2865597"/>
              <a:ext cx="11518" cy="30523"/>
            </a:xfrm>
            <a:custGeom>
              <a:rect b="b" l="l" r="r" t="t"/>
              <a:pathLst>
                <a:path extrusionOk="0" h="1068" w="403">
                  <a:moveTo>
                    <a:pt x="201" y="1"/>
                  </a:moveTo>
                  <a:cubicBezTo>
                    <a:pt x="185" y="1"/>
                    <a:pt x="169" y="3"/>
                    <a:pt x="153" y="6"/>
                  </a:cubicBezTo>
                  <a:cubicBezTo>
                    <a:pt x="62" y="28"/>
                    <a:pt x="1" y="112"/>
                    <a:pt x="1" y="204"/>
                  </a:cubicBezTo>
                  <a:lnTo>
                    <a:pt x="1" y="864"/>
                  </a:lnTo>
                  <a:cubicBezTo>
                    <a:pt x="1" y="956"/>
                    <a:pt x="62" y="1040"/>
                    <a:pt x="153" y="1062"/>
                  </a:cubicBezTo>
                  <a:cubicBezTo>
                    <a:pt x="169" y="1065"/>
                    <a:pt x="185" y="1067"/>
                    <a:pt x="201" y="1067"/>
                  </a:cubicBezTo>
                  <a:cubicBezTo>
                    <a:pt x="312" y="1067"/>
                    <a:pt x="403" y="977"/>
                    <a:pt x="403" y="867"/>
                  </a:cubicBezTo>
                  <a:lnTo>
                    <a:pt x="403" y="201"/>
                  </a:lnTo>
                  <a:cubicBezTo>
                    <a:pt x="403" y="90"/>
                    <a:pt x="312" y="1"/>
                    <a:pt x="2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30"/>
            <p:cNvSpPr/>
            <p:nvPr/>
          </p:nvSpPr>
          <p:spPr>
            <a:xfrm>
              <a:off x="3306250" y="2662451"/>
              <a:ext cx="290773" cy="185027"/>
            </a:xfrm>
            <a:custGeom>
              <a:rect b="b" l="l" r="r" t="t"/>
              <a:pathLst>
                <a:path extrusionOk="0" h="6474" w="10174">
                  <a:moveTo>
                    <a:pt x="9080" y="0"/>
                  </a:moveTo>
                  <a:cubicBezTo>
                    <a:pt x="8482" y="0"/>
                    <a:pt x="7997" y="487"/>
                    <a:pt x="7997" y="1086"/>
                  </a:cubicBezTo>
                  <a:cubicBezTo>
                    <a:pt x="7997" y="486"/>
                    <a:pt x="7511" y="0"/>
                    <a:pt x="6911" y="0"/>
                  </a:cubicBezTo>
                  <a:cubicBezTo>
                    <a:pt x="6311" y="0"/>
                    <a:pt x="5825" y="486"/>
                    <a:pt x="5825" y="1086"/>
                  </a:cubicBezTo>
                  <a:lnTo>
                    <a:pt x="2384" y="1086"/>
                  </a:lnTo>
                  <a:cubicBezTo>
                    <a:pt x="1068" y="1086"/>
                    <a:pt x="1" y="2152"/>
                    <a:pt x="1" y="3468"/>
                  </a:cubicBezTo>
                  <a:lnTo>
                    <a:pt x="1" y="6473"/>
                  </a:lnTo>
                  <a:cubicBezTo>
                    <a:pt x="13" y="6473"/>
                    <a:pt x="26" y="6474"/>
                    <a:pt x="38" y="6474"/>
                  </a:cubicBezTo>
                  <a:cubicBezTo>
                    <a:pt x="1380" y="6474"/>
                    <a:pt x="1162" y="4824"/>
                    <a:pt x="1162" y="4824"/>
                  </a:cubicBezTo>
                  <a:lnTo>
                    <a:pt x="6429" y="4824"/>
                  </a:lnTo>
                  <a:cubicBezTo>
                    <a:pt x="8482" y="4824"/>
                    <a:pt x="10148" y="3171"/>
                    <a:pt x="10167" y="1123"/>
                  </a:cubicBezTo>
                  <a:cubicBezTo>
                    <a:pt x="10174" y="520"/>
                    <a:pt x="9689" y="2"/>
                    <a:pt x="9086" y="0"/>
                  </a:cubicBezTo>
                  <a:cubicBezTo>
                    <a:pt x="9084" y="0"/>
                    <a:pt x="9082" y="0"/>
                    <a:pt x="90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0"/>
            <p:cNvSpPr/>
            <p:nvPr/>
          </p:nvSpPr>
          <p:spPr>
            <a:xfrm>
              <a:off x="3299734" y="2839418"/>
              <a:ext cx="227411" cy="84597"/>
            </a:xfrm>
            <a:custGeom>
              <a:rect b="b" l="l" r="r" t="t"/>
              <a:pathLst>
                <a:path extrusionOk="0" h="2960" w="7957">
                  <a:moveTo>
                    <a:pt x="2304" y="425"/>
                  </a:moveTo>
                  <a:cubicBezTo>
                    <a:pt x="2890" y="425"/>
                    <a:pt x="3367" y="902"/>
                    <a:pt x="3367" y="1488"/>
                  </a:cubicBezTo>
                  <a:cubicBezTo>
                    <a:pt x="3367" y="2074"/>
                    <a:pt x="2890" y="2551"/>
                    <a:pt x="2304" y="2551"/>
                  </a:cubicBezTo>
                  <a:cubicBezTo>
                    <a:pt x="1718" y="2551"/>
                    <a:pt x="1241" y="2074"/>
                    <a:pt x="1241" y="1488"/>
                  </a:cubicBezTo>
                  <a:cubicBezTo>
                    <a:pt x="1241" y="902"/>
                    <a:pt x="1718" y="425"/>
                    <a:pt x="2304" y="425"/>
                  </a:cubicBezTo>
                  <a:close/>
                  <a:moveTo>
                    <a:pt x="5653" y="425"/>
                  </a:moveTo>
                  <a:cubicBezTo>
                    <a:pt x="6239" y="425"/>
                    <a:pt x="6716" y="902"/>
                    <a:pt x="6716" y="1488"/>
                  </a:cubicBezTo>
                  <a:cubicBezTo>
                    <a:pt x="6716" y="2074"/>
                    <a:pt x="6239" y="2551"/>
                    <a:pt x="5653" y="2551"/>
                  </a:cubicBezTo>
                  <a:cubicBezTo>
                    <a:pt x="5067" y="2551"/>
                    <a:pt x="4590" y="2074"/>
                    <a:pt x="4590" y="1488"/>
                  </a:cubicBezTo>
                  <a:cubicBezTo>
                    <a:pt x="4590" y="902"/>
                    <a:pt x="5067" y="425"/>
                    <a:pt x="5653" y="425"/>
                  </a:cubicBezTo>
                  <a:close/>
                  <a:moveTo>
                    <a:pt x="2304" y="0"/>
                  </a:moveTo>
                  <a:cubicBezTo>
                    <a:pt x="1634" y="0"/>
                    <a:pt x="1069" y="461"/>
                    <a:pt x="897" y="1085"/>
                  </a:cubicBezTo>
                  <a:lnTo>
                    <a:pt x="353" y="603"/>
                  </a:lnTo>
                  <a:cubicBezTo>
                    <a:pt x="315" y="570"/>
                    <a:pt x="268" y="553"/>
                    <a:pt x="222" y="553"/>
                  </a:cubicBezTo>
                  <a:cubicBezTo>
                    <a:pt x="167" y="553"/>
                    <a:pt x="111" y="577"/>
                    <a:pt x="72" y="622"/>
                  </a:cubicBezTo>
                  <a:cubicBezTo>
                    <a:pt x="0" y="706"/>
                    <a:pt x="8" y="833"/>
                    <a:pt x="92" y="907"/>
                  </a:cubicBezTo>
                  <a:lnTo>
                    <a:pt x="847" y="1574"/>
                  </a:lnTo>
                  <a:cubicBezTo>
                    <a:pt x="896" y="2346"/>
                    <a:pt x="1531" y="2959"/>
                    <a:pt x="2304" y="2959"/>
                  </a:cubicBezTo>
                  <a:cubicBezTo>
                    <a:pt x="3042" y="2959"/>
                    <a:pt x="3654" y="2401"/>
                    <a:pt x="3751" y="1682"/>
                  </a:cubicBezTo>
                  <a:lnTo>
                    <a:pt x="4208" y="1682"/>
                  </a:lnTo>
                  <a:cubicBezTo>
                    <a:pt x="4304" y="2401"/>
                    <a:pt x="4915" y="2959"/>
                    <a:pt x="5653" y="2959"/>
                  </a:cubicBezTo>
                  <a:cubicBezTo>
                    <a:pt x="6427" y="2959"/>
                    <a:pt x="7062" y="2346"/>
                    <a:pt x="7110" y="1574"/>
                  </a:cubicBezTo>
                  <a:lnTo>
                    <a:pt x="7866" y="907"/>
                  </a:lnTo>
                  <a:cubicBezTo>
                    <a:pt x="7949" y="833"/>
                    <a:pt x="7957" y="706"/>
                    <a:pt x="7884" y="622"/>
                  </a:cubicBezTo>
                  <a:cubicBezTo>
                    <a:pt x="7845" y="577"/>
                    <a:pt x="7791" y="553"/>
                    <a:pt x="7736" y="553"/>
                  </a:cubicBezTo>
                  <a:cubicBezTo>
                    <a:pt x="7689" y="553"/>
                    <a:pt x="7643" y="570"/>
                    <a:pt x="7605" y="603"/>
                  </a:cubicBezTo>
                  <a:lnTo>
                    <a:pt x="7059" y="1085"/>
                  </a:lnTo>
                  <a:cubicBezTo>
                    <a:pt x="6889" y="461"/>
                    <a:pt x="6323" y="0"/>
                    <a:pt x="5653" y="0"/>
                  </a:cubicBezTo>
                  <a:cubicBezTo>
                    <a:pt x="4915" y="0"/>
                    <a:pt x="4304" y="557"/>
                    <a:pt x="4206" y="1278"/>
                  </a:cubicBezTo>
                  <a:lnTo>
                    <a:pt x="3751" y="1278"/>
                  </a:lnTo>
                  <a:cubicBezTo>
                    <a:pt x="3652" y="557"/>
                    <a:pt x="3042" y="0"/>
                    <a:pt x="230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0"/>
            <p:cNvSpPr/>
            <p:nvPr/>
          </p:nvSpPr>
          <p:spPr>
            <a:xfrm>
              <a:off x="3226826" y="2835988"/>
              <a:ext cx="19320" cy="21835"/>
            </a:xfrm>
            <a:custGeom>
              <a:rect b="b" l="l" r="r" t="t"/>
              <a:pathLst>
                <a:path extrusionOk="0" h="764" w="676">
                  <a:moveTo>
                    <a:pt x="557" y="1"/>
                  </a:moveTo>
                  <a:lnTo>
                    <a:pt x="0" y="381"/>
                  </a:lnTo>
                  <a:lnTo>
                    <a:pt x="557" y="763"/>
                  </a:lnTo>
                  <a:cubicBezTo>
                    <a:pt x="632" y="654"/>
                    <a:pt x="675" y="524"/>
                    <a:pt x="675" y="381"/>
                  </a:cubicBezTo>
                  <a:cubicBezTo>
                    <a:pt x="675" y="240"/>
                    <a:pt x="632" y="108"/>
                    <a:pt x="55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1" name="Google Shape;751;p30"/>
          <p:cNvGrpSpPr/>
          <p:nvPr/>
        </p:nvGrpSpPr>
        <p:grpSpPr>
          <a:xfrm>
            <a:off x="801126" y="1866201"/>
            <a:ext cx="383286" cy="370482"/>
            <a:chOff x="4012976" y="3843376"/>
            <a:chExt cx="383286" cy="370482"/>
          </a:xfrm>
        </p:grpSpPr>
        <p:sp>
          <p:nvSpPr>
            <p:cNvPr id="752" name="Google Shape;752;p30"/>
            <p:cNvSpPr/>
            <p:nvPr/>
          </p:nvSpPr>
          <p:spPr>
            <a:xfrm>
              <a:off x="4012976" y="3843376"/>
              <a:ext cx="383286" cy="338844"/>
            </a:xfrm>
            <a:custGeom>
              <a:rect b="b" l="l" r="r" t="t"/>
              <a:pathLst>
                <a:path extrusionOk="0" h="11856" w="13411">
                  <a:moveTo>
                    <a:pt x="6832" y="1"/>
                  </a:moveTo>
                  <a:cubicBezTo>
                    <a:pt x="5475" y="1"/>
                    <a:pt x="4244" y="551"/>
                    <a:pt x="3353" y="1443"/>
                  </a:cubicBezTo>
                  <a:cubicBezTo>
                    <a:pt x="2463" y="2332"/>
                    <a:pt x="1912" y="3562"/>
                    <a:pt x="1912" y="4920"/>
                  </a:cubicBezTo>
                  <a:lnTo>
                    <a:pt x="1912" y="8532"/>
                  </a:lnTo>
                  <a:cubicBezTo>
                    <a:pt x="837" y="8532"/>
                    <a:pt x="1" y="9554"/>
                    <a:pt x="320" y="10680"/>
                  </a:cubicBezTo>
                  <a:cubicBezTo>
                    <a:pt x="458" y="11168"/>
                    <a:pt x="983" y="11672"/>
                    <a:pt x="1473" y="11800"/>
                  </a:cubicBezTo>
                  <a:cubicBezTo>
                    <a:pt x="1622" y="11838"/>
                    <a:pt x="1769" y="11855"/>
                    <a:pt x="1911" y="11855"/>
                  </a:cubicBezTo>
                  <a:cubicBezTo>
                    <a:pt x="2580" y="11855"/>
                    <a:pt x="3156" y="11460"/>
                    <a:pt x="3420" y="10891"/>
                  </a:cubicBezTo>
                  <a:lnTo>
                    <a:pt x="10241" y="10891"/>
                  </a:lnTo>
                  <a:cubicBezTo>
                    <a:pt x="10505" y="11461"/>
                    <a:pt x="11080" y="11855"/>
                    <a:pt x="11749" y="11855"/>
                  </a:cubicBezTo>
                  <a:cubicBezTo>
                    <a:pt x="11853" y="11855"/>
                    <a:pt x="11955" y="11846"/>
                    <a:pt x="12053" y="11827"/>
                  </a:cubicBezTo>
                  <a:lnTo>
                    <a:pt x="12054" y="11827"/>
                  </a:lnTo>
                  <a:cubicBezTo>
                    <a:pt x="12826" y="11684"/>
                    <a:pt x="13410" y="11008"/>
                    <a:pt x="13410" y="10194"/>
                  </a:cubicBezTo>
                  <a:cubicBezTo>
                    <a:pt x="13410" y="9381"/>
                    <a:pt x="12826" y="8703"/>
                    <a:pt x="12054" y="8560"/>
                  </a:cubicBezTo>
                  <a:cubicBezTo>
                    <a:pt x="11955" y="8541"/>
                    <a:pt x="11853" y="8532"/>
                    <a:pt x="11749" y="8532"/>
                  </a:cubicBezTo>
                  <a:lnTo>
                    <a:pt x="11749" y="4957"/>
                  </a:lnTo>
                  <a:cubicBezTo>
                    <a:pt x="11749" y="2240"/>
                    <a:pt x="9562" y="8"/>
                    <a:pt x="6844" y="1"/>
                  </a:cubicBezTo>
                  <a:cubicBezTo>
                    <a:pt x="6840" y="1"/>
                    <a:pt x="6836" y="1"/>
                    <a:pt x="68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30"/>
            <p:cNvSpPr/>
            <p:nvPr/>
          </p:nvSpPr>
          <p:spPr>
            <a:xfrm>
              <a:off x="4098345" y="3975787"/>
              <a:ext cx="219752" cy="238071"/>
            </a:xfrm>
            <a:custGeom>
              <a:rect b="b" l="l" r="r" t="t"/>
              <a:pathLst>
                <a:path extrusionOk="0" h="8330" w="7689">
                  <a:moveTo>
                    <a:pt x="5454" y="0"/>
                  </a:moveTo>
                  <a:cubicBezTo>
                    <a:pt x="4529" y="1172"/>
                    <a:pt x="2952" y="1594"/>
                    <a:pt x="1731" y="1736"/>
                  </a:cubicBezTo>
                  <a:cubicBezTo>
                    <a:pt x="1265" y="1792"/>
                    <a:pt x="851" y="1806"/>
                    <a:pt x="545" y="1806"/>
                  </a:cubicBezTo>
                  <a:cubicBezTo>
                    <a:pt x="207" y="1806"/>
                    <a:pt x="0" y="1789"/>
                    <a:pt x="0" y="1789"/>
                  </a:cubicBezTo>
                  <a:lnTo>
                    <a:pt x="0" y="4487"/>
                  </a:lnTo>
                  <a:cubicBezTo>
                    <a:pt x="0" y="5548"/>
                    <a:pt x="430" y="6508"/>
                    <a:pt x="1126" y="7205"/>
                  </a:cubicBezTo>
                  <a:cubicBezTo>
                    <a:pt x="1814" y="7891"/>
                    <a:pt x="2758" y="8318"/>
                    <a:pt x="3805" y="8329"/>
                  </a:cubicBezTo>
                  <a:lnTo>
                    <a:pt x="3844" y="8329"/>
                  </a:lnTo>
                  <a:cubicBezTo>
                    <a:pt x="5967" y="8329"/>
                    <a:pt x="7688" y="6610"/>
                    <a:pt x="7688" y="4487"/>
                  </a:cubicBezTo>
                  <a:lnTo>
                    <a:pt x="7688" y="1422"/>
                  </a:lnTo>
                  <a:cubicBezTo>
                    <a:pt x="5980" y="1422"/>
                    <a:pt x="5454" y="0"/>
                    <a:pt x="5454" y="0"/>
                  </a:cubicBezTo>
                  <a:close/>
                </a:path>
              </a:pathLst>
            </a:custGeom>
            <a:solidFill>
              <a:srgbClr val="FFDC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30"/>
            <p:cNvSpPr/>
            <p:nvPr/>
          </p:nvSpPr>
          <p:spPr>
            <a:xfrm>
              <a:off x="4166508" y="4134635"/>
              <a:ext cx="83511" cy="26294"/>
            </a:xfrm>
            <a:custGeom>
              <a:rect b="b" l="l" r="r" t="t"/>
              <a:pathLst>
                <a:path extrusionOk="0" h="920" w="2922">
                  <a:moveTo>
                    <a:pt x="223" y="1"/>
                  </a:moveTo>
                  <a:cubicBezTo>
                    <a:pt x="171" y="1"/>
                    <a:pt x="120" y="21"/>
                    <a:pt x="80" y="61"/>
                  </a:cubicBezTo>
                  <a:cubicBezTo>
                    <a:pt x="1" y="141"/>
                    <a:pt x="1" y="269"/>
                    <a:pt x="80" y="348"/>
                  </a:cubicBezTo>
                  <a:cubicBezTo>
                    <a:pt x="461" y="730"/>
                    <a:pt x="961" y="920"/>
                    <a:pt x="1461" y="920"/>
                  </a:cubicBezTo>
                  <a:cubicBezTo>
                    <a:pt x="1961" y="920"/>
                    <a:pt x="2461" y="730"/>
                    <a:pt x="2841" y="348"/>
                  </a:cubicBezTo>
                  <a:cubicBezTo>
                    <a:pt x="2921" y="269"/>
                    <a:pt x="2921" y="141"/>
                    <a:pt x="2841" y="61"/>
                  </a:cubicBezTo>
                  <a:cubicBezTo>
                    <a:pt x="2802" y="21"/>
                    <a:pt x="2751" y="1"/>
                    <a:pt x="2699" y="1"/>
                  </a:cubicBezTo>
                  <a:cubicBezTo>
                    <a:pt x="2647" y="1"/>
                    <a:pt x="2595" y="21"/>
                    <a:pt x="2555" y="61"/>
                  </a:cubicBezTo>
                  <a:cubicBezTo>
                    <a:pt x="2253" y="362"/>
                    <a:pt x="1857" y="513"/>
                    <a:pt x="1461" y="513"/>
                  </a:cubicBezTo>
                  <a:cubicBezTo>
                    <a:pt x="1065" y="513"/>
                    <a:pt x="669" y="362"/>
                    <a:pt x="367" y="61"/>
                  </a:cubicBezTo>
                  <a:cubicBezTo>
                    <a:pt x="327" y="21"/>
                    <a:pt x="275" y="1"/>
                    <a:pt x="223" y="1"/>
                  </a:cubicBezTo>
                  <a:close/>
                </a:path>
              </a:pathLst>
            </a:custGeom>
            <a:solidFill>
              <a:srgbClr val="D1A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30"/>
            <p:cNvSpPr/>
            <p:nvPr/>
          </p:nvSpPr>
          <p:spPr>
            <a:xfrm>
              <a:off x="4240244" y="4053554"/>
              <a:ext cx="11575" cy="30523"/>
            </a:xfrm>
            <a:custGeom>
              <a:rect b="b" l="l" r="r" t="t"/>
              <a:pathLst>
                <a:path extrusionOk="0" h="1068" w="405">
                  <a:moveTo>
                    <a:pt x="201" y="0"/>
                  </a:moveTo>
                  <a:cubicBezTo>
                    <a:pt x="200" y="0"/>
                    <a:pt x="200" y="0"/>
                    <a:pt x="199" y="0"/>
                  </a:cubicBezTo>
                  <a:cubicBezTo>
                    <a:pt x="88" y="2"/>
                    <a:pt x="1" y="98"/>
                    <a:pt x="1" y="209"/>
                  </a:cubicBezTo>
                  <a:lnTo>
                    <a:pt x="1" y="859"/>
                  </a:lnTo>
                  <a:cubicBezTo>
                    <a:pt x="1" y="971"/>
                    <a:pt x="88" y="1066"/>
                    <a:pt x="199" y="1068"/>
                  </a:cubicBezTo>
                  <a:cubicBezTo>
                    <a:pt x="200" y="1068"/>
                    <a:pt x="200" y="1068"/>
                    <a:pt x="201" y="1068"/>
                  </a:cubicBezTo>
                  <a:cubicBezTo>
                    <a:pt x="314" y="1068"/>
                    <a:pt x="404" y="978"/>
                    <a:pt x="404" y="867"/>
                  </a:cubicBezTo>
                  <a:lnTo>
                    <a:pt x="404" y="201"/>
                  </a:lnTo>
                  <a:cubicBezTo>
                    <a:pt x="404" y="90"/>
                    <a:pt x="314" y="0"/>
                    <a:pt x="2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0"/>
            <p:cNvSpPr/>
            <p:nvPr/>
          </p:nvSpPr>
          <p:spPr>
            <a:xfrm>
              <a:off x="4165193" y="4053554"/>
              <a:ext cx="11518" cy="30523"/>
            </a:xfrm>
            <a:custGeom>
              <a:rect b="b" l="l" r="r" t="t"/>
              <a:pathLst>
                <a:path extrusionOk="0" h="1068" w="403">
                  <a:moveTo>
                    <a:pt x="201" y="0"/>
                  </a:moveTo>
                  <a:cubicBezTo>
                    <a:pt x="200" y="0"/>
                    <a:pt x="199" y="0"/>
                    <a:pt x="199" y="0"/>
                  </a:cubicBezTo>
                  <a:cubicBezTo>
                    <a:pt x="87" y="2"/>
                    <a:pt x="1" y="98"/>
                    <a:pt x="1" y="209"/>
                  </a:cubicBezTo>
                  <a:lnTo>
                    <a:pt x="1" y="859"/>
                  </a:lnTo>
                  <a:cubicBezTo>
                    <a:pt x="1" y="970"/>
                    <a:pt x="87" y="1066"/>
                    <a:pt x="199" y="1068"/>
                  </a:cubicBezTo>
                  <a:cubicBezTo>
                    <a:pt x="199" y="1068"/>
                    <a:pt x="200" y="1068"/>
                    <a:pt x="201" y="1068"/>
                  </a:cubicBezTo>
                  <a:cubicBezTo>
                    <a:pt x="312" y="1068"/>
                    <a:pt x="403" y="978"/>
                    <a:pt x="403" y="867"/>
                  </a:cubicBezTo>
                  <a:lnTo>
                    <a:pt x="403" y="201"/>
                  </a:lnTo>
                  <a:cubicBezTo>
                    <a:pt x="403" y="90"/>
                    <a:pt x="312" y="0"/>
                    <a:pt x="2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30"/>
            <p:cNvSpPr/>
            <p:nvPr/>
          </p:nvSpPr>
          <p:spPr>
            <a:xfrm>
              <a:off x="4016806" y="4026974"/>
              <a:ext cx="81567" cy="47157"/>
            </a:xfrm>
            <a:custGeom>
              <a:rect b="b" l="l" r="r" t="t"/>
              <a:pathLst>
                <a:path extrusionOk="0" h="1650" w="2854">
                  <a:moveTo>
                    <a:pt x="1204" y="1"/>
                  </a:moveTo>
                  <a:lnTo>
                    <a:pt x="649" y="380"/>
                  </a:lnTo>
                  <a:lnTo>
                    <a:pt x="0" y="824"/>
                  </a:lnTo>
                  <a:lnTo>
                    <a:pt x="649" y="1269"/>
                  </a:lnTo>
                  <a:lnTo>
                    <a:pt x="1204" y="1650"/>
                  </a:lnTo>
                  <a:lnTo>
                    <a:pt x="2853" y="1650"/>
                  </a:lnTo>
                  <a:lnTo>
                    <a:pt x="285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30"/>
            <p:cNvSpPr/>
            <p:nvPr/>
          </p:nvSpPr>
          <p:spPr>
            <a:xfrm>
              <a:off x="4017549" y="4027031"/>
              <a:ext cx="34210" cy="46928"/>
            </a:xfrm>
            <a:custGeom>
              <a:rect b="b" l="l" r="r" t="t"/>
              <a:pathLst>
                <a:path extrusionOk="0" h="1642" w="1197">
                  <a:moveTo>
                    <a:pt x="1197" y="0"/>
                  </a:moveTo>
                  <a:lnTo>
                    <a:pt x="502" y="477"/>
                  </a:lnTo>
                  <a:lnTo>
                    <a:pt x="0" y="821"/>
                  </a:lnTo>
                  <a:lnTo>
                    <a:pt x="502" y="1164"/>
                  </a:lnTo>
                  <a:lnTo>
                    <a:pt x="1197" y="1642"/>
                  </a:lnTo>
                  <a:lnTo>
                    <a:pt x="119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0"/>
            <p:cNvSpPr/>
            <p:nvPr/>
          </p:nvSpPr>
          <p:spPr>
            <a:xfrm>
              <a:off x="4017378" y="4040664"/>
              <a:ext cx="17377" cy="19663"/>
            </a:xfrm>
            <a:custGeom>
              <a:rect b="b" l="l" r="r" t="t"/>
              <a:pathLst>
                <a:path extrusionOk="0" h="688" w="608">
                  <a:moveTo>
                    <a:pt x="500" y="0"/>
                  </a:moveTo>
                  <a:lnTo>
                    <a:pt x="0" y="344"/>
                  </a:lnTo>
                  <a:lnTo>
                    <a:pt x="500" y="687"/>
                  </a:lnTo>
                  <a:cubicBezTo>
                    <a:pt x="568" y="589"/>
                    <a:pt x="608" y="471"/>
                    <a:pt x="608" y="344"/>
                  </a:cubicBezTo>
                  <a:cubicBezTo>
                    <a:pt x="608" y="217"/>
                    <a:pt x="568" y="98"/>
                    <a:pt x="5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0" name="Google Shape;760;p30"/>
          <p:cNvGrpSpPr/>
          <p:nvPr/>
        </p:nvGrpSpPr>
        <p:grpSpPr>
          <a:xfrm>
            <a:off x="995461" y="3601616"/>
            <a:ext cx="383287" cy="449175"/>
            <a:chOff x="844197" y="2653591"/>
            <a:chExt cx="299233" cy="370454"/>
          </a:xfrm>
        </p:grpSpPr>
        <p:sp>
          <p:nvSpPr>
            <p:cNvPr id="761" name="Google Shape;761;p30"/>
            <p:cNvSpPr/>
            <p:nvPr/>
          </p:nvSpPr>
          <p:spPr>
            <a:xfrm>
              <a:off x="844197" y="2653591"/>
              <a:ext cx="299233" cy="370454"/>
            </a:xfrm>
            <a:custGeom>
              <a:rect b="b" l="l" r="r" t="t"/>
              <a:pathLst>
                <a:path extrusionOk="0" h="12962" w="10470">
                  <a:moveTo>
                    <a:pt x="953" y="0"/>
                  </a:moveTo>
                  <a:cubicBezTo>
                    <a:pt x="427" y="0"/>
                    <a:pt x="0" y="427"/>
                    <a:pt x="0" y="954"/>
                  </a:cubicBezTo>
                  <a:lnTo>
                    <a:pt x="0" y="12008"/>
                  </a:lnTo>
                  <a:cubicBezTo>
                    <a:pt x="0" y="12535"/>
                    <a:pt x="427" y="12962"/>
                    <a:pt x="953" y="12962"/>
                  </a:cubicBezTo>
                  <a:lnTo>
                    <a:pt x="9515" y="12962"/>
                  </a:lnTo>
                  <a:cubicBezTo>
                    <a:pt x="10041" y="12962"/>
                    <a:pt x="10469" y="12535"/>
                    <a:pt x="10469" y="12008"/>
                  </a:cubicBezTo>
                  <a:lnTo>
                    <a:pt x="10469" y="3001"/>
                  </a:lnTo>
                  <a:lnTo>
                    <a:pt x="74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0"/>
            <p:cNvSpPr/>
            <p:nvPr/>
          </p:nvSpPr>
          <p:spPr>
            <a:xfrm>
              <a:off x="874321" y="2683743"/>
              <a:ext cx="238957" cy="309636"/>
            </a:xfrm>
            <a:custGeom>
              <a:rect b="b" l="l" r="r" t="t"/>
              <a:pathLst>
                <a:path extrusionOk="0" h="10834" w="8361">
                  <a:moveTo>
                    <a:pt x="0" y="1"/>
                  </a:moveTo>
                  <a:lnTo>
                    <a:pt x="0" y="10833"/>
                  </a:lnTo>
                  <a:lnTo>
                    <a:pt x="8360" y="10833"/>
                  </a:lnTo>
                  <a:lnTo>
                    <a:pt x="8360" y="1936"/>
                  </a:lnTo>
                  <a:lnTo>
                    <a:pt x="642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30"/>
            <p:cNvSpPr/>
            <p:nvPr/>
          </p:nvSpPr>
          <p:spPr>
            <a:xfrm>
              <a:off x="927394" y="2832788"/>
              <a:ext cx="185884" cy="161134"/>
            </a:xfrm>
            <a:custGeom>
              <a:rect b="b" l="l" r="r" t="t"/>
              <a:pathLst>
                <a:path extrusionOk="0" h="5638" w="6504">
                  <a:moveTo>
                    <a:pt x="4021" y="1"/>
                  </a:moveTo>
                  <a:lnTo>
                    <a:pt x="1507" y="3526"/>
                  </a:lnTo>
                  <a:lnTo>
                    <a:pt x="1" y="5638"/>
                  </a:lnTo>
                  <a:lnTo>
                    <a:pt x="6503" y="5638"/>
                  </a:lnTo>
                  <a:lnTo>
                    <a:pt x="6503" y="3480"/>
                  </a:lnTo>
                  <a:lnTo>
                    <a:pt x="402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30"/>
            <p:cNvSpPr/>
            <p:nvPr/>
          </p:nvSpPr>
          <p:spPr>
            <a:xfrm>
              <a:off x="874321" y="2872171"/>
              <a:ext cx="139127" cy="121751"/>
            </a:xfrm>
            <a:custGeom>
              <a:rect b="b" l="l" r="r" t="t"/>
              <a:pathLst>
                <a:path extrusionOk="0" h="4260" w="4868">
                  <a:moveTo>
                    <a:pt x="1830" y="0"/>
                  </a:moveTo>
                  <a:lnTo>
                    <a:pt x="0" y="2567"/>
                  </a:lnTo>
                  <a:lnTo>
                    <a:pt x="0" y="4260"/>
                  </a:lnTo>
                  <a:lnTo>
                    <a:pt x="4867" y="4260"/>
                  </a:lnTo>
                  <a:lnTo>
                    <a:pt x="3361" y="2148"/>
                  </a:lnTo>
                  <a:lnTo>
                    <a:pt x="183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0"/>
            <p:cNvSpPr/>
            <p:nvPr/>
          </p:nvSpPr>
          <p:spPr>
            <a:xfrm>
              <a:off x="1057919" y="2654163"/>
              <a:ext cx="85511" cy="85511"/>
            </a:xfrm>
            <a:custGeom>
              <a:rect b="b" l="l" r="r" t="t"/>
              <a:pathLst>
                <a:path extrusionOk="0" h="2992" w="2992">
                  <a:moveTo>
                    <a:pt x="0" y="0"/>
                  </a:moveTo>
                  <a:lnTo>
                    <a:pt x="0" y="2037"/>
                  </a:lnTo>
                  <a:cubicBezTo>
                    <a:pt x="0" y="2563"/>
                    <a:pt x="427" y="2991"/>
                    <a:pt x="953" y="2991"/>
                  </a:cubicBezTo>
                  <a:lnTo>
                    <a:pt x="2991" y="2991"/>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30"/>
            <p:cNvSpPr/>
            <p:nvPr/>
          </p:nvSpPr>
          <p:spPr>
            <a:xfrm>
              <a:off x="910217" y="2724555"/>
              <a:ext cx="95257" cy="95257"/>
            </a:xfrm>
            <a:custGeom>
              <a:rect b="b" l="l" r="r" t="t"/>
              <a:pathLst>
                <a:path extrusionOk="0" h="3333" w="3333">
                  <a:moveTo>
                    <a:pt x="1666" y="1"/>
                  </a:moveTo>
                  <a:cubicBezTo>
                    <a:pt x="746" y="1"/>
                    <a:pt x="1" y="746"/>
                    <a:pt x="1" y="1666"/>
                  </a:cubicBezTo>
                  <a:cubicBezTo>
                    <a:pt x="1" y="2587"/>
                    <a:pt x="746" y="3332"/>
                    <a:pt x="1666" y="3332"/>
                  </a:cubicBezTo>
                  <a:cubicBezTo>
                    <a:pt x="2587" y="3332"/>
                    <a:pt x="3332" y="2587"/>
                    <a:pt x="3332" y="1666"/>
                  </a:cubicBezTo>
                  <a:cubicBezTo>
                    <a:pt x="3332" y="746"/>
                    <a:pt x="2587" y="1"/>
                    <a:pt x="16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7" name="Google Shape;767;p30"/>
          <p:cNvGrpSpPr/>
          <p:nvPr/>
        </p:nvGrpSpPr>
        <p:grpSpPr>
          <a:xfrm>
            <a:off x="5091719" y="3562346"/>
            <a:ext cx="383280" cy="527698"/>
            <a:chOff x="3193450" y="1365825"/>
            <a:chExt cx="523750" cy="690975"/>
          </a:xfrm>
        </p:grpSpPr>
        <p:sp>
          <p:nvSpPr>
            <p:cNvPr id="768" name="Google Shape;768;p30"/>
            <p:cNvSpPr/>
            <p:nvPr/>
          </p:nvSpPr>
          <p:spPr>
            <a:xfrm>
              <a:off x="3277150" y="1611325"/>
              <a:ext cx="433400" cy="441700"/>
            </a:xfrm>
            <a:custGeom>
              <a:rect b="b" l="l" r="r" t="t"/>
              <a:pathLst>
                <a:path extrusionOk="0" h="17668" w="17336">
                  <a:moveTo>
                    <a:pt x="13420" y="1"/>
                  </a:moveTo>
                  <a:cubicBezTo>
                    <a:pt x="13349" y="1"/>
                    <a:pt x="13278" y="17"/>
                    <a:pt x="13213" y="51"/>
                  </a:cubicBezTo>
                  <a:cubicBezTo>
                    <a:pt x="13213" y="51"/>
                    <a:pt x="222" y="6829"/>
                    <a:pt x="103" y="6891"/>
                  </a:cubicBezTo>
                  <a:cubicBezTo>
                    <a:pt x="0" y="6952"/>
                    <a:pt x="518" y="8168"/>
                    <a:pt x="577" y="8296"/>
                  </a:cubicBezTo>
                  <a:cubicBezTo>
                    <a:pt x="1459" y="10245"/>
                    <a:pt x="2992" y="11749"/>
                    <a:pt x="3085" y="14593"/>
                  </a:cubicBezTo>
                  <a:cubicBezTo>
                    <a:pt x="3137" y="16232"/>
                    <a:pt x="2616" y="16847"/>
                    <a:pt x="3126" y="17185"/>
                  </a:cubicBezTo>
                  <a:cubicBezTo>
                    <a:pt x="3433" y="17388"/>
                    <a:pt x="3878" y="17413"/>
                    <a:pt x="4232" y="17469"/>
                  </a:cubicBezTo>
                  <a:cubicBezTo>
                    <a:pt x="5096" y="17605"/>
                    <a:pt x="5971" y="17667"/>
                    <a:pt x="6846" y="17667"/>
                  </a:cubicBezTo>
                  <a:cubicBezTo>
                    <a:pt x="7421" y="17667"/>
                    <a:pt x="7997" y="17641"/>
                    <a:pt x="8568" y="17590"/>
                  </a:cubicBezTo>
                  <a:cubicBezTo>
                    <a:pt x="9184" y="17533"/>
                    <a:pt x="9935" y="17428"/>
                    <a:pt x="10391" y="17001"/>
                  </a:cubicBezTo>
                  <a:cubicBezTo>
                    <a:pt x="10570" y="16837"/>
                    <a:pt x="10704" y="16623"/>
                    <a:pt x="10768" y="16349"/>
                  </a:cubicBezTo>
                  <a:cubicBezTo>
                    <a:pt x="10808" y="16179"/>
                    <a:pt x="10964" y="14862"/>
                    <a:pt x="11151" y="14781"/>
                  </a:cubicBezTo>
                  <a:cubicBezTo>
                    <a:pt x="11158" y="14778"/>
                    <a:pt x="11163" y="14777"/>
                    <a:pt x="11168" y="14777"/>
                  </a:cubicBezTo>
                  <a:cubicBezTo>
                    <a:pt x="11169" y="14777"/>
                    <a:pt x="11171" y="14777"/>
                    <a:pt x="11172" y="14777"/>
                  </a:cubicBezTo>
                  <a:cubicBezTo>
                    <a:pt x="11749" y="14812"/>
                    <a:pt x="12509" y="14991"/>
                    <a:pt x="13212" y="14991"/>
                  </a:cubicBezTo>
                  <a:cubicBezTo>
                    <a:pt x="13776" y="14991"/>
                    <a:pt x="14303" y="14876"/>
                    <a:pt x="14671" y="14479"/>
                  </a:cubicBezTo>
                  <a:cubicBezTo>
                    <a:pt x="15093" y="14024"/>
                    <a:pt x="15189" y="13412"/>
                    <a:pt x="15289" y="12826"/>
                  </a:cubicBezTo>
                  <a:cubicBezTo>
                    <a:pt x="15366" y="12372"/>
                    <a:pt x="15589" y="11740"/>
                    <a:pt x="15333" y="11309"/>
                  </a:cubicBezTo>
                  <a:cubicBezTo>
                    <a:pt x="15235" y="11145"/>
                    <a:pt x="15124" y="11095"/>
                    <a:pt x="15004" y="11095"/>
                  </a:cubicBezTo>
                  <a:cubicBezTo>
                    <a:pt x="14858" y="11095"/>
                    <a:pt x="14699" y="11169"/>
                    <a:pt x="14534" y="11198"/>
                  </a:cubicBezTo>
                  <a:cubicBezTo>
                    <a:pt x="14434" y="11216"/>
                    <a:pt x="14332" y="11224"/>
                    <a:pt x="14230" y="11224"/>
                  </a:cubicBezTo>
                  <a:cubicBezTo>
                    <a:pt x="12953" y="11224"/>
                    <a:pt x="11615" y="9919"/>
                    <a:pt x="11946" y="9256"/>
                  </a:cubicBezTo>
                  <a:cubicBezTo>
                    <a:pt x="11981" y="9185"/>
                    <a:pt x="12055" y="9155"/>
                    <a:pt x="12157" y="9155"/>
                  </a:cubicBezTo>
                  <a:cubicBezTo>
                    <a:pt x="12627" y="9155"/>
                    <a:pt x="13710" y="9777"/>
                    <a:pt x="14606" y="9886"/>
                  </a:cubicBezTo>
                  <a:cubicBezTo>
                    <a:pt x="14699" y="9898"/>
                    <a:pt x="14857" y="9937"/>
                    <a:pt x="14995" y="9937"/>
                  </a:cubicBezTo>
                  <a:cubicBezTo>
                    <a:pt x="15098" y="9937"/>
                    <a:pt x="15190" y="9915"/>
                    <a:pt x="15237" y="9844"/>
                  </a:cubicBezTo>
                  <a:cubicBezTo>
                    <a:pt x="15325" y="9709"/>
                    <a:pt x="15380" y="8737"/>
                    <a:pt x="15589" y="8728"/>
                  </a:cubicBezTo>
                  <a:cubicBezTo>
                    <a:pt x="15990" y="8712"/>
                    <a:pt x="17336" y="8334"/>
                    <a:pt x="17255" y="7828"/>
                  </a:cubicBezTo>
                  <a:cubicBezTo>
                    <a:pt x="17073" y="6671"/>
                    <a:pt x="14843" y="3854"/>
                    <a:pt x="14851" y="3668"/>
                  </a:cubicBezTo>
                  <a:cubicBezTo>
                    <a:pt x="14916" y="2165"/>
                    <a:pt x="14467" y="1022"/>
                    <a:pt x="13760" y="160"/>
                  </a:cubicBezTo>
                  <a:cubicBezTo>
                    <a:pt x="13675" y="56"/>
                    <a:pt x="13548" y="1"/>
                    <a:pt x="1342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0"/>
            <p:cNvSpPr/>
            <p:nvPr/>
          </p:nvSpPr>
          <p:spPr>
            <a:xfrm>
              <a:off x="3197250" y="1430500"/>
              <a:ext cx="217575" cy="353125"/>
            </a:xfrm>
            <a:custGeom>
              <a:rect b="b" l="l" r="r" t="t"/>
              <a:pathLst>
                <a:path extrusionOk="0" h="14125" w="8703">
                  <a:moveTo>
                    <a:pt x="8231" y="1"/>
                  </a:moveTo>
                  <a:cubicBezTo>
                    <a:pt x="8230" y="1"/>
                    <a:pt x="8228" y="1"/>
                    <a:pt x="8227" y="1"/>
                  </a:cubicBezTo>
                  <a:cubicBezTo>
                    <a:pt x="7204" y="13"/>
                    <a:pt x="6208" y="303"/>
                    <a:pt x="5359" y="681"/>
                  </a:cubicBezTo>
                  <a:cubicBezTo>
                    <a:pt x="2576" y="1925"/>
                    <a:pt x="187" y="4424"/>
                    <a:pt x="82" y="7610"/>
                  </a:cubicBezTo>
                  <a:cubicBezTo>
                    <a:pt x="0" y="10121"/>
                    <a:pt x="1292" y="12623"/>
                    <a:pt x="3300" y="14124"/>
                  </a:cubicBezTo>
                  <a:lnTo>
                    <a:pt x="8601" y="543"/>
                  </a:lnTo>
                  <a:cubicBezTo>
                    <a:pt x="8702" y="283"/>
                    <a:pt x="8510" y="1"/>
                    <a:pt x="823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0"/>
            <p:cNvSpPr/>
            <p:nvPr/>
          </p:nvSpPr>
          <p:spPr>
            <a:xfrm>
              <a:off x="3218125" y="1494450"/>
              <a:ext cx="111550" cy="182300"/>
            </a:xfrm>
            <a:custGeom>
              <a:rect b="b" l="l" r="r" t="t"/>
              <a:pathLst>
                <a:path extrusionOk="0" h="7292" w="4462">
                  <a:moveTo>
                    <a:pt x="4144" y="0"/>
                  </a:moveTo>
                  <a:cubicBezTo>
                    <a:pt x="4113" y="0"/>
                    <a:pt x="4080" y="7"/>
                    <a:pt x="4046" y="23"/>
                  </a:cubicBezTo>
                  <a:cubicBezTo>
                    <a:pt x="1563" y="1165"/>
                    <a:pt x="0" y="4303"/>
                    <a:pt x="1418" y="7160"/>
                  </a:cubicBezTo>
                  <a:cubicBezTo>
                    <a:pt x="1464" y="7252"/>
                    <a:pt x="1544" y="7292"/>
                    <a:pt x="1624" y="7292"/>
                  </a:cubicBezTo>
                  <a:cubicBezTo>
                    <a:pt x="1760" y="7292"/>
                    <a:pt x="1897" y="7176"/>
                    <a:pt x="1859" y="7005"/>
                  </a:cubicBezTo>
                  <a:lnTo>
                    <a:pt x="1859" y="7005"/>
                  </a:lnTo>
                  <a:cubicBezTo>
                    <a:pt x="1859" y="7005"/>
                    <a:pt x="1859" y="7005"/>
                    <a:pt x="1859" y="7005"/>
                  </a:cubicBezTo>
                  <a:cubicBezTo>
                    <a:pt x="1858" y="7005"/>
                    <a:pt x="1631" y="6075"/>
                    <a:pt x="1650" y="5132"/>
                  </a:cubicBezTo>
                  <a:cubicBezTo>
                    <a:pt x="1763" y="2278"/>
                    <a:pt x="4017" y="700"/>
                    <a:pt x="4286" y="405"/>
                  </a:cubicBezTo>
                  <a:cubicBezTo>
                    <a:pt x="4462" y="260"/>
                    <a:pt x="4336" y="0"/>
                    <a:pt x="41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0"/>
            <p:cNvSpPr/>
            <p:nvPr/>
          </p:nvSpPr>
          <p:spPr>
            <a:xfrm>
              <a:off x="3193450" y="1426725"/>
              <a:ext cx="521450" cy="630075"/>
            </a:xfrm>
            <a:custGeom>
              <a:rect b="b" l="l" r="r" t="t"/>
              <a:pathLst>
                <a:path extrusionOk="0" h="25203" w="20858">
                  <a:moveTo>
                    <a:pt x="8384" y="303"/>
                  </a:moveTo>
                  <a:cubicBezTo>
                    <a:pt x="8465" y="303"/>
                    <a:pt x="8538" y="341"/>
                    <a:pt x="8585" y="408"/>
                  </a:cubicBezTo>
                  <a:cubicBezTo>
                    <a:pt x="8633" y="477"/>
                    <a:pt x="8643" y="562"/>
                    <a:pt x="8612" y="639"/>
                  </a:cubicBezTo>
                  <a:lnTo>
                    <a:pt x="3384" y="14034"/>
                  </a:lnTo>
                  <a:cubicBezTo>
                    <a:pt x="1453" y="12511"/>
                    <a:pt x="307" y="10127"/>
                    <a:pt x="385" y="7766"/>
                  </a:cubicBezTo>
                  <a:cubicBezTo>
                    <a:pt x="495" y="4415"/>
                    <a:pt x="3138" y="2059"/>
                    <a:pt x="5573" y="969"/>
                  </a:cubicBezTo>
                  <a:cubicBezTo>
                    <a:pt x="6527" y="543"/>
                    <a:pt x="7498" y="313"/>
                    <a:pt x="8381" y="303"/>
                  </a:cubicBezTo>
                  <a:close/>
                  <a:moveTo>
                    <a:pt x="16768" y="7535"/>
                  </a:moveTo>
                  <a:cubicBezTo>
                    <a:pt x="16853" y="7535"/>
                    <a:pt x="16936" y="7571"/>
                    <a:pt x="16992" y="7640"/>
                  </a:cubicBezTo>
                  <a:cubicBezTo>
                    <a:pt x="17750" y="8565"/>
                    <a:pt x="18106" y="9711"/>
                    <a:pt x="18049" y="11046"/>
                  </a:cubicBezTo>
                  <a:cubicBezTo>
                    <a:pt x="18045" y="11144"/>
                    <a:pt x="18103" y="11240"/>
                    <a:pt x="18613" y="11982"/>
                  </a:cubicBezTo>
                  <a:cubicBezTo>
                    <a:pt x="19258" y="12918"/>
                    <a:pt x="20335" y="14483"/>
                    <a:pt x="20455" y="15236"/>
                  </a:cubicBezTo>
                  <a:cubicBezTo>
                    <a:pt x="20497" y="15506"/>
                    <a:pt x="19686" y="15824"/>
                    <a:pt x="18910" y="15964"/>
                  </a:cubicBezTo>
                  <a:cubicBezTo>
                    <a:pt x="18692" y="16003"/>
                    <a:pt x="18621" y="16314"/>
                    <a:pt x="18529" y="16819"/>
                  </a:cubicBezTo>
                  <a:cubicBezTo>
                    <a:pt x="18507" y="16941"/>
                    <a:pt x="18476" y="17110"/>
                    <a:pt x="18458" y="17145"/>
                  </a:cubicBezTo>
                  <a:cubicBezTo>
                    <a:pt x="18448" y="17162"/>
                    <a:pt x="18414" y="17170"/>
                    <a:pt x="18357" y="17170"/>
                  </a:cubicBezTo>
                  <a:cubicBezTo>
                    <a:pt x="18294" y="17170"/>
                    <a:pt x="18201" y="17159"/>
                    <a:pt x="18080" y="17138"/>
                  </a:cubicBezTo>
                  <a:cubicBezTo>
                    <a:pt x="18040" y="17130"/>
                    <a:pt x="18004" y="17124"/>
                    <a:pt x="17972" y="17120"/>
                  </a:cubicBezTo>
                  <a:cubicBezTo>
                    <a:pt x="17514" y="17064"/>
                    <a:pt x="16996" y="16865"/>
                    <a:pt x="16540" y="16690"/>
                  </a:cubicBezTo>
                  <a:cubicBezTo>
                    <a:pt x="16108" y="16524"/>
                    <a:pt x="15749" y="16387"/>
                    <a:pt x="15498" y="16387"/>
                  </a:cubicBezTo>
                  <a:cubicBezTo>
                    <a:pt x="15341" y="16387"/>
                    <a:pt x="15225" y="16441"/>
                    <a:pt x="15159" y="16573"/>
                  </a:cubicBezTo>
                  <a:cubicBezTo>
                    <a:pt x="15013" y="16866"/>
                    <a:pt x="15164" y="17343"/>
                    <a:pt x="15544" y="17787"/>
                  </a:cubicBezTo>
                  <a:cubicBezTo>
                    <a:pt x="15980" y="18296"/>
                    <a:pt x="16711" y="18744"/>
                    <a:pt x="17617" y="18744"/>
                  </a:cubicBezTo>
                  <a:cubicBezTo>
                    <a:pt x="17895" y="18744"/>
                    <a:pt x="18191" y="18702"/>
                    <a:pt x="18499" y="18606"/>
                  </a:cubicBezTo>
                  <a:cubicBezTo>
                    <a:pt x="18587" y="18729"/>
                    <a:pt x="18589" y="19337"/>
                    <a:pt x="18530" y="19808"/>
                  </a:cubicBezTo>
                  <a:cubicBezTo>
                    <a:pt x="18468" y="20322"/>
                    <a:pt x="18355" y="21279"/>
                    <a:pt x="17909" y="21760"/>
                  </a:cubicBezTo>
                  <a:cubicBezTo>
                    <a:pt x="17576" y="22119"/>
                    <a:pt x="17091" y="22225"/>
                    <a:pt x="16562" y="22225"/>
                  </a:cubicBezTo>
                  <a:cubicBezTo>
                    <a:pt x="16158" y="22225"/>
                    <a:pt x="15728" y="22163"/>
                    <a:pt x="15322" y="22104"/>
                  </a:cubicBezTo>
                  <a:cubicBezTo>
                    <a:pt x="15039" y="22063"/>
                    <a:pt x="14771" y="22025"/>
                    <a:pt x="14526" y="22010"/>
                  </a:cubicBezTo>
                  <a:cubicBezTo>
                    <a:pt x="14517" y="22010"/>
                    <a:pt x="14508" y="22011"/>
                    <a:pt x="14499" y="22011"/>
                  </a:cubicBezTo>
                  <a:cubicBezTo>
                    <a:pt x="10828" y="21380"/>
                    <a:pt x="9272" y="19959"/>
                    <a:pt x="9257" y="19945"/>
                  </a:cubicBezTo>
                  <a:cubicBezTo>
                    <a:pt x="9228" y="19917"/>
                    <a:pt x="9190" y="19904"/>
                    <a:pt x="9153" y="19904"/>
                  </a:cubicBezTo>
                  <a:cubicBezTo>
                    <a:pt x="9113" y="19904"/>
                    <a:pt x="9073" y="19920"/>
                    <a:pt x="9044" y="19952"/>
                  </a:cubicBezTo>
                  <a:cubicBezTo>
                    <a:pt x="8987" y="20012"/>
                    <a:pt x="8990" y="20107"/>
                    <a:pt x="9051" y="20164"/>
                  </a:cubicBezTo>
                  <a:cubicBezTo>
                    <a:pt x="9115" y="20224"/>
                    <a:pt x="10625" y="21612"/>
                    <a:pt x="14256" y="22274"/>
                  </a:cubicBezTo>
                  <a:cubicBezTo>
                    <a:pt x="14176" y="22491"/>
                    <a:pt x="14103" y="22859"/>
                    <a:pt x="14009" y="23461"/>
                  </a:cubicBezTo>
                  <a:cubicBezTo>
                    <a:pt x="13992" y="23576"/>
                    <a:pt x="13979" y="23663"/>
                    <a:pt x="13970" y="23698"/>
                  </a:cubicBezTo>
                  <a:cubicBezTo>
                    <a:pt x="13772" y="24542"/>
                    <a:pt x="12860" y="24738"/>
                    <a:pt x="11904" y="24823"/>
                  </a:cubicBezTo>
                  <a:cubicBezTo>
                    <a:pt x="11325" y="24874"/>
                    <a:pt x="10755" y="24900"/>
                    <a:pt x="10195" y="24900"/>
                  </a:cubicBezTo>
                  <a:cubicBezTo>
                    <a:pt x="9301" y="24900"/>
                    <a:pt x="8434" y="24835"/>
                    <a:pt x="7603" y="24704"/>
                  </a:cubicBezTo>
                  <a:cubicBezTo>
                    <a:pt x="7538" y="24693"/>
                    <a:pt x="7471" y="24684"/>
                    <a:pt x="7401" y="24675"/>
                  </a:cubicBezTo>
                  <a:cubicBezTo>
                    <a:pt x="7110" y="24635"/>
                    <a:pt x="6780" y="24591"/>
                    <a:pt x="6558" y="24444"/>
                  </a:cubicBezTo>
                  <a:cubicBezTo>
                    <a:pt x="6357" y="24310"/>
                    <a:pt x="6374" y="24135"/>
                    <a:pt x="6460" y="23601"/>
                  </a:cubicBezTo>
                  <a:cubicBezTo>
                    <a:pt x="6522" y="23216"/>
                    <a:pt x="6607" y="22688"/>
                    <a:pt x="6584" y="21973"/>
                  </a:cubicBezTo>
                  <a:cubicBezTo>
                    <a:pt x="6517" y="19916"/>
                    <a:pt x="5714" y="18552"/>
                    <a:pt x="4937" y="17233"/>
                  </a:cubicBezTo>
                  <a:cubicBezTo>
                    <a:pt x="4617" y="16690"/>
                    <a:pt x="4315" y="16177"/>
                    <a:pt x="4063" y="15617"/>
                  </a:cubicBezTo>
                  <a:cubicBezTo>
                    <a:pt x="3953" y="15378"/>
                    <a:pt x="3643" y="14612"/>
                    <a:pt x="3595" y="14371"/>
                  </a:cubicBezTo>
                  <a:cubicBezTo>
                    <a:pt x="4649" y="13821"/>
                    <a:pt x="16505" y="7635"/>
                    <a:pt x="16630" y="7569"/>
                  </a:cubicBezTo>
                  <a:cubicBezTo>
                    <a:pt x="16674" y="7546"/>
                    <a:pt x="16722" y="7535"/>
                    <a:pt x="16768" y="7535"/>
                  </a:cubicBezTo>
                  <a:close/>
                  <a:moveTo>
                    <a:pt x="8380" y="1"/>
                  </a:moveTo>
                  <a:cubicBezTo>
                    <a:pt x="8379" y="1"/>
                    <a:pt x="8378" y="1"/>
                    <a:pt x="8377" y="1"/>
                  </a:cubicBezTo>
                  <a:cubicBezTo>
                    <a:pt x="7441" y="12"/>
                    <a:pt x="6455" y="245"/>
                    <a:pt x="5450" y="694"/>
                  </a:cubicBezTo>
                  <a:cubicBezTo>
                    <a:pt x="2930" y="1820"/>
                    <a:pt x="198" y="4266"/>
                    <a:pt x="83" y="7756"/>
                  </a:cubicBezTo>
                  <a:cubicBezTo>
                    <a:pt x="1" y="10252"/>
                    <a:pt x="1232" y="12768"/>
                    <a:pt x="3297" y="14345"/>
                  </a:cubicBezTo>
                  <a:cubicBezTo>
                    <a:pt x="3306" y="14537"/>
                    <a:pt x="3414" y="14926"/>
                    <a:pt x="3787" y="15742"/>
                  </a:cubicBezTo>
                  <a:cubicBezTo>
                    <a:pt x="4047" y="16316"/>
                    <a:pt x="4368" y="16859"/>
                    <a:pt x="4677" y="17386"/>
                  </a:cubicBezTo>
                  <a:cubicBezTo>
                    <a:pt x="5434" y="18673"/>
                    <a:pt x="6218" y="20002"/>
                    <a:pt x="6282" y="21982"/>
                  </a:cubicBezTo>
                  <a:cubicBezTo>
                    <a:pt x="6304" y="22669"/>
                    <a:pt x="6222" y="23180"/>
                    <a:pt x="6163" y="23554"/>
                  </a:cubicBezTo>
                  <a:cubicBezTo>
                    <a:pt x="6075" y="24092"/>
                    <a:pt x="6019" y="24448"/>
                    <a:pt x="6391" y="24695"/>
                  </a:cubicBezTo>
                  <a:cubicBezTo>
                    <a:pt x="6671" y="24880"/>
                    <a:pt x="7037" y="24930"/>
                    <a:pt x="7360" y="24973"/>
                  </a:cubicBezTo>
                  <a:cubicBezTo>
                    <a:pt x="7427" y="24982"/>
                    <a:pt x="7493" y="24991"/>
                    <a:pt x="7556" y="25002"/>
                  </a:cubicBezTo>
                  <a:cubicBezTo>
                    <a:pt x="8403" y="25135"/>
                    <a:pt x="9284" y="25202"/>
                    <a:pt x="10194" y="25202"/>
                  </a:cubicBezTo>
                  <a:cubicBezTo>
                    <a:pt x="10763" y="25202"/>
                    <a:pt x="11343" y="25175"/>
                    <a:pt x="11931" y="25123"/>
                  </a:cubicBezTo>
                  <a:cubicBezTo>
                    <a:pt x="12598" y="25063"/>
                    <a:pt x="13988" y="24940"/>
                    <a:pt x="14263" y="23767"/>
                  </a:cubicBezTo>
                  <a:cubicBezTo>
                    <a:pt x="14272" y="23727"/>
                    <a:pt x="14285" y="23650"/>
                    <a:pt x="14306" y="23507"/>
                  </a:cubicBezTo>
                  <a:cubicBezTo>
                    <a:pt x="14345" y="23255"/>
                    <a:pt x="14458" y="22528"/>
                    <a:pt x="14559" y="22327"/>
                  </a:cubicBezTo>
                  <a:cubicBezTo>
                    <a:pt x="14564" y="22327"/>
                    <a:pt x="14571" y="22328"/>
                    <a:pt x="14576" y="22328"/>
                  </a:cubicBezTo>
                  <a:cubicBezTo>
                    <a:pt x="14593" y="22328"/>
                    <a:pt x="14608" y="22325"/>
                    <a:pt x="14624" y="22320"/>
                  </a:cubicBezTo>
                  <a:cubicBezTo>
                    <a:pt x="14824" y="22338"/>
                    <a:pt x="15045" y="22369"/>
                    <a:pt x="15278" y="22403"/>
                  </a:cubicBezTo>
                  <a:cubicBezTo>
                    <a:pt x="15680" y="22461"/>
                    <a:pt x="16123" y="22525"/>
                    <a:pt x="16553" y="22525"/>
                  </a:cubicBezTo>
                  <a:cubicBezTo>
                    <a:pt x="17152" y="22525"/>
                    <a:pt x="17726" y="22401"/>
                    <a:pt x="18129" y="21965"/>
                  </a:cubicBezTo>
                  <a:cubicBezTo>
                    <a:pt x="18642" y="21412"/>
                    <a:pt x="18763" y="20392"/>
                    <a:pt x="18828" y="19844"/>
                  </a:cubicBezTo>
                  <a:cubicBezTo>
                    <a:pt x="18865" y="19555"/>
                    <a:pt x="18962" y="18594"/>
                    <a:pt x="18681" y="18361"/>
                  </a:cubicBezTo>
                  <a:cubicBezTo>
                    <a:pt x="18631" y="18320"/>
                    <a:pt x="18573" y="18300"/>
                    <a:pt x="18511" y="18300"/>
                  </a:cubicBezTo>
                  <a:cubicBezTo>
                    <a:pt x="18481" y="18300"/>
                    <a:pt x="18451" y="18304"/>
                    <a:pt x="18420" y="18314"/>
                  </a:cubicBezTo>
                  <a:cubicBezTo>
                    <a:pt x="18139" y="18403"/>
                    <a:pt x="17871" y="18443"/>
                    <a:pt x="17618" y="18443"/>
                  </a:cubicBezTo>
                  <a:cubicBezTo>
                    <a:pt x="16811" y="18443"/>
                    <a:pt x="16160" y="18043"/>
                    <a:pt x="15772" y="17591"/>
                  </a:cubicBezTo>
                  <a:cubicBezTo>
                    <a:pt x="15451" y="17215"/>
                    <a:pt x="15354" y="16855"/>
                    <a:pt x="15428" y="16708"/>
                  </a:cubicBezTo>
                  <a:cubicBezTo>
                    <a:pt x="15437" y="16691"/>
                    <a:pt x="15461" y="16684"/>
                    <a:pt x="15497" y="16684"/>
                  </a:cubicBezTo>
                  <a:cubicBezTo>
                    <a:pt x="15681" y="16684"/>
                    <a:pt x="16173" y="16872"/>
                    <a:pt x="16431" y="16971"/>
                  </a:cubicBezTo>
                  <a:cubicBezTo>
                    <a:pt x="16905" y="17153"/>
                    <a:pt x="17440" y="17358"/>
                    <a:pt x="17934" y="17419"/>
                  </a:cubicBezTo>
                  <a:cubicBezTo>
                    <a:pt x="17960" y="17422"/>
                    <a:pt x="17992" y="17428"/>
                    <a:pt x="18027" y="17434"/>
                  </a:cubicBezTo>
                  <a:cubicBezTo>
                    <a:pt x="18119" y="17451"/>
                    <a:pt x="18232" y="17471"/>
                    <a:pt x="18342" y="17471"/>
                  </a:cubicBezTo>
                  <a:cubicBezTo>
                    <a:pt x="18488" y="17471"/>
                    <a:pt x="18628" y="17436"/>
                    <a:pt x="18710" y="17310"/>
                  </a:cubicBezTo>
                  <a:cubicBezTo>
                    <a:pt x="18757" y="17239"/>
                    <a:pt x="18782" y="17112"/>
                    <a:pt x="18825" y="16872"/>
                  </a:cubicBezTo>
                  <a:cubicBezTo>
                    <a:pt x="18857" y="16698"/>
                    <a:pt x="18922" y="16340"/>
                    <a:pt x="18985" y="16256"/>
                  </a:cubicBezTo>
                  <a:cubicBezTo>
                    <a:pt x="19456" y="16170"/>
                    <a:pt x="20857" y="15854"/>
                    <a:pt x="20752" y="15189"/>
                  </a:cubicBezTo>
                  <a:cubicBezTo>
                    <a:pt x="20622" y="14369"/>
                    <a:pt x="19563" y="12829"/>
                    <a:pt x="18862" y="11811"/>
                  </a:cubicBezTo>
                  <a:cubicBezTo>
                    <a:pt x="18632" y="11477"/>
                    <a:pt x="18393" y="11132"/>
                    <a:pt x="18350" y="11037"/>
                  </a:cubicBezTo>
                  <a:cubicBezTo>
                    <a:pt x="18407" y="9635"/>
                    <a:pt x="18028" y="8429"/>
                    <a:pt x="17225" y="7449"/>
                  </a:cubicBezTo>
                  <a:cubicBezTo>
                    <a:pt x="17111" y="7309"/>
                    <a:pt x="16941" y="7234"/>
                    <a:pt x="16768" y="7234"/>
                  </a:cubicBezTo>
                  <a:cubicBezTo>
                    <a:pt x="16674" y="7234"/>
                    <a:pt x="16579" y="7256"/>
                    <a:pt x="16491" y="7302"/>
                  </a:cubicBezTo>
                  <a:cubicBezTo>
                    <a:pt x="16374" y="7363"/>
                    <a:pt x="5841" y="12859"/>
                    <a:pt x="3738" y="13957"/>
                  </a:cubicBezTo>
                  <a:lnTo>
                    <a:pt x="8893" y="749"/>
                  </a:lnTo>
                  <a:cubicBezTo>
                    <a:pt x="8959" y="578"/>
                    <a:pt x="8937" y="387"/>
                    <a:pt x="8833" y="237"/>
                  </a:cubicBezTo>
                  <a:cubicBezTo>
                    <a:pt x="8730" y="88"/>
                    <a:pt x="8557" y="1"/>
                    <a:pt x="8380" y="1"/>
                  </a:cubicBez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0"/>
            <p:cNvSpPr/>
            <p:nvPr/>
          </p:nvSpPr>
          <p:spPr>
            <a:xfrm>
              <a:off x="3565550" y="1725650"/>
              <a:ext cx="55975" cy="40925"/>
            </a:xfrm>
            <a:custGeom>
              <a:rect b="b" l="l" r="r" t="t"/>
              <a:pathLst>
                <a:path extrusionOk="0" h="1637" w="2239">
                  <a:moveTo>
                    <a:pt x="2036" y="0"/>
                  </a:moveTo>
                  <a:cubicBezTo>
                    <a:pt x="2031" y="0"/>
                    <a:pt x="2026" y="1"/>
                    <a:pt x="2021" y="1"/>
                  </a:cubicBezTo>
                  <a:cubicBezTo>
                    <a:pt x="1937" y="7"/>
                    <a:pt x="1876" y="80"/>
                    <a:pt x="1883" y="163"/>
                  </a:cubicBezTo>
                  <a:cubicBezTo>
                    <a:pt x="1918" y="583"/>
                    <a:pt x="1771" y="1271"/>
                    <a:pt x="1230" y="1332"/>
                  </a:cubicBezTo>
                  <a:cubicBezTo>
                    <a:pt x="1206" y="1334"/>
                    <a:pt x="1183" y="1335"/>
                    <a:pt x="1160" y="1335"/>
                  </a:cubicBezTo>
                  <a:cubicBezTo>
                    <a:pt x="794" y="1335"/>
                    <a:pt x="412" y="1031"/>
                    <a:pt x="313" y="648"/>
                  </a:cubicBezTo>
                  <a:cubicBezTo>
                    <a:pt x="296" y="581"/>
                    <a:pt x="234" y="536"/>
                    <a:pt x="168" y="536"/>
                  </a:cubicBezTo>
                  <a:cubicBezTo>
                    <a:pt x="155" y="536"/>
                    <a:pt x="143" y="537"/>
                    <a:pt x="130" y="541"/>
                  </a:cubicBezTo>
                  <a:cubicBezTo>
                    <a:pt x="49" y="561"/>
                    <a:pt x="1" y="643"/>
                    <a:pt x="21" y="723"/>
                  </a:cubicBezTo>
                  <a:cubicBezTo>
                    <a:pt x="154" y="1239"/>
                    <a:pt x="659" y="1637"/>
                    <a:pt x="1160" y="1637"/>
                  </a:cubicBezTo>
                  <a:cubicBezTo>
                    <a:pt x="1195" y="1637"/>
                    <a:pt x="1229" y="1635"/>
                    <a:pt x="1262" y="1631"/>
                  </a:cubicBezTo>
                  <a:cubicBezTo>
                    <a:pt x="1934" y="1556"/>
                    <a:pt x="2239" y="806"/>
                    <a:pt x="2183" y="139"/>
                  </a:cubicBezTo>
                  <a:cubicBezTo>
                    <a:pt x="2177" y="61"/>
                    <a:pt x="2114" y="0"/>
                    <a:pt x="2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0"/>
            <p:cNvSpPr/>
            <p:nvPr/>
          </p:nvSpPr>
          <p:spPr>
            <a:xfrm>
              <a:off x="3342725" y="1657775"/>
              <a:ext cx="53250" cy="53500"/>
            </a:xfrm>
            <a:custGeom>
              <a:rect b="b" l="l" r="r" t="t"/>
              <a:pathLst>
                <a:path extrusionOk="0" h="2140" w="2130">
                  <a:moveTo>
                    <a:pt x="777" y="1"/>
                  </a:moveTo>
                  <a:cubicBezTo>
                    <a:pt x="724" y="1"/>
                    <a:pt x="674" y="39"/>
                    <a:pt x="669" y="99"/>
                  </a:cubicBezTo>
                  <a:lnTo>
                    <a:pt x="619" y="655"/>
                  </a:lnTo>
                  <a:cubicBezTo>
                    <a:pt x="616" y="691"/>
                    <a:pt x="595" y="723"/>
                    <a:pt x="565" y="740"/>
                  </a:cubicBezTo>
                  <a:lnTo>
                    <a:pt x="79" y="1015"/>
                  </a:lnTo>
                  <a:cubicBezTo>
                    <a:pt x="1" y="1059"/>
                    <a:pt x="7" y="1174"/>
                    <a:pt x="90" y="1209"/>
                  </a:cubicBezTo>
                  <a:lnTo>
                    <a:pt x="603" y="1428"/>
                  </a:lnTo>
                  <a:cubicBezTo>
                    <a:pt x="636" y="1442"/>
                    <a:pt x="659" y="1471"/>
                    <a:pt x="666" y="1506"/>
                  </a:cubicBezTo>
                  <a:lnTo>
                    <a:pt x="777" y="2052"/>
                  </a:lnTo>
                  <a:cubicBezTo>
                    <a:pt x="788" y="2108"/>
                    <a:pt x="836" y="2140"/>
                    <a:pt x="884" y="2140"/>
                  </a:cubicBezTo>
                  <a:cubicBezTo>
                    <a:pt x="913" y="2140"/>
                    <a:pt x="943" y="2128"/>
                    <a:pt x="965" y="2103"/>
                  </a:cubicBezTo>
                  <a:lnTo>
                    <a:pt x="1332" y="1681"/>
                  </a:lnTo>
                  <a:cubicBezTo>
                    <a:pt x="1353" y="1658"/>
                    <a:pt x="1383" y="1645"/>
                    <a:pt x="1413" y="1645"/>
                  </a:cubicBezTo>
                  <a:cubicBezTo>
                    <a:pt x="1417" y="1645"/>
                    <a:pt x="1421" y="1645"/>
                    <a:pt x="1426" y="1646"/>
                  </a:cubicBezTo>
                  <a:lnTo>
                    <a:pt x="1980" y="1709"/>
                  </a:lnTo>
                  <a:cubicBezTo>
                    <a:pt x="1985" y="1710"/>
                    <a:pt x="1989" y="1710"/>
                    <a:pt x="1994" y="1710"/>
                  </a:cubicBezTo>
                  <a:cubicBezTo>
                    <a:pt x="2076" y="1710"/>
                    <a:pt x="2129" y="1619"/>
                    <a:pt x="2086" y="1546"/>
                  </a:cubicBezTo>
                  <a:lnTo>
                    <a:pt x="1799" y="1067"/>
                  </a:lnTo>
                  <a:cubicBezTo>
                    <a:pt x="1781" y="1036"/>
                    <a:pt x="1779" y="999"/>
                    <a:pt x="1793" y="966"/>
                  </a:cubicBezTo>
                  <a:lnTo>
                    <a:pt x="2026" y="459"/>
                  </a:lnTo>
                  <a:cubicBezTo>
                    <a:pt x="2059" y="384"/>
                    <a:pt x="2003" y="305"/>
                    <a:pt x="1927" y="305"/>
                  </a:cubicBezTo>
                  <a:cubicBezTo>
                    <a:pt x="1919" y="305"/>
                    <a:pt x="1911" y="306"/>
                    <a:pt x="1902" y="308"/>
                  </a:cubicBezTo>
                  <a:lnTo>
                    <a:pt x="1359" y="433"/>
                  </a:lnTo>
                  <a:cubicBezTo>
                    <a:pt x="1351" y="435"/>
                    <a:pt x="1343" y="436"/>
                    <a:pt x="1336" y="436"/>
                  </a:cubicBezTo>
                  <a:cubicBezTo>
                    <a:pt x="1308" y="436"/>
                    <a:pt x="1282" y="426"/>
                    <a:pt x="1261" y="407"/>
                  </a:cubicBezTo>
                  <a:lnTo>
                    <a:pt x="850" y="29"/>
                  </a:lnTo>
                  <a:cubicBezTo>
                    <a:pt x="828" y="10"/>
                    <a:pt x="802" y="1"/>
                    <a:pt x="7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30"/>
            <p:cNvSpPr/>
            <p:nvPr/>
          </p:nvSpPr>
          <p:spPr>
            <a:xfrm>
              <a:off x="3627700" y="1411050"/>
              <a:ext cx="55125" cy="51625"/>
            </a:xfrm>
            <a:custGeom>
              <a:rect b="b" l="l" r="r" t="t"/>
              <a:pathLst>
                <a:path extrusionOk="0" h="2065" w="2205">
                  <a:moveTo>
                    <a:pt x="1665" y="1"/>
                  </a:moveTo>
                  <a:cubicBezTo>
                    <a:pt x="1648" y="1"/>
                    <a:pt x="1630" y="5"/>
                    <a:pt x="1612" y="15"/>
                  </a:cubicBezTo>
                  <a:lnTo>
                    <a:pt x="1125" y="289"/>
                  </a:lnTo>
                  <a:cubicBezTo>
                    <a:pt x="1109" y="298"/>
                    <a:pt x="1091" y="302"/>
                    <a:pt x="1073" y="302"/>
                  </a:cubicBezTo>
                  <a:cubicBezTo>
                    <a:pt x="1057" y="302"/>
                    <a:pt x="1040" y="298"/>
                    <a:pt x="1025" y="291"/>
                  </a:cubicBezTo>
                  <a:lnTo>
                    <a:pt x="524" y="45"/>
                  </a:lnTo>
                  <a:cubicBezTo>
                    <a:pt x="508" y="37"/>
                    <a:pt x="492" y="34"/>
                    <a:pt x="476" y="34"/>
                  </a:cubicBezTo>
                  <a:cubicBezTo>
                    <a:pt x="412" y="34"/>
                    <a:pt x="356" y="93"/>
                    <a:pt x="370" y="163"/>
                  </a:cubicBezTo>
                  <a:lnTo>
                    <a:pt x="480" y="711"/>
                  </a:lnTo>
                  <a:cubicBezTo>
                    <a:pt x="486" y="746"/>
                    <a:pt x="476" y="782"/>
                    <a:pt x="451" y="807"/>
                  </a:cubicBezTo>
                  <a:lnTo>
                    <a:pt x="62" y="1208"/>
                  </a:lnTo>
                  <a:cubicBezTo>
                    <a:pt x="0" y="1273"/>
                    <a:pt x="38" y="1381"/>
                    <a:pt x="128" y="1391"/>
                  </a:cubicBezTo>
                  <a:lnTo>
                    <a:pt x="681" y="1456"/>
                  </a:lnTo>
                  <a:cubicBezTo>
                    <a:pt x="717" y="1460"/>
                    <a:pt x="748" y="1481"/>
                    <a:pt x="765" y="1513"/>
                  </a:cubicBezTo>
                  <a:lnTo>
                    <a:pt x="1026" y="2006"/>
                  </a:lnTo>
                  <a:cubicBezTo>
                    <a:pt x="1046" y="2045"/>
                    <a:pt x="1084" y="2064"/>
                    <a:pt x="1122" y="2064"/>
                  </a:cubicBezTo>
                  <a:cubicBezTo>
                    <a:pt x="1161" y="2064"/>
                    <a:pt x="1201" y="2043"/>
                    <a:pt x="1220" y="2001"/>
                  </a:cubicBezTo>
                  <a:lnTo>
                    <a:pt x="1453" y="1494"/>
                  </a:lnTo>
                  <a:cubicBezTo>
                    <a:pt x="1467" y="1461"/>
                    <a:pt x="1498" y="1438"/>
                    <a:pt x="1533" y="1432"/>
                  </a:cubicBezTo>
                  <a:lnTo>
                    <a:pt x="2083" y="1337"/>
                  </a:lnTo>
                  <a:cubicBezTo>
                    <a:pt x="2171" y="1321"/>
                    <a:pt x="2204" y="1211"/>
                    <a:pt x="2137" y="1151"/>
                  </a:cubicBezTo>
                  <a:lnTo>
                    <a:pt x="1727" y="772"/>
                  </a:lnTo>
                  <a:cubicBezTo>
                    <a:pt x="1701" y="748"/>
                    <a:pt x="1688" y="713"/>
                    <a:pt x="1693" y="677"/>
                  </a:cubicBezTo>
                  <a:lnTo>
                    <a:pt x="1773" y="124"/>
                  </a:lnTo>
                  <a:cubicBezTo>
                    <a:pt x="1782" y="55"/>
                    <a:pt x="1727" y="1"/>
                    <a:pt x="166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0"/>
            <p:cNvSpPr/>
            <p:nvPr/>
          </p:nvSpPr>
          <p:spPr>
            <a:xfrm>
              <a:off x="3503525" y="1557875"/>
              <a:ext cx="55150" cy="51625"/>
            </a:xfrm>
            <a:custGeom>
              <a:rect b="b" l="l" r="r" t="t"/>
              <a:pathLst>
                <a:path extrusionOk="0" h="2065" w="2206">
                  <a:moveTo>
                    <a:pt x="1667" y="1"/>
                  </a:moveTo>
                  <a:cubicBezTo>
                    <a:pt x="1649" y="1"/>
                    <a:pt x="1631" y="5"/>
                    <a:pt x="1614" y="15"/>
                  </a:cubicBezTo>
                  <a:lnTo>
                    <a:pt x="1127" y="288"/>
                  </a:lnTo>
                  <a:cubicBezTo>
                    <a:pt x="1110" y="298"/>
                    <a:pt x="1092" y="302"/>
                    <a:pt x="1074" y="302"/>
                  </a:cubicBezTo>
                  <a:cubicBezTo>
                    <a:pt x="1058" y="302"/>
                    <a:pt x="1041" y="299"/>
                    <a:pt x="1026" y="292"/>
                  </a:cubicBezTo>
                  <a:lnTo>
                    <a:pt x="525" y="46"/>
                  </a:lnTo>
                  <a:cubicBezTo>
                    <a:pt x="509" y="38"/>
                    <a:pt x="493" y="34"/>
                    <a:pt x="477" y="34"/>
                  </a:cubicBezTo>
                  <a:cubicBezTo>
                    <a:pt x="413" y="34"/>
                    <a:pt x="357" y="93"/>
                    <a:pt x="371" y="164"/>
                  </a:cubicBezTo>
                  <a:lnTo>
                    <a:pt x="481" y="712"/>
                  </a:lnTo>
                  <a:cubicBezTo>
                    <a:pt x="487" y="747"/>
                    <a:pt x="477" y="783"/>
                    <a:pt x="452" y="808"/>
                  </a:cubicBezTo>
                  <a:lnTo>
                    <a:pt x="63" y="1209"/>
                  </a:lnTo>
                  <a:cubicBezTo>
                    <a:pt x="0" y="1273"/>
                    <a:pt x="39" y="1381"/>
                    <a:pt x="129" y="1392"/>
                  </a:cubicBezTo>
                  <a:lnTo>
                    <a:pt x="683" y="1457"/>
                  </a:lnTo>
                  <a:cubicBezTo>
                    <a:pt x="719" y="1461"/>
                    <a:pt x="749" y="1482"/>
                    <a:pt x="766" y="1513"/>
                  </a:cubicBezTo>
                  <a:lnTo>
                    <a:pt x="1027" y="2007"/>
                  </a:lnTo>
                  <a:cubicBezTo>
                    <a:pt x="1047" y="2046"/>
                    <a:pt x="1085" y="2065"/>
                    <a:pt x="1123" y="2065"/>
                  </a:cubicBezTo>
                  <a:cubicBezTo>
                    <a:pt x="1162" y="2065"/>
                    <a:pt x="1202" y="2044"/>
                    <a:pt x="1221" y="2001"/>
                  </a:cubicBezTo>
                  <a:lnTo>
                    <a:pt x="1454" y="1495"/>
                  </a:lnTo>
                  <a:cubicBezTo>
                    <a:pt x="1469" y="1462"/>
                    <a:pt x="1499" y="1439"/>
                    <a:pt x="1534" y="1433"/>
                  </a:cubicBezTo>
                  <a:lnTo>
                    <a:pt x="2084" y="1338"/>
                  </a:lnTo>
                  <a:cubicBezTo>
                    <a:pt x="2172" y="1322"/>
                    <a:pt x="2205" y="1212"/>
                    <a:pt x="2139" y="1152"/>
                  </a:cubicBezTo>
                  <a:lnTo>
                    <a:pt x="1729" y="772"/>
                  </a:lnTo>
                  <a:cubicBezTo>
                    <a:pt x="1702" y="749"/>
                    <a:pt x="1690" y="713"/>
                    <a:pt x="1695" y="678"/>
                  </a:cubicBezTo>
                  <a:lnTo>
                    <a:pt x="1774" y="125"/>
                  </a:lnTo>
                  <a:cubicBezTo>
                    <a:pt x="1783" y="56"/>
                    <a:pt x="1728" y="1"/>
                    <a:pt x="16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0"/>
            <p:cNvSpPr/>
            <p:nvPr/>
          </p:nvSpPr>
          <p:spPr>
            <a:xfrm>
              <a:off x="3559200" y="1472875"/>
              <a:ext cx="102475" cy="99625"/>
            </a:xfrm>
            <a:custGeom>
              <a:rect b="b" l="l" r="r" t="t"/>
              <a:pathLst>
                <a:path extrusionOk="0" h="3985" w="4099">
                  <a:moveTo>
                    <a:pt x="1145" y="1341"/>
                  </a:moveTo>
                  <a:cubicBezTo>
                    <a:pt x="1206" y="1341"/>
                    <a:pt x="1241" y="1372"/>
                    <a:pt x="1224" y="1442"/>
                  </a:cubicBezTo>
                  <a:cubicBezTo>
                    <a:pt x="1163" y="1688"/>
                    <a:pt x="950" y="1890"/>
                    <a:pt x="752" y="1895"/>
                  </a:cubicBezTo>
                  <a:cubicBezTo>
                    <a:pt x="751" y="1895"/>
                    <a:pt x="750" y="1895"/>
                    <a:pt x="749" y="1895"/>
                  </a:cubicBezTo>
                  <a:cubicBezTo>
                    <a:pt x="669" y="1895"/>
                    <a:pt x="612" y="1810"/>
                    <a:pt x="642" y="1732"/>
                  </a:cubicBezTo>
                  <a:cubicBezTo>
                    <a:pt x="729" y="1506"/>
                    <a:pt x="1005" y="1341"/>
                    <a:pt x="1145" y="1341"/>
                  </a:cubicBezTo>
                  <a:close/>
                  <a:moveTo>
                    <a:pt x="2464" y="2667"/>
                  </a:moveTo>
                  <a:cubicBezTo>
                    <a:pt x="2472" y="2667"/>
                    <a:pt x="2480" y="2667"/>
                    <a:pt x="2488" y="2668"/>
                  </a:cubicBezTo>
                  <a:cubicBezTo>
                    <a:pt x="2752" y="2693"/>
                    <a:pt x="2396" y="3210"/>
                    <a:pt x="2183" y="3210"/>
                  </a:cubicBezTo>
                  <a:cubicBezTo>
                    <a:pt x="2165" y="3210"/>
                    <a:pt x="2148" y="3206"/>
                    <a:pt x="2133" y="3198"/>
                  </a:cubicBezTo>
                  <a:cubicBezTo>
                    <a:pt x="1984" y="3121"/>
                    <a:pt x="2181" y="2667"/>
                    <a:pt x="2464" y="2667"/>
                  </a:cubicBezTo>
                  <a:close/>
                  <a:moveTo>
                    <a:pt x="457" y="0"/>
                  </a:moveTo>
                  <a:cubicBezTo>
                    <a:pt x="251" y="0"/>
                    <a:pt x="125" y="234"/>
                    <a:pt x="328" y="351"/>
                  </a:cubicBezTo>
                  <a:cubicBezTo>
                    <a:pt x="443" y="418"/>
                    <a:pt x="788" y="494"/>
                    <a:pt x="985" y="667"/>
                  </a:cubicBezTo>
                  <a:cubicBezTo>
                    <a:pt x="1278" y="922"/>
                    <a:pt x="1008" y="930"/>
                    <a:pt x="797" y="1040"/>
                  </a:cubicBezTo>
                  <a:cubicBezTo>
                    <a:pt x="339" y="1278"/>
                    <a:pt x="1" y="1797"/>
                    <a:pt x="367" y="2154"/>
                  </a:cubicBezTo>
                  <a:cubicBezTo>
                    <a:pt x="475" y="2261"/>
                    <a:pt x="607" y="2308"/>
                    <a:pt x="744" y="2308"/>
                  </a:cubicBezTo>
                  <a:cubicBezTo>
                    <a:pt x="1091" y="2308"/>
                    <a:pt x="1471" y="2007"/>
                    <a:pt x="1599" y="1597"/>
                  </a:cubicBezTo>
                  <a:cubicBezTo>
                    <a:pt x="1644" y="1452"/>
                    <a:pt x="1662" y="1389"/>
                    <a:pt x="1722" y="1389"/>
                  </a:cubicBezTo>
                  <a:cubicBezTo>
                    <a:pt x="1762" y="1389"/>
                    <a:pt x="1820" y="1417"/>
                    <a:pt x="1918" y="1469"/>
                  </a:cubicBezTo>
                  <a:cubicBezTo>
                    <a:pt x="2188" y="1613"/>
                    <a:pt x="2400" y="1825"/>
                    <a:pt x="2528" y="2109"/>
                  </a:cubicBezTo>
                  <a:cubicBezTo>
                    <a:pt x="2625" y="2325"/>
                    <a:pt x="2376" y="2256"/>
                    <a:pt x="2089" y="2459"/>
                  </a:cubicBezTo>
                  <a:cubicBezTo>
                    <a:pt x="1782" y="2675"/>
                    <a:pt x="1550" y="3173"/>
                    <a:pt x="1851" y="3453"/>
                  </a:cubicBezTo>
                  <a:cubicBezTo>
                    <a:pt x="1935" y="3531"/>
                    <a:pt x="2050" y="3569"/>
                    <a:pt x="2165" y="3569"/>
                  </a:cubicBezTo>
                  <a:cubicBezTo>
                    <a:pt x="2210" y="3569"/>
                    <a:pt x="2255" y="3563"/>
                    <a:pt x="2297" y="3552"/>
                  </a:cubicBezTo>
                  <a:cubicBezTo>
                    <a:pt x="2923" y="3382"/>
                    <a:pt x="2926" y="2799"/>
                    <a:pt x="3059" y="2799"/>
                  </a:cubicBezTo>
                  <a:cubicBezTo>
                    <a:pt x="3072" y="2799"/>
                    <a:pt x="3087" y="2804"/>
                    <a:pt x="3104" y="2817"/>
                  </a:cubicBezTo>
                  <a:cubicBezTo>
                    <a:pt x="3799" y="3348"/>
                    <a:pt x="3282" y="3830"/>
                    <a:pt x="3493" y="3961"/>
                  </a:cubicBezTo>
                  <a:cubicBezTo>
                    <a:pt x="3520" y="3977"/>
                    <a:pt x="3546" y="3985"/>
                    <a:pt x="3571" y="3985"/>
                  </a:cubicBezTo>
                  <a:cubicBezTo>
                    <a:pt x="3885" y="3985"/>
                    <a:pt x="4098" y="2842"/>
                    <a:pt x="3201" y="2430"/>
                  </a:cubicBezTo>
                  <a:cubicBezTo>
                    <a:pt x="2911" y="2296"/>
                    <a:pt x="3043" y="2203"/>
                    <a:pt x="2853" y="1862"/>
                  </a:cubicBezTo>
                  <a:cubicBezTo>
                    <a:pt x="2622" y="1448"/>
                    <a:pt x="2287" y="1149"/>
                    <a:pt x="1834" y="998"/>
                  </a:cubicBezTo>
                  <a:cubicBezTo>
                    <a:pt x="1398" y="853"/>
                    <a:pt x="1584" y="273"/>
                    <a:pt x="528" y="9"/>
                  </a:cubicBezTo>
                  <a:cubicBezTo>
                    <a:pt x="504" y="3"/>
                    <a:pt x="480" y="0"/>
                    <a:pt x="4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0"/>
            <p:cNvSpPr/>
            <p:nvPr/>
          </p:nvSpPr>
          <p:spPr>
            <a:xfrm>
              <a:off x="3441450" y="1365825"/>
              <a:ext cx="87500" cy="102700"/>
            </a:xfrm>
            <a:custGeom>
              <a:rect b="b" l="l" r="r" t="t"/>
              <a:pathLst>
                <a:path extrusionOk="0" h="4108" w="3500">
                  <a:moveTo>
                    <a:pt x="2432" y="1364"/>
                  </a:moveTo>
                  <a:cubicBezTo>
                    <a:pt x="2613" y="1364"/>
                    <a:pt x="2953" y="1585"/>
                    <a:pt x="2903" y="1739"/>
                  </a:cubicBezTo>
                  <a:cubicBezTo>
                    <a:pt x="2887" y="1787"/>
                    <a:pt x="2831" y="1810"/>
                    <a:pt x="2761" y="1810"/>
                  </a:cubicBezTo>
                  <a:cubicBezTo>
                    <a:pt x="2592" y="1810"/>
                    <a:pt x="2337" y="1682"/>
                    <a:pt x="2322" y="1474"/>
                  </a:cubicBezTo>
                  <a:cubicBezTo>
                    <a:pt x="2316" y="1395"/>
                    <a:pt x="2363" y="1364"/>
                    <a:pt x="2432" y="1364"/>
                  </a:cubicBezTo>
                  <a:close/>
                  <a:moveTo>
                    <a:pt x="1303" y="2919"/>
                  </a:moveTo>
                  <a:cubicBezTo>
                    <a:pt x="1307" y="2919"/>
                    <a:pt x="1312" y="2919"/>
                    <a:pt x="1316" y="2919"/>
                  </a:cubicBezTo>
                  <a:cubicBezTo>
                    <a:pt x="1569" y="2940"/>
                    <a:pt x="1802" y="3117"/>
                    <a:pt x="1839" y="3312"/>
                  </a:cubicBezTo>
                  <a:cubicBezTo>
                    <a:pt x="1852" y="3384"/>
                    <a:pt x="1794" y="3449"/>
                    <a:pt x="1721" y="3449"/>
                  </a:cubicBezTo>
                  <a:cubicBezTo>
                    <a:pt x="1713" y="3449"/>
                    <a:pt x="1704" y="3448"/>
                    <a:pt x="1695" y="3447"/>
                  </a:cubicBezTo>
                  <a:cubicBezTo>
                    <a:pt x="1363" y="3377"/>
                    <a:pt x="1088" y="2919"/>
                    <a:pt x="1303" y="2919"/>
                  </a:cubicBezTo>
                  <a:close/>
                  <a:moveTo>
                    <a:pt x="3027" y="0"/>
                  </a:moveTo>
                  <a:cubicBezTo>
                    <a:pt x="2651" y="0"/>
                    <a:pt x="2135" y="213"/>
                    <a:pt x="1971" y="808"/>
                  </a:cubicBezTo>
                  <a:cubicBezTo>
                    <a:pt x="1885" y="1116"/>
                    <a:pt x="1772" y="1000"/>
                    <a:pt x="1466" y="1244"/>
                  </a:cubicBezTo>
                  <a:cubicBezTo>
                    <a:pt x="1095" y="1540"/>
                    <a:pt x="855" y="1918"/>
                    <a:pt x="779" y="2389"/>
                  </a:cubicBezTo>
                  <a:cubicBezTo>
                    <a:pt x="706" y="2842"/>
                    <a:pt x="104" y="2752"/>
                    <a:pt x="13" y="3837"/>
                  </a:cubicBezTo>
                  <a:cubicBezTo>
                    <a:pt x="0" y="3996"/>
                    <a:pt x="114" y="4108"/>
                    <a:pt x="224" y="4108"/>
                  </a:cubicBezTo>
                  <a:cubicBezTo>
                    <a:pt x="288" y="4108"/>
                    <a:pt x="350" y="4069"/>
                    <a:pt x="384" y="3980"/>
                  </a:cubicBezTo>
                  <a:cubicBezTo>
                    <a:pt x="432" y="3855"/>
                    <a:pt x="451" y="3503"/>
                    <a:pt x="589" y="3280"/>
                  </a:cubicBezTo>
                  <a:cubicBezTo>
                    <a:pt x="659" y="3167"/>
                    <a:pt x="711" y="3124"/>
                    <a:pt x="756" y="3124"/>
                  </a:cubicBezTo>
                  <a:cubicBezTo>
                    <a:pt x="840" y="3124"/>
                    <a:pt x="894" y="3281"/>
                    <a:pt x="987" y="3405"/>
                  </a:cubicBezTo>
                  <a:cubicBezTo>
                    <a:pt x="1184" y="3669"/>
                    <a:pt x="1486" y="3866"/>
                    <a:pt x="1755" y="3866"/>
                  </a:cubicBezTo>
                  <a:cubicBezTo>
                    <a:pt x="1908" y="3866"/>
                    <a:pt x="2051" y="3802"/>
                    <a:pt x="2158" y="3650"/>
                  </a:cubicBezTo>
                  <a:cubicBezTo>
                    <a:pt x="2466" y="3211"/>
                    <a:pt x="2003" y="2609"/>
                    <a:pt x="1408" y="2525"/>
                  </a:cubicBezTo>
                  <a:cubicBezTo>
                    <a:pt x="1157" y="2489"/>
                    <a:pt x="1142" y="2491"/>
                    <a:pt x="1230" y="2230"/>
                  </a:cubicBezTo>
                  <a:cubicBezTo>
                    <a:pt x="1329" y="1940"/>
                    <a:pt x="1503" y="1697"/>
                    <a:pt x="1764" y="1524"/>
                  </a:cubicBezTo>
                  <a:cubicBezTo>
                    <a:pt x="1801" y="1500"/>
                    <a:pt x="1829" y="1489"/>
                    <a:pt x="1853" y="1489"/>
                  </a:cubicBezTo>
                  <a:cubicBezTo>
                    <a:pt x="1960" y="1489"/>
                    <a:pt x="1978" y="1697"/>
                    <a:pt x="2179" y="1901"/>
                  </a:cubicBezTo>
                  <a:cubicBezTo>
                    <a:pt x="2334" y="2059"/>
                    <a:pt x="2580" y="2174"/>
                    <a:pt x="2802" y="2174"/>
                  </a:cubicBezTo>
                  <a:cubicBezTo>
                    <a:pt x="2959" y="2174"/>
                    <a:pt x="3105" y="2117"/>
                    <a:pt x="3199" y="1975"/>
                  </a:cubicBezTo>
                  <a:cubicBezTo>
                    <a:pt x="3287" y="1843"/>
                    <a:pt x="3289" y="1662"/>
                    <a:pt x="3224" y="1519"/>
                  </a:cubicBezTo>
                  <a:cubicBezTo>
                    <a:pt x="2928" y="870"/>
                    <a:pt x="2260" y="1046"/>
                    <a:pt x="2369" y="842"/>
                  </a:cubicBezTo>
                  <a:cubicBezTo>
                    <a:pt x="2612" y="385"/>
                    <a:pt x="2907" y="350"/>
                    <a:pt x="3127" y="350"/>
                  </a:cubicBezTo>
                  <a:cubicBezTo>
                    <a:pt x="3167" y="350"/>
                    <a:pt x="3205" y="351"/>
                    <a:pt x="3239" y="351"/>
                  </a:cubicBezTo>
                  <a:cubicBezTo>
                    <a:pt x="3335" y="351"/>
                    <a:pt x="3405" y="342"/>
                    <a:pt x="3434" y="273"/>
                  </a:cubicBezTo>
                  <a:cubicBezTo>
                    <a:pt x="3500" y="113"/>
                    <a:pt x="3301" y="0"/>
                    <a:pt x="30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0"/>
            <p:cNvSpPr/>
            <p:nvPr/>
          </p:nvSpPr>
          <p:spPr>
            <a:xfrm>
              <a:off x="3410875" y="1525975"/>
              <a:ext cx="55050" cy="128300"/>
            </a:xfrm>
            <a:custGeom>
              <a:rect b="b" l="l" r="r" t="t"/>
              <a:pathLst>
                <a:path extrusionOk="0" h="5132" w="2202">
                  <a:moveTo>
                    <a:pt x="721" y="1375"/>
                  </a:moveTo>
                  <a:cubicBezTo>
                    <a:pt x="1000" y="1375"/>
                    <a:pt x="1273" y="1537"/>
                    <a:pt x="1110" y="1632"/>
                  </a:cubicBezTo>
                  <a:cubicBezTo>
                    <a:pt x="1008" y="1692"/>
                    <a:pt x="890" y="1721"/>
                    <a:pt x="779" y="1721"/>
                  </a:cubicBezTo>
                  <a:cubicBezTo>
                    <a:pt x="651" y="1721"/>
                    <a:pt x="533" y="1683"/>
                    <a:pt x="458" y="1609"/>
                  </a:cubicBezTo>
                  <a:cubicBezTo>
                    <a:pt x="400" y="1551"/>
                    <a:pt x="420" y="1449"/>
                    <a:pt x="498" y="1417"/>
                  </a:cubicBezTo>
                  <a:cubicBezTo>
                    <a:pt x="567" y="1387"/>
                    <a:pt x="644" y="1375"/>
                    <a:pt x="721" y="1375"/>
                  </a:cubicBezTo>
                  <a:close/>
                  <a:moveTo>
                    <a:pt x="847" y="3283"/>
                  </a:moveTo>
                  <a:cubicBezTo>
                    <a:pt x="948" y="3283"/>
                    <a:pt x="1048" y="3314"/>
                    <a:pt x="1111" y="3393"/>
                  </a:cubicBezTo>
                  <a:cubicBezTo>
                    <a:pt x="1222" y="3532"/>
                    <a:pt x="980" y="3624"/>
                    <a:pt x="765" y="3624"/>
                  </a:cubicBezTo>
                  <a:cubicBezTo>
                    <a:pt x="631" y="3624"/>
                    <a:pt x="508" y="3589"/>
                    <a:pt x="483" y="3507"/>
                  </a:cubicBezTo>
                  <a:cubicBezTo>
                    <a:pt x="450" y="3398"/>
                    <a:pt x="652" y="3283"/>
                    <a:pt x="847" y="3283"/>
                  </a:cubicBezTo>
                  <a:close/>
                  <a:moveTo>
                    <a:pt x="1436" y="1"/>
                  </a:moveTo>
                  <a:cubicBezTo>
                    <a:pt x="1326" y="1"/>
                    <a:pt x="1233" y="83"/>
                    <a:pt x="1269" y="230"/>
                  </a:cubicBezTo>
                  <a:cubicBezTo>
                    <a:pt x="1302" y="359"/>
                    <a:pt x="1487" y="659"/>
                    <a:pt x="1501" y="921"/>
                  </a:cubicBezTo>
                  <a:cubicBezTo>
                    <a:pt x="1511" y="1102"/>
                    <a:pt x="1474" y="1158"/>
                    <a:pt x="1408" y="1158"/>
                  </a:cubicBezTo>
                  <a:cubicBezTo>
                    <a:pt x="1334" y="1158"/>
                    <a:pt x="1222" y="1086"/>
                    <a:pt x="1102" y="1046"/>
                  </a:cubicBezTo>
                  <a:cubicBezTo>
                    <a:pt x="967" y="1001"/>
                    <a:pt x="823" y="977"/>
                    <a:pt x="686" y="977"/>
                  </a:cubicBezTo>
                  <a:cubicBezTo>
                    <a:pt x="324" y="977"/>
                    <a:pt x="4" y="1141"/>
                    <a:pt x="2" y="1513"/>
                  </a:cubicBezTo>
                  <a:cubicBezTo>
                    <a:pt x="1" y="1896"/>
                    <a:pt x="370" y="2122"/>
                    <a:pt x="777" y="2122"/>
                  </a:cubicBezTo>
                  <a:cubicBezTo>
                    <a:pt x="940" y="2122"/>
                    <a:pt x="1108" y="2086"/>
                    <a:pt x="1261" y="2009"/>
                  </a:cubicBezTo>
                  <a:cubicBezTo>
                    <a:pt x="1354" y="1963"/>
                    <a:pt x="1411" y="1933"/>
                    <a:pt x="1450" y="1933"/>
                  </a:cubicBezTo>
                  <a:cubicBezTo>
                    <a:pt x="1507" y="1933"/>
                    <a:pt x="1530" y="1994"/>
                    <a:pt x="1574" y="2149"/>
                  </a:cubicBezTo>
                  <a:cubicBezTo>
                    <a:pt x="1660" y="2444"/>
                    <a:pt x="1655" y="2743"/>
                    <a:pt x="1540" y="3033"/>
                  </a:cubicBezTo>
                  <a:cubicBezTo>
                    <a:pt x="1512" y="3102"/>
                    <a:pt x="1481" y="3127"/>
                    <a:pt x="1441" y="3127"/>
                  </a:cubicBezTo>
                  <a:cubicBezTo>
                    <a:pt x="1353" y="3127"/>
                    <a:pt x="1220" y="3006"/>
                    <a:pt x="983" y="2961"/>
                  </a:cubicBezTo>
                  <a:cubicBezTo>
                    <a:pt x="931" y="2951"/>
                    <a:pt x="876" y="2946"/>
                    <a:pt x="820" y="2946"/>
                  </a:cubicBezTo>
                  <a:cubicBezTo>
                    <a:pt x="478" y="2946"/>
                    <a:pt x="97" y="3129"/>
                    <a:pt x="103" y="3482"/>
                  </a:cubicBezTo>
                  <a:cubicBezTo>
                    <a:pt x="106" y="3641"/>
                    <a:pt x="209" y="3791"/>
                    <a:pt x="344" y="3871"/>
                  </a:cubicBezTo>
                  <a:cubicBezTo>
                    <a:pt x="512" y="3971"/>
                    <a:pt x="667" y="4004"/>
                    <a:pt x="806" y="4004"/>
                  </a:cubicBezTo>
                  <a:cubicBezTo>
                    <a:pt x="1074" y="4004"/>
                    <a:pt x="1276" y="3879"/>
                    <a:pt x="1372" y="3879"/>
                  </a:cubicBezTo>
                  <a:cubicBezTo>
                    <a:pt x="1406" y="3879"/>
                    <a:pt x="1427" y="3895"/>
                    <a:pt x="1432" y="3939"/>
                  </a:cubicBezTo>
                  <a:cubicBezTo>
                    <a:pt x="1535" y="4808"/>
                    <a:pt x="829" y="4771"/>
                    <a:pt x="882" y="5014"/>
                  </a:cubicBezTo>
                  <a:cubicBezTo>
                    <a:pt x="900" y="5095"/>
                    <a:pt x="961" y="5132"/>
                    <a:pt x="1045" y="5132"/>
                  </a:cubicBezTo>
                  <a:cubicBezTo>
                    <a:pt x="1378" y="5132"/>
                    <a:pt x="2062" y="4543"/>
                    <a:pt x="1778" y="3740"/>
                  </a:cubicBezTo>
                  <a:cubicBezTo>
                    <a:pt x="1672" y="3438"/>
                    <a:pt x="1831" y="3468"/>
                    <a:pt x="1943" y="3094"/>
                  </a:cubicBezTo>
                  <a:cubicBezTo>
                    <a:pt x="2080" y="2639"/>
                    <a:pt x="2061" y="2191"/>
                    <a:pt x="1854" y="1761"/>
                  </a:cubicBezTo>
                  <a:cubicBezTo>
                    <a:pt x="1656" y="1347"/>
                    <a:pt x="2201" y="1077"/>
                    <a:pt x="1656" y="135"/>
                  </a:cubicBezTo>
                  <a:cubicBezTo>
                    <a:pt x="1602" y="43"/>
                    <a:pt x="1515" y="1"/>
                    <a:pt x="14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30"/>
            <p:cNvSpPr/>
            <p:nvPr/>
          </p:nvSpPr>
          <p:spPr>
            <a:xfrm>
              <a:off x="3497225" y="1486500"/>
              <a:ext cx="30425" cy="30375"/>
            </a:xfrm>
            <a:custGeom>
              <a:rect b="b" l="l" r="r" t="t"/>
              <a:pathLst>
                <a:path extrusionOk="0" h="1215" w="1217">
                  <a:moveTo>
                    <a:pt x="608" y="0"/>
                  </a:moveTo>
                  <a:cubicBezTo>
                    <a:pt x="273" y="0"/>
                    <a:pt x="1" y="272"/>
                    <a:pt x="1" y="608"/>
                  </a:cubicBezTo>
                  <a:cubicBezTo>
                    <a:pt x="1" y="944"/>
                    <a:pt x="273" y="1215"/>
                    <a:pt x="608" y="1215"/>
                  </a:cubicBezTo>
                  <a:cubicBezTo>
                    <a:pt x="944" y="1215"/>
                    <a:pt x="1216" y="944"/>
                    <a:pt x="1216" y="608"/>
                  </a:cubicBezTo>
                  <a:cubicBezTo>
                    <a:pt x="1216" y="272"/>
                    <a:pt x="944" y="0"/>
                    <a:pt x="6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0"/>
            <p:cNvSpPr/>
            <p:nvPr/>
          </p:nvSpPr>
          <p:spPr>
            <a:xfrm>
              <a:off x="3686800" y="1506375"/>
              <a:ext cx="30400" cy="30425"/>
            </a:xfrm>
            <a:custGeom>
              <a:rect b="b" l="l" r="r" t="t"/>
              <a:pathLst>
                <a:path extrusionOk="0" h="1217" w="1216">
                  <a:moveTo>
                    <a:pt x="609" y="1"/>
                  </a:moveTo>
                  <a:cubicBezTo>
                    <a:pt x="273" y="1"/>
                    <a:pt x="0" y="273"/>
                    <a:pt x="0" y="609"/>
                  </a:cubicBezTo>
                  <a:cubicBezTo>
                    <a:pt x="0" y="944"/>
                    <a:pt x="273" y="1216"/>
                    <a:pt x="609" y="1216"/>
                  </a:cubicBezTo>
                  <a:cubicBezTo>
                    <a:pt x="944" y="1216"/>
                    <a:pt x="1216" y="944"/>
                    <a:pt x="1216" y="609"/>
                  </a:cubicBezTo>
                  <a:cubicBezTo>
                    <a:pt x="1216" y="273"/>
                    <a:pt x="944" y="1"/>
                    <a:pt x="6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1" name="Google Shape;781;p30"/>
          <p:cNvGrpSpPr/>
          <p:nvPr/>
        </p:nvGrpSpPr>
        <p:grpSpPr>
          <a:xfrm>
            <a:off x="5040450" y="1870011"/>
            <a:ext cx="362223" cy="362852"/>
            <a:chOff x="4025437" y="3256686"/>
            <a:chExt cx="362223" cy="362852"/>
          </a:xfrm>
        </p:grpSpPr>
        <p:grpSp>
          <p:nvGrpSpPr>
            <p:cNvPr id="782" name="Google Shape;782;p30"/>
            <p:cNvGrpSpPr/>
            <p:nvPr/>
          </p:nvGrpSpPr>
          <p:grpSpPr>
            <a:xfrm>
              <a:off x="4025437" y="3256686"/>
              <a:ext cx="362223" cy="362852"/>
              <a:chOff x="4025437" y="3256686"/>
              <a:chExt cx="362223" cy="362852"/>
            </a:xfrm>
          </p:grpSpPr>
          <p:sp>
            <p:nvSpPr>
              <p:cNvPr id="783" name="Google Shape;783;p30"/>
              <p:cNvSpPr/>
              <p:nvPr/>
            </p:nvSpPr>
            <p:spPr>
              <a:xfrm>
                <a:off x="4025437" y="3256686"/>
                <a:ext cx="301948" cy="362823"/>
              </a:xfrm>
              <a:custGeom>
                <a:rect b="b" l="l" r="r" t="t"/>
                <a:pathLst>
                  <a:path extrusionOk="0" h="12695" w="10565">
                    <a:moveTo>
                      <a:pt x="1278" y="0"/>
                    </a:moveTo>
                    <a:cubicBezTo>
                      <a:pt x="573" y="0"/>
                      <a:pt x="1" y="574"/>
                      <a:pt x="1" y="1280"/>
                    </a:cubicBezTo>
                    <a:lnTo>
                      <a:pt x="1" y="11416"/>
                    </a:lnTo>
                    <a:cubicBezTo>
                      <a:pt x="1" y="12123"/>
                      <a:pt x="573" y="12695"/>
                      <a:pt x="1278" y="12695"/>
                    </a:cubicBezTo>
                    <a:lnTo>
                      <a:pt x="9287" y="12695"/>
                    </a:lnTo>
                    <a:cubicBezTo>
                      <a:pt x="9299" y="12695"/>
                      <a:pt x="9310" y="12693"/>
                      <a:pt x="9321" y="12693"/>
                    </a:cubicBezTo>
                    <a:lnTo>
                      <a:pt x="9588" y="11416"/>
                    </a:lnTo>
                    <a:lnTo>
                      <a:pt x="10565" y="6736"/>
                    </a:lnTo>
                    <a:lnTo>
                      <a:pt x="10565" y="1280"/>
                    </a:lnTo>
                    <a:cubicBezTo>
                      <a:pt x="10565" y="572"/>
                      <a:pt x="9992" y="0"/>
                      <a:pt x="92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0"/>
              <p:cNvSpPr/>
              <p:nvPr/>
            </p:nvSpPr>
            <p:spPr>
              <a:xfrm>
                <a:off x="4025437" y="3293411"/>
                <a:ext cx="301948" cy="289944"/>
              </a:xfrm>
              <a:custGeom>
                <a:rect b="b" l="l" r="r" t="t"/>
                <a:pathLst>
                  <a:path extrusionOk="0" h="10145" w="10565">
                    <a:moveTo>
                      <a:pt x="1" y="1"/>
                    </a:moveTo>
                    <a:lnTo>
                      <a:pt x="1" y="10144"/>
                    </a:lnTo>
                    <a:lnTo>
                      <a:pt x="9588" y="10144"/>
                    </a:lnTo>
                    <a:lnTo>
                      <a:pt x="10565" y="5461"/>
                    </a:lnTo>
                    <a:lnTo>
                      <a:pt x="105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30"/>
              <p:cNvSpPr/>
              <p:nvPr/>
            </p:nvSpPr>
            <p:spPr>
              <a:xfrm>
                <a:off x="4045157" y="3321906"/>
                <a:ext cx="208405" cy="190686"/>
              </a:xfrm>
              <a:custGeom>
                <a:rect b="b" l="l" r="r" t="t"/>
                <a:pathLst>
                  <a:path extrusionOk="0" h="6672" w="7292">
                    <a:moveTo>
                      <a:pt x="3136" y="0"/>
                    </a:moveTo>
                    <a:cubicBezTo>
                      <a:pt x="2993" y="0"/>
                      <a:pt x="2845" y="18"/>
                      <a:pt x="2693" y="53"/>
                    </a:cubicBezTo>
                    <a:cubicBezTo>
                      <a:pt x="1553" y="320"/>
                      <a:pt x="383" y="1598"/>
                      <a:pt x="27" y="2966"/>
                    </a:cubicBezTo>
                    <a:cubicBezTo>
                      <a:pt x="1" y="3070"/>
                      <a:pt x="62" y="3176"/>
                      <a:pt x="166" y="3204"/>
                    </a:cubicBezTo>
                    <a:cubicBezTo>
                      <a:pt x="182" y="3208"/>
                      <a:pt x="198" y="3209"/>
                      <a:pt x="214" y="3209"/>
                    </a:cubicBezTo>
                    <a:cubicBezTo>
                      <a:pt x="301" y="3209"/>
                      <a:pt x="381" y="3151"/>
                      <a:pt x="403" y="3064"/>
                    </a:cubicBezTo>
                    <a:cubicBezTo>
                      <a:pt x="558" y="2469"/>
                      <a:pt x="890" y="1868"/>
                      <a:pt x="1338" y="1372"/>
                    </a:cubicBezTo>
                    <a:cubicBezTo>
                      <a:pt x="1785" y="878"/>
                      <a:pt x="2297" y="545"/>
                      <a:pt x="2782" y="432"/>
                    </a:cubicBezTo>
                    <a:cubicBezTo>
                      <a:pt x="2903" y="404"/>
                      <a:pt x="3021" y="390"/>
                      <a:pt x="3134" y="390"/>
                    </a:cubicBezTo>
                    <a:cubicBezTo>
                      <a:pt x="3520" y="390"/>
                      <a:pt x="3857" y="553"/>
                      <a:pt x="4139" y="880"/>
                    </a:cubicBezTo>
                    <a:cubicBezTo>
                      <a:pt x="4863" y="1719"/>
                      <a:pt x="4336" y="2401"/>
                      <a:pt x="3378" y="3424"/>
                    </a:cubicBezTo>
                    <a:cubicBezTo>
                      <a:pt x="2993" y="3837"/>
                      <a:pt x="2595" y="4265"/>
                      <a:pt x="2374" y="4711"/>
                    </a:cubicBezTo>
                    <a:cubicBezTo>
                      <a:pt x="2105" y="5253"/>
                      <a:pt x="2133" y="5747"/>
                      <a:pt x="2457" y="6222"/>
                    </a:cubicBezTo>
                    <a:cubicBezTo>
                      <a:pt x="2656" y="6517"/>
                      <a:pt x="2932" y="6672"/>
                      <a:pt x="3257" y="6672"/>
                    </a:cubicBezTo>
                    <a:cubicBezTo>
                      <a:pt x="3274" y="6672"/>
                      <a:pt x="3293" y="6672"/>
                      <a:pt x="3309" y="6670"/>
                    </a:cubicBezTo>
                    <a:cubicBezTo>
                      <a:pt x="3886" y="6641"/>
                      <a:pt x="4598" y="6150"/>
                      <a:pt x="5428" y="5213"/>
                    </a:cubicBezTo>
                    <a:cubicBezTo>
                      <a:pt x="6078" y="4477"/>
                      <a:pt x="6756" y="3500"/>
                      <a:pt x="7239" y="2599"/>
                    </a:cubicBezTo>
                    <a:cubicBezTo>
                      <a:pt x="7292" y="2506"/>
                      <a:pt x="7256" y="2388"/>
                      <a:pt x="7161" y="2337"/>
                    </a:cubicBezTo>
                    <a:cubicBezTo>
                      <a:pt x="7132" y="2321"/>
                      <a:pt x="7100" y="2314"/>
                      <a:pt x="7069" y="2314"/>
                    </a:cubicBezTo>
                    <a:cubicBezTo>
                      <a:pt x="7000" y="2314"/>
                      <a:pt x="6933" y="2351"/>
                      <a:pt x="6897" y="2415"/>
                    </a:cubicBezTo>
                    <a:cubicBezTo>
                      <a:pt x="6426" y="3291"/>
                      <a:pt x="5768" y="4239"/>
                      <a:pt x="5136" y="4955"/>
                    </a:cubicBezTo>
                    <a:cubicBezTo>
                      <a:pt x="4400" y="5788"/>
                      <a:pt x="3745" y="6259"/>
                      <a:pt x="3290" y="6282"/>
                    </a:cubicBezTo>
                    <a:cubicBezTo>
                      <a:pt x="3277" y="6283"/>
                      <a:pt x="3264" y="6283"/>
                      <a:pt x="3251" y="6283"/>
                    </a:cubicBezTo>
                    <a:cubicBezTo>
                      <a:pt x="3057" y="6283"/>
                      <a:pt x="2905" y="6193"/>
                      <a:pt x="2777" y="6004"/>
                    </a:cubicBezTo>
                    <a:cubicBezTo>
                      <a:pt x="2276" y="5265"/>
                      <a:pt x="2777" y="4638"/>
                      <a:pt x="3662" y="3690"/>
                    </a:cubicBezTo>
                    <a:cubicBezTo>
                      <a:pt x="4081" y="3242"/>
                      <a:pt x="4512" y="2780"/>
                      <a:pt x="4725" y="2288"/>
                    </a:cubicBezTo>
                    <a:cubicBezTo>
                      <a:pt x="4981" y="1694"/>
                      <a:pt x="4886" y="1151"/>
                      <a:pt x="4434" y="627"/>
                    </a:cubicBezTo>
                    <a:cubicBezTo>
                      <a:pt x="4076" y="212"/>
                      <a:pt x="3634" y="0"/>
                      <a:pt x="31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30"/>
              <p:cNvSpPr/>
              <p:nvPr/>
            </p:nvSpPr>
            <p:spPr>
              <a:xfrm>
                <a:off x="4156562" y="3374350"/>
                <a:ext cx="231098" cy="245188"/>
              </a:xfrm>
              <a:custGeom>
                <a:rect b="b" l="l" r="r" t="t"/>
                <a:pathLst>
                  <a:path extrusionOk="0" h="8579" w="8086">
                    <a:moveTo>
                      <a:pt x="3369" y="0"/>
                    </a:moveTo>
                    <a:cubicBezTo>
                      <a:pt x="3185" y="0"/>
                      <a:pt x="3016" y="75"/>
                      <a:pt x="2895" y="197"/>
                    </a:cubicBezTo>
                    <a:cubicBezTo>
                      <a:pt x="2774" y="319"/>
                      <a:pt x="2699" y="487"/>
                      <a:pt x="2699" y="672"/>
                    </a:cubicBezTo>
                    <a:lnTo>
                      <a:pt x="2693" y="5993"/>
                    </a:lnTo>
                    <a:cubicBezTo>
                      <a:pt x="2275" y="5637"/>
                      <a:pt x="1063" y="5228"/>
                      <a:pt x="1063" y="5228"/>
                    </a:cubicBezTo>
                    <a:cubicBezTo>
                      <a:pt x="993" y="5208"/>
                      <a:pt x="922" y="5198"/>
                      <a:pt x="852" y="5198"/>
                    </a:cubicBezTo>
                    <a:cubicBezTo>
                      <a:pt x="519" y="5198"/>
                      <a:pt x="213" y="5417"/>
                      <a:pt x="117" y="5754"/>
                    </a:cubicBezTo>
                    <a:cubicBezTo>
                      <a:pt x="0" y="6162"/>
                      <a:pt x="235" y="6587"/>
                      <a:pt x="642" y="6703"/>
                    </a:cubicBezTo>
                    <a:cubicBezTo>
                      <a:pt x="812" y="6753"/>
                      <a:pt x="1013" y="6886"/>
                      <a:pt x="1188" y="7023"/>
                    </a:cubicBezTo>
                    <a:cubicBezTo>
                      <a:pt x="1399" y="7188"/>
                      <a:pt x="1583" y="7386"/>
                      <a:pt x="1740" y="7605"/>
                    </a:cubicBezTo>
                    <a:cubicBezTo>
                      <a:pt x="1987" y="7951"/>
                      <a:pt x="2560" y="8579"/>
                      <a:pt x="3456" y="8579"/>
                    </a:cubicBezTo>
                    <a:cubicBezTo>
                      <a:pt x="3472" y="8579"/>
                      <a:pt x="3488" y="8578"/>
                      <a:pt x="3504" y="8578"/>
                    </a:cubicBezTo>
                    <a:lnTo>
                      <a:pt x="5515" y="8578"/>
                    </a:lnTo>
                    <a:cubicBezTo>
                      <a:pt x="7158" y="8578"/>
                      <a:pt x="8086" y="6897"/>
                      <a:pt x="8086" y="5450"/>
                    </a:cubicBezTo>
                    <a:lnTo>
                      <a:pt x="8086" y="3717"/>
                    </a:lnTo>
                    <a:cubicBezTo>
                      <a:pt x="8086" y="3531"/>
                      <a:pt x="8011" y="3364"/>
                      <a:pt x="7889" y="3241"/>
                    </a:cubicBezTo>
                    <a:cubicBezTo>
                      <a:pt x="7767" y="3120"/>
                      <a:pt x="7598" y="3045"/>
                      <a:pt x="7412" y="3045"/>
                    </a:cubicBezTo>
                    <a:cubicBezTo>
                      <a:pt x="7041" y="3045"/>
                      <a:pt x="6741" y="3346"/>
                      <a:pt x="6741" y="3717"/>
                    </a:cubicBezTo>
                    <a:lnTo>
                      <a:pt x="6728" y="3289"/>
                    </a:lnTo>
                    <a:cubicBezTo>
                      <a:pt x="6728" y="3103"/>
                      <a:pt x="6653" y="2935"/>
                      <a:pt x="6530" y="2813"/>
                    </a:cubicBezTo>
                    <a:cubicBezTo>
                      <a:pt x="6409" y="2691"/>
                      <a:pt x="6240" y="2616"/>
                      <a:pt x="6055" y="2616"/>
                    </a:cubicBezTo>
                    <a:cubicBezTo>
                      <a:pt x="5869" y="2616"/>
                      <a:pt x="5701" y="2691"/>
                      <a:pt x="5579" y="2813"/>
                    </a:cubicBezTo>
                    <a:cubicBezTo>
                      <a:pt x="5458" y="2935"/>
                      <a:pt x="5383" y="3103"/>
                      <a:pt x="5383" y="3289"/>
                    </a:cubicBezTo>
                    <a:lnTo>
                      <a:pt x="5383" y="3088"/>
                    </a:lnTo>
                    <a:cubicBezTo>
                      <a:pt x="5383" y="2901"/>
                      <a:pt x="5306" y="2732"/>
                      <a:pt x="5184" y="2609"/>
                    </a:cubicBezTo>
                    <a:cubicBezTo>
                      <a:pt x="5061" y="2487"/>
                      <a:pt x="4892" y="2410"/>
                      <a:pt x="4705" y="2410"/>
                    </a:cubicBezTo>
                    <a:cubicBezTo>
                      <a:pt x="4518" y="2410"/>
                      <a:pt x="4349" y="2487"/>
                      <a:pt x="4226" y="2609"/>
                    </a:cubicBezTo>
                    <a:cubicBezTo>
                      <a:pt x="4133" y="2703"/>
                      <a:pt x="4067" y="2823"/>
                      <a:pt x="4041" y="2959"/>
                    </a:cubicBezTo>
                    <a:lnTo>
                      <a:pt x="4041" y="672"/>
                    </a:lnTo>
                    <a:cubicBezTo>
                      <a:pt x="4039" y="301"/>
                      <a:pt x="3740" y="0"/>
                      <a:pt x="336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7" name="Google Shape;787;p30"/>
            <p:cNvSpPr/>
            <p:nvPr/>
          </p:nvSpPr>
          <p:spPr>
            <a:xfrm>
              <a:off x="4142844" y="3269318"/>
              <a:ext cx="67220" cy="10975"/>
            </a:xfrm>
            <a:custGeom>
              <a:rect b="b" l="l" r="r" t="t"/>
              <a:pathLst>
                <a:path extrusionOk="0" h="384" w="2352">
                  <a:moveTo>
                    <a:pt x="198" y="0"/>
                  </a:moveTo>
                  <a:cubicBezTo>
                    <a:pt x="89" y="0"/>
                    <a:pt x="0" y="92"/>
                    <a:pt x="8" y="204"/>
                  </a:cubicBezTo>
                  <a:cubicBezTo>
                    <a:pt x="14" y="307"/>
                    <a:pt x="103" y="384"/>
                    <a:pt x="206" y="384"/>
                  </a:cubicBezTo>
                  <a:lnTo>
                    <a:pt x="2154" y="384"/>
                  </a:lnTo>
                  <a:cubicBezTo>
                    <a:pt x="2264" y="384"/>
                    <a:pt x="2352" y="291"/>
                    <a:pt x="2346" y="179"/>
                  </a:cubicBezTo>
                  <a:cubicBezTo>
                    <a:pt x="2340" y="77"/>
                    <a:pt x="2249" y="0"/>
                    <a:pt x="2146" y="0"/>
                  </a:cubicBezTo>
                  <a:close/>
                </a:path>
              </a:pathLst>
            </a:custGeom>
            <a:solidFill>
              <a:srgbClr val="2431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91" name="Shape 791"/>
        <p:cNvGrpSpPr/>
        <p:nvPr/>
      </p:nvGrpSpPr>
      <p:grpSpPr>
        <a:xfrm>
          <a:off x="0" y="0"/>
          <a:ext cx="0" cy="0"/>
          <a:chOff x="0" y="0"/>
          <a:chExt cx="0" cy="0"/>
        </a:xfrm>
      </p:grpSpPr>
      <p:sp>
        <p:nvSpPr>
          <p:cNvPr id="792" name="Google Shape;792;p31"/>
          <p:cNvSpPr/>
          <p:nvPr/>
        </p:nvSpPr>
        <p:spPr>
          <a:xfrm>
            <a:off x="1464575" y="595400"/>
            <a:ext cx="1875557" cy="42683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793" name="Google Shape;793;p31"/>
          <p:cNvSpPr/>
          <p:nvPr/>
        </p:nvSpPr>
        <p:spPr>
          <a:xfrm>
            <a:off x="4104900" y="566675"/>
            <a:ext cx="1630978" cy="42683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794" name="Google Shape;794;p31"/>
          <p:cNvSpPr txBox="1"/>
          <p:nvPr>
            <p:ph type="title"/>
          </p:nvPr>
        </p:nvSpPr>
        <p:spPr>
          <a:xfrm>
            <a:off x="1056950" y="61650"/>
            <a:ext cx="7956600" cy="1494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El monólogo y el diálogo en la narración:</a:t>
            </a:r>
            <a:endParaRPr/>
          </a:p>
        </p:txBody>
      </p:sp>
      <p:grpSp>
        <p:nvGrpSpPr>
          <p:cNvPr id="795" name="Google Shape;795;p31"/>
          <p:cNvGrpSpPr/>
          <p:nvPr/>
        </p:nvGrpSpPr>
        <p:grpSpPr>
          <a:xfrm>
            <a:off x="7918379" y="3888328"/>
            <a:ext cx="689499" cy="929602"/>
            <a:chOff x="8084154" y="3944753"/>
            <a:chExt cx="689499" cy="929602"/>
          </a:xfrm>
        </p:grpSpPr>
        <p:sp>
          <p:nvSpPr>
            <p:cNvPr id="796" name="Google Shape;796;p31"/>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1"/>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31"/>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9" name="Google Shape;799;p31"/>
          <p:cNvSpPr txBox="1"/>
          <p:nvPr/>
        </p:nvSpPr>
        <p:spPr>
          <a:xfrm>
            <a:off x="708150" y="1955425"/>
            <a:ext cx="7727700" cy="2770500"/>
          </a:xfrm>
          <a:prstGeom prst="rect">
            <a:avLst/>
          </a:prstGeom>
          <a:noFill/>
          <a:ln cap="flat" cmpd="sng" w="1905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“La muerte de la Señora de Berny es una de las grandes pausas o ‘cesuras’ (si la consideramos un poema) en la vida de Balzac. Ya no está ahí para protegerlo, resguardarlo, y animarlo aquella que lo educó, lo protegió, le enseñó el amor y la confianza en sí mismo, la ‘Dilecta’, la verdadera madre. A pesar de la amante lejana en Ucrania y de la cercana en los Campos Elíseos, él está solo, más solo que nunca en su existencia. Algo nueva comienza a despertarse en él con esta muerte, un sentimiento que este hombre más que vital, optimista, que se tiene fe y cree lejos, nunca conoció: angustia, una angustia misteriosa, inescrutable, ambigua. Temor de que sus fuerzas pudiesen ser insuficientes para la obra enorme que se ha propuesto, angustia de sucumbir demasiado pronto, angustia de desperdiciar la verdadera vida por el trabajo”.</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Stefan Zweig, Balzac</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p:txBody>
      </p:sp>
      <p:sp>
        <p:nvSpPr>
          <p:cNvPr id="800" name="Google Shape;800;p31"/>
          <p:cNvSpPr txBox="1"/>
          <p:nvPr>
            <p:ph idx="1" type="subTitle"/>
          </p:nvPr>
        </p:nvSpPr>
        <p:spPr>
          <a:xfrm>
            <a:off x="709475" y="927325"/>
            <a:ext cx="7956600" cy="10281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400"/>
              <a:buNone/>
            </a:pPr>
            <a:r>
              <a:rPr lang="en" sz="1500"/>
              <a:t>La mayoría de las secuencias narrativas se llevan a cabo mediante </a:t>
            </a:r>
            <a:r>
              <a:rPr lang="en" sz="1500">
                <a:highlight>
                  <a:srgbClr val="C7D2D9"/>
                </a:highlight>
              </a:rPr>
              <a:t>una sola voz</a:t>
            </a:r>
            <a:r>
              <a:rPr lang="en" sz="1500"/>
              <a:t> que nos informa sobre los hechos, se configura, entonces </a:t>
            </a:r>
            <a:r>
              <a:rPr lang="en" sz="1500">
                <a:highlight>
                  <a:srgbClr val="C7D2D9"/>
                </a:highlight>
              </a:rPr>
              <a:t>un monólogo del narrador.</a:t>
            </a:r>
            <a:r>
              <a:rPr lang="en" sz="1500"/>
              <a:t> He aquí un ejemplo de narración biográfica:</a:t>
            </a:r>
            <a:endParaRPr sz="15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4" name="Shape 804"/>
        <p:cNvGrpSpPr/>
        <p:nvPr/>
      </p:nvGrpSpPr>
      <p:grpSpPr>
        <a:xfrm>
          <a:off x="0" y="0"/>
          <a:ext cx="0" cy="0"/>
          <a:chOff x="0" y="0"/>
          <a:chExt cx="0" cy="0"/>
        </a:xfrm>
      </p:grpSpPr>
      <p:sp>
        <p:nvSpPr>
          <p:cNvPr id="805" name="Google Shape;805;p32"/>
          <p:cNvSpPr/>
          <p:nvPr/>
        </p:nvSpPr>
        <p:spPr>
          <a:xfrm>
            <a:off x="1452225" y="323400"/>
            <a:ext cx="1875557" cy="42683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806" name="Google Shape;806;p32"/>
          <p:cNvSpPr/>
          <p:nvPr/>
        </p:nvSpPr>
        <p:spPr>
          <a:xfrm>
            <a:off x="4055450" y="323400"/>
            <a:ext cx="1630978" cy="426830"/>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807" name="Google Shape;807;p32"/>
          <p:cNvSpPr txBox="1"/>
          <p:nvPr>
            <p:ph type="title"/>
          </p:nvPr>
        </p:nvSpPr>
        <p:spPr>
          <a:xfrm>
            <a:off x="942088" y="107073"/>
            <a:ext cx="7956600" cy="721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El monólogo y el diálogo en la narración:</a:t>
            </a:r>
            <a:endParaRPr/>
          </a:p>
        </p:txBody>
      </p:sp>
      <p:grpSp>
        <p:nvGrpSpPr>
          <p:cNvPr id="808" name="Google Shape;808;p32"/>
          <p:cNvGrpSpPr/>
          <p:nvPr/>
        </p:nvGrpSpPr>
        <p:grpSpPr>
          <a:xfrm>
            <a:off x="7918379" y="3888328"/>
            <a:ext cx="689499" cy="929602"/>
            <a:chOff x="8084154" y="3944753"/>
            <a:chExt cx="689499" cy="929602"/>
          </a:xfrm>
        </p:grpSpPr>
        <p:sp>
          <p:nvSpPr>
            <p:cNvPr id="809" name="Google Shape;809;p32"/>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32"/>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2"/>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2" name="Google Shape;812;p32"/>
          <p:cNvSpPr txBox="1"/>
          <p:nvPr/>
        </p:nvSpPr>
        <p:spPr>
          <a:xfrm>
            <a:off x="1007088" y="2047425"/>
            <a:ext cx="7727700" cy="2770500"/>
          </a:xfrm>
          <a:prstGeom prst="rect">
            <a:avLst/>
          </a:prstGeom>
          <a:noFill/>
          <a:ln cap="flat" cmpd="sng" w="19050">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“El general Omar Torrijos y un grupo reducido de amigos estábamos invitados a una cena el pasado 20 de julio, en Panamá. Poco antes de la hora en que debíamos irnos, su secretaria de turno interrumpió la conversación informal, que se había prolongado desde el almuerzo, y </a:t>
            </a:r>
            <a:r>
              <a:rPr b="0" i="0" lang="en" sz="1400" u="sng" cap="none" strike="noStrike">
                <a:solidFill>
                  <a:srgbClr val="000000"/>
                </a:solidFill>
                <a:latin typeface="Didact Gothic"/>
                <a:ea typeface="Didact Gothic"/>
                <a:cs typeface="Didact Gothic"/>
                <a:sym typeface="Didact Gothic"/>
              </a:rPr>
              <a:t>le recordó al general que además de la cena, a las 20.30 horas, estaba invitado al cumpleaños de un ministro, a las once de la noche, y que al día siguiente, muy temprano,  debía asistir a un acto oficial</a:t>
            </a:r>
            <a:r>
              <a:rPr b="0" i="0" lang="en" sz="1400" u="none" cap="none" strike="noStrike">
                <a:solidFill>
                  <a:srgbClr val="000000"/>
                </a:solidFill>
                <a:latin typeface="Didact Gothic"/>
                <a:ea typeface="Didact Gothic"/>
                <a:cs typeface="Didact Gothic"/>
                <a:sym typeface="Didact Gothic"/>
              </a:rPr>
              <a:t>. El general se volvió hacia mí, masticando el cigarro, y dijo de buen humor: </a:t>
            </a:r>
            <a:r>
              <a:rPr b="0" i="0" lang="en" sz="1400" u="sng" cap="none" strike="noStrike">
                <a:solidFill>
                  <a:srgbClr val="000000"/>
                </a:solidFill>
                <a:latin typeface="Didact Gothic"/>
                <a:ea typeface="Didact Gothic"/>
                <a:cs typeface="Didact Gothic"/>
                <a:sym typeface="Didact Gothic"/>
              </a:rPr>
              <a:t>"Ya están tratando de organizarnos a ti y a mí, que somos unos anárquicos"</a:t>
            </a:r>
            <a:r>
              <a:rPr b="0" i="0" lang="en" sz="1400" u="none" cap="none" strike="noStrike">
                <a:solidFill>
                  <a:srgbClr val="000000"/>
                </a:solidFill>
                <a:latin typeface="Didact Gothic"/>
                <a:ea typeface="Didact Gothic"/>
                <a:cs typeface="Didact Gothic"/>
                <a:sym typeface="Didact Gothic"/>
              </a:rPr>
              <a:t>. Y luego, dirigiéndose a los otros amigos, precisó: </a:t>
            </a:r>
            <a:r>
              <a:rPr b="0" i="0" lang="en" sz="1400" u="sng" cap="none" strike="noStrike">
                <a:solidFill>
                  <a:srgbClr val="000000"/>
                </a:solidFill>
                <a:latin typeface="Didact Gothic"/>
                <a:ea typeface="Didact Gothic"/>
                <a:cs typeface="Didact Gothic"/>
                <a:sym typeface="Didact Gothic"/>
              </a:rPr>
              <a:t>"Dije anárquicos, no anarquistas".</a:t>
            </a:r>
            <a:r>
              <a:rPr b="0" i="0" lang="en" sz="1400" u="none" cap="none" strike="noStrike">
                <a:solidFill>
                  <a:srgbClr val="000000"/>
                </a:solidFill>
                <a:latin typeface="Didact Gothic"/>
                <a:ea typeface="Didact Gothic"/>
                <a:cs typeface="Didact Gothic"/>
                <a:sym typeface="Didact Gothic"/>
              </a:rPr>
              <a:t> Esa tarde había expresado varias veces su entusiasmo por la cena, que era en honor del antiguo presidente de Colombia Alfonso López Michelsen, pero en aquel instante comprendí que no asistiría a ella ni a ninguno de los otros actos programados. Así fue.</a:t>
            </a:r>
            <a:endParaRPr b="0" i="0" sz="14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idact Gothic"/>
              <a:ea typeface="Didact Gothic"/>
              <a:cs typeface="Didact Gothic"/>
              <a:sym typeface="Didact Gothic"/>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Gabriel García Márquez, Diario el País, 12 de agosto de 1981.</a:t>
            </a:r>
            <a:endParaRPr b="0" i="0" sz="1400" u="none" cap="none" strike="noStrike">
              <a:solidFill>
                <a:srgbClr val="000000"/>
              </a:solidFill>
              <a:latin typeface="Didact Gothic"/>
              <a:ea typeface="Didact Gothic"/>
              <a:cs typeface="Didact Gothic"/>
              <a:sym typeface="Didact Gothic"/>
            </a:endParaRPr>
          </a:p>
        </p:txBody>
      </p:sp>
      <p:sp>
        <p:nvSpPr>
          <p:cNvPr id="813" name="Google Shape;813;p32"/>
          <p:cNvSpPr txBox="1"/>
          <p:nvPr>
            <p:ph idx="1" type="subTitle"/>
          </p:nvPr>
        </p:nvSpPr>
        <p:spPr>
          <a:xfrm>
            <a:off x="708150" y="828275"/>
            <a:ext cx="8118600" cy="10281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400"/>
              <a:buNone/>
            </a:pPr>
            <a:r>
              <a:rPr lang="en" sz="1500"/>
              <a:t>Sin embargo, en muchas narraciones, junto al monólogo del narrador que enmarca el relato, se </a:t>
            </a:r>
            <a:r>
              <a:rPr lang="en" sz="1500">
                <a:highlight>
                  <a:srgbClr val="C7D2D9"/>
                </a:highlight>
              </a:rPr>
              <a:t>inserta la voz de personas mediante el diálogo</a:t>
            </a:r>
            <a:r>
              <a:rPr lang="en" sz="1500"/>
              <a:t>, el cual se puede expresar de </a:t>
            </a:r>
            <a:r>
              <a:rPr lang="en" sz="1500">
                <a:highlight>
                  <a:srgbClr val="C7D2D9"/>
                </a:highlight>
              </a:rPr>
              <a:t>forma directa</a:t>
            </a:r>
            <a:r>
              <a:rPr lang="en" sz="1500"/>
              <a:t>, cediéndole la palabra a la persona, o de </a:t>
            </a:r>
            <a:r>
              <a:rPr lang="en" sz="1500">
                <a:highlight>
                  <a:srgbClr val="C7D2D9"/>
                </a:highlight>
              </a:rPr>
              <a:t>forma indirecta</a:t>
            </a:r>
            <a:r>
              <a:rPr lang="en" sz="1500"/>
              <a:t>, informando sobre lo que alguien ha dicho. A continuación, unos ejemplos de diálogo en una crónica periodística (se han subrayado las formas de diálogo que aparecen):</a:t>
            </a:r>
            <a:endParaRPr sz="15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3"/>
          <p:cNvSpPr txBox="1"/>
          <p:nvPr>
            <p:ph idx="4294967295" type="title"/>
          </p:nvPr>
        </p:nvSpPr>
        <p:spPr>
          <a:xfrm>
            <a:off x="917363" y="131923"/>
            <a:ext cx="7956600" cy="72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t>La descripción</a:t>
            </a:r>
            <a:endParaRPr/>
          </a:p>
        </p:txBody>
      </p:sp>
      <p:sp>
        <p:nvSpPr>
          <p:cNvPr id="819" name="Google Shape;819;p33"/>
          <p:cNvSpPr txBox="1"/>
          <p:nvPr>
            <p:ph idx="4294967295" type="subTitle"/>
          </p:nvPr>
        </p:nvSpPr>
        <p:spPr>
          <a:xfrm>
            <a:off x="783750" y="702875"/>
            <a:ext cx="7956600" cy="10281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400"/>
              <a:buFont typeface="Didact Gothic"/>
              <a:buNone/>
            </a:pPr>
            <a:r>
              <a:rPr b="0" i="0" lang="en" sz="1500" u="none" cap="none" strike="noStrike">
                <a:solidFill>
                  <a:schemeClr val="dk1"/>
                </a:solidFill>
                <a:latin typeface="Didact Gothic"/>
                <a:ea typeface="Didact Gothic"/>
                <a:cs typeface="Didact Gothic"/>
                <a:sym typeface="Didact Gothic"/>
              </a:rPr>
              <a:t>Los textos narrativos comúnmente son textos estructuralmente mixtos, a lo fundamentalmente narrativo, secuencia de acciones, se agrega la </a:t>
            </a:r>
            <a:r>
              <a:rPr b="0" i="0" lang="en" sz="1500" u="none" cap="none" strike="noStrike">
                <a:solidFill>
                  <a:schemeClr val="dk1"/>
                </a:solidFill>
                <a:highlight>
                  <a:srgbClr val="C7D2D9"/>
                </a:highlight>
                <a:latin typeface="Didact Gothic"/>
                <a:ea typeface="Didact Gothic"/>
                <a:cs typeface="Didact Gothic"/>
                <a:sym typeface="Didact Gothic"/>
              </a:rPr>
              <a:t>descripción de  personas, personajes, ambientes, objetos, etc</a:t>
            </a:r>
            <a:r>
              <a:rPr b="0" i="0" lang="en" sz="1500" u="none" cap="none" strike="noStrike">
                <a:solidFill>
                  <a:schemeClr val="dk1"/>
                </a:solidFill>
                <a:latin typeface="Didact Gothic"/>
                <a:ea typeface="Didact Gothic"/>
                <a:cs typeface="Didact Gothic"/>
                <a:sym typeface="Didact Gothic"/>
              </a:rPr>
              <a:t>. Muchísimos textos son narrativo- descriptivos.</a:t>
            </a:r>
            <a:endParaRPr b="0" i="0" sz="1500" u="none" cap="none" strike="noStrike">
              <a:solidFill>
                <a:schemeClr val="dk1"/>
              </a:solidFill>
              <a:latin typeface="Didact Gothic"/>
              <a:ea typeface="Didact Gothic"/>
              <a:cs typeface="Didact Gothic"/>
              <a:sym typeface="Didact Gothic"/>
            </a:endParaRPr>
          </a:p>
          <a:p>
            <a:pPr indent="0" lvl="0" marL="0" marR="0" rtl="0" algn="just">
              <a:lnSpc>
                <a:spcPct val="115000"/>
              </a:lnSpc>
              <a:spcBef>
                <a:spcPts val="1600"/>
              </a:spcBef>
              <a:spcAft>
                <a:spcPts val="1600"/>
              </a:spcAft>
              <a:buClr>
                <a:schemeClr val="dk1"/>
              </a:buClr>
              <a:buSzPts val="1400"/>
              <a:buFont typeface="Didact Gothic"/>
              <a:buNone/>
            </a:pPr>
            <a:r>
              <a:t/>
            </a:r>
            <a:endParaRPr b="0" i="0" sz="1500" u="none" cap="none" strike="noStrike">
              <a:solidFill>
                <a:schemeClr val="dk1"/>
              </a:solidFill>
              <a:latin typeface="Didact Gothic"/>
              <a:ea typeface="Didact Gothic"/>
              <a:cs typeface="Didact Gothic"/>
              <a:sym typeface="Didact Gothic"/>
            </a:endParaRPr>
          </a:p>
        </p:txBody>
      </p:sp>
      <p:sp>
        <p:nvSpPr>
          <p:cNvPr id="820" name="Google Shape;820;p33"/>
          <p:cNvSpPr txBox="1"/>
          <p:nvPr/>
        </p:nvSpPr>
        <p:spPr>
          <a:xfrm>
            <a:off x="383300" y="1619675"/>
            <a:ext cx="8418900" cy="32016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“Nací a la sombra de todos los pájaros de Chile. He dicho a la sombra, pero debería decir a la luz. Tal es la claridad y la transparencia de sus voces múltiples. Se quiebran como un cristal purísimo por encima de la copa de los árboles. Con los primeros días de la primavera llega esa orquesta ambulante. Llega engalanada con todos los colores del día. En este cielo tachonado de pájaros, en el árbol más alto, en la rama más trémula y avanzada, coloco al jilguero. Avecilla enigmática, diría que melancólica. Tan frágil y tan esmirriada de estatura. Verdosa por encima de las alas, cual si portara en su menudo cuerpecillo el musgo blando de la selva. Canta con la pureza de un primoroso collar de cuentas de agua. Un rosario incontaminado y cristalino que subiera y bajara por su garganta. Su música transporta por escalas de sueño y, al escucharla uno olvida el libro de poemas, olvida las casas editoras y hasta la crítica dominical. Dicen que el ruiseñor canta mejor, pero ese es un cantor de la vieja Europa, lleno de aplausos, cargado de prejuicios, ahogado en vieja literatura. El jilguero de que yo hablo es chileno y silvestre, y yo lo he visto haciendo música en las regiones más abruptas de Villarrica o Bajo Imperial. Él nunca ha sabido nada de Mozart o Beethoven. No ha oído hablar jamás del clavecín bien temperado”.</a:t>
            </a:r>
            <a:endParaRPr b="0" i="0" sz="1400" u="none" cap="none" strike="noStrike">
              <a:solidFill>
                <a:srgbClr val="000000"/>
              </a:solidFill>
              <a:latin typeface="Didact Gothic"/>
              <a:ea typeface="Didact Gothic"/>
              <a:cs typeface="Didact Gothic"/>
              <a:sym typeface="Didact Gothic"/>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Juvencio Valle, Pajarería chilena (fragmento)</a:t>
            </a:r>
            <a:endParaRPr b="0" i="0" sz="14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85b50236ff_0_18"/>
          <p:cNvSpPr txBox="1"/>
          <p:nvPr>
            <p:ph type="ctrTitle"/>
          </p:nvPr>
        </p:nvSpPr>
        <p:spPr>
          <a:xfrm>
            <a:off x="715100" y="1115225"/>
            <a:ext cx="4585200" cy="2180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rPr lang="en"/>
              <a:t>Tipos de razonamiento:</a:t>
            </a:r>
            <a:br>
              <a:rPr lang="en"/>
            </a:br>
            <a:r>
              <a:rPr lang="en"/>
              <a:t>- Por signos</a:t>
            </a:r>
            <a:br>
              <a:rPr lang="en"/>
            </a:br>
            <a:r>
              <a:rPr lang="en"/>
              <a:t>-Nexos causales</a:t>
            </a:r>
            <a:br>
              <a:rPr lang="en"/>
            </a:br>
            <a:r>
              <a:rPr lang="en"/>
              <a:t>-Analogia</a:t>
            </a:r>
            <a:br>
              <a:rPr lang="en"/>
            </a:br>
            <a:r>
              <a:rPr lang="en"/>
              <a:t>-Generalizacion</a:t>
            </a:r>
            <a:br>
              <a:rPr lang="en"/>
            </a:br>
            <a:r>
              <a:rPr lang="en"/>
              <a:t>-Autoridad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34"/>
          <p:cNvSpPr txBox="1"/>
          <p:nvPr>
            <p:ph idx="4294967295" type="title"/>
          </p:nvPr>
        </p:nvSpPr>
        <p:spPr>
          <a:xfrm>
            <a:off x="917363" y="131923"/>
            <a:ext cx="7956600" cy="72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t>La descripción</a:t>
            </a:r>
            <a:endParaRPr/>
          </a:p>
        </p:txBody>
      </p:sp>
      <p:sp>
        <p:nvSpPr>
          <p:cNvPr id="826" name="Google Shape;826;p34"/>
          <p:cNvSpPr txBox="1"/>
          <p:nvPr>
            <p:ph idx="4294967295" type="subTitle"/>
          </p:nvPr>
        </p:nvSpPr>
        <p:spPr>
          <a:xfrm>
            <a:off x="783750" y="702875"/>
            <a:ext cx="7956600" cy="10281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400"/>
              <a:buFont typeface="Didact Gothic"/>
              <a:buNone/>
            </a:pPr>
            <a:r>
              <a:rPr b="0" i="0" lang="en" sz="1500" u="none" cap="none" strike="noStrike">
                <a:solidFill>
                  <a:schemeClr val="dk1"/>
                </a:solidFill>
                <a:latin typeface="Didact Gothic"/>
                <a:ea typeface="Didact Gothic"/>
                <a:cs typeface="Didact Gothic"/>
                <a:sym typeface="Didact Gothic"/>
              </a:rPr>
              <a:t>Los textos narrativos comúnmente son textos estructuralmente mixtos, a lo fundamentalmente narrativo, secuencia de acciones, se agrega la </a:t>
            </a:r>
            <a:r>
              <a:rPr b="0" i="0" lang="en" sz="1500" u="none" cap="none" strike="noStrike">
                <a:solidFill>
                  <a:schemeClr val="dk1"/>
                </a:solidFill>
                <a:highlight>
                  <a:srgbClr val="C7D2D9"/>
                </a:highlight>
                <a:latin typeface="Didact Gothic"/>
                <a:ea typeface="Didact Gothic"/>
                <a:cs typeface="Didact Gothic"/>
                <a:sym typeface="Didact Gothic"/>
              </a:rPr>
              <a:t>descripción de  personas, personajes, ambientes, objetos, etc</a:t>
            </a:r>
            <a:r>
              <a:rPr b="0" i="0" lang="en" sz="1500" u="none" cap="none" strike="noStrike">
                <a:solidFill>
                  <a:schemeClr val="dk1"/>
                </a:solidFill>
                <a:latin typeface="Didact Gothic"/>
                <a:ea typeface="Didact Gothic"/>
                <a:cs typeface="Didact Gothic"/>
                <a:sym typeface="Didact Gothic"/>
              </a:rPr>
              <a:t>. Muchísimos textos son narrativo- descriptivos.</a:t>
            </a:r>
            <a:endParaRPr b="0" i="0" sz="1500" u="none" cap="none" strike="noStrike">
              <a:solidFill>
                <a:schemeClr val="dk1"/>
              </a:solidFill>
              <a:latin typeface="Didact Gothic"/>
              <a:ea typeface="Didact Gothic"/>
              <a:cs typeface="Didact Gothic"/>
              <a:sym typeface="Didact Gothic"/>
            </a:endParaRPr>
          </a:p>
          <a:p>
            <a:pPr indent="0" lvl="0" marL="0" marR="0" rtl="0" algn="just">
              <a:lnSpc>
                <a:spcPct val="115000"/>
              </a:lnSpc>
              <a:spcBef>
                <a:spcPts val="1600"/>
              </a:spcBef>
              <a:spcAft>
                <a:spcPts val="1600"/>
              </a:spcAft>
              <a:buClr>
                <a:schemeClr val="dk1"/>
              </a:buClr>
              <a:buSzPts val="1400"/>
              <a:buFont typeface="Didact Gothic"/>
              <a:buNone/>
            </a:pPr>
            <a:r>
              <a:t/>
            </a:r>
            <a:endParaRPr b="0" i="0" sz="1500" u="none" cap="none" strike="noStrike">
              <a:solidFill>
                <a:schemeClr val="dk1"/>
              </a:solidFill>
              <a:latin typeface="Didact Gothic"/>
              <a:ea typeface="Didact Gothic"/>
              <a:cs typeface="Didact Gothic"/>
              <a:sym typeface="Didact Gothic"/>
            </a:endParaRPr>
          </a:p>
        </p:txBody>
      </p:sp>
      <p:sp>
        <p:nvSpPr>
          <p:cNvPr id="827" name="Google Shape;827;p34"/>
          <p:cNvSpPr txBox="1"/>
          <p:nvPr/>
        </p:nvSpPr>
        <p:spPr>
          <a:xfrm>
            <a:off x="383300" y="1619675"/>
            <a:ext cx="8418900" cy="32016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“Nací a la sombra de todos los pájaros de Chile. He dicho a la sombra, pero debería decir a la luz. Tal es la claridad y la transparencia de sus voces múltiples. Se quiebran como un cristal purísimo por encima de la copa de los árboles. Con los primeros días de la primavera llega esa orquesta ambulante. Llega engalanada con todos los colores del día. En este cielo tachonado de pájaros, en el árbol más alto, en la rama más trémula y avanzada, coloco al jilguero. Avecilla enigmática, diría que melancólica. Tan frágil y tan esmirriada de estatura. Verdosa por encima de las alas, cual si portara en su menudo cuerpecillo el musgo blando de la selva. Canta con la pureza de un primoroso collar de cuentas de agua. Un rosario incontaminado y cristalino que subiera y bajara por su garganta. Su música transporta por escalas de sueño y, al escucharla uno olvida el libro de poemas, olvida las casas editoras y hasta la crítica dominical. Dicen que el ruiseñor canta mejor, pero ese es un cantor de la vieja Europa, lleno de aplausos, cargado de prejuicios, ahogado en vieja literatura. El jilguero de que yo hablo es chileno y silvestre, y yo lo he visto haciendo música en las regiones más abruptas de Villarrica o Bajo Imperial. Él nunca ha sabido nada de Mozart o Beethoven. No ha oído hablar jamás del clavecín bien temperado”.</a:t>
            </a:r>
            <a:endParaRPr b="0" i="0" sz="1400" u="none" cap="none" strike="noStrike">
              <a:solidFill>
                <a:srgbClr val="000000"/>
              </a:solidFill>
              <a:latin typeface="Didact Gothic"/>
              <a:ea typeface="Didact Gothic"/>
              <a:cs typeface="Didact Gothic"/>
              <a:sym typeface="Didact Gothic"/>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Juvencio Valle, Pajarería chilena (fragmento)</a:t>
            </a:r>
            <a:endParaRPr b="0" i="0" sz="14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1" name="Shape 831"/>
        <p:cNvGrpSpPr/>
        <p:nvPr/>
      </p:nvGrpSpPr>
      <p:grpSpPr>
        <a:xfrm>
          <a:off x="0" y="0"/>
          <a:ext cx="0" cy="0"/>
          <a:chOff x="0" y="0"/>
          <a:chExt cx="0" cy="0"/>
        </a:xfrm>
      </p:grpSpPr>
      <p:sp>
        <p:nvSpPr>
          <p:cNvPr id="832" name="Google Shape;832;p35"/>
          <p:cNvSpPr/>
          <p:nvPr/>
        </p:nvSpPr>
        <p:spPr>
          <a:xfrm>
            <a:off x="618200" y="248075"/>
            <a:ext cx="7912357" cy="929765"/>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833" name="Google Shape;833;p35"/>
          <p:cNvSpPr txBox="1"/>
          <p:nvPr>
            <p:ph idx="15" type="title"/>
          </p:nvPr>
        </p:nvSpPr>
        <p:spPr>
          <a:xfrm>
            <a:off x="1014900" y="426613"/>
            <a:ext cx="7392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La crónica: un género discursivo tradicional</a:t>
            </a:r>
            <a:endParaRPr/>
          </a:p>
        </p:txBody>
      </p:sp>
      <p:grpSp>
        <p:nvGrpSpPr>
          <p:cNvPr id="834" name="Google Shape;834;p35"/>
          <p:cNvGrpSpPr/>
          <p:nvPr/>
        </p:nvGrpSpPr>
        <p:grpSpPr>
          <a:xfrm>
            <a:off x="7918379" y="3888328"/>
            <a:ext cx="689499" cy="929602"/>
            <a:chOff x="8084154" y="3944753"/>
            <a:chExt cx="689499" cy="929602"/>
          </a:xfrm>
        </p:grpSpPr>
        <p:sp>
          <p:nvSpPr>
            <p:cNvPr id="835" name="Google Shape;835;p35"/>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5"/>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35"/>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8" name="Google Shape;838;p35"/>
          <p:cNvSpPr txBox="1"/>
          <p:nvPr/>
        </p:nvSpPr>
        <p:spPr>
          <a:xfrm>
            <a:off x="578400" y="1472175"/>
            <a:ext cx="6395100" cy="33246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Didact Gothic"/>
                <a:ea typeface="Didact Gothic"/>
                <a:cs typeface="Didact Gothic"/>
                <a:sym typeface="Didact Gothic"/>
              </a:rPr>
              <a:t>La crónica como práctica textual tiene muchos siglos, y ha evolucionado en diversos tipos.  Para el DLE, según las acepciones que nos interesan, una crónica es tanto una </a:t>
            </a:r>
            <a:r>
              <a:rPr b="0" i="0" lang="en" sz="1700" u="none" cap="none" strike="noStrike">
                <a:solidFill>
                  <a:srgbClr val="000000"/>
                </a:solidFill>
                <a:highlight>
                  <a:srgbClr val="C7D2D9"/>
                </a:highlight>
                <a:latin typeface="Didact Gothic"/>
                <a:ea typeface="Didact Gothic"/>
                <a:cs typeface="Didact Gothic"/>
                <a:sym typeface="Didact Gothic"/>
              </a:rPr>
              <a:t>narración histórica en que se sigue el orden consecutivo de los acontecimientos,</a:t>
            </a:r>
            <a:r>
              <a:rPr b="0" i="0" lang="en" sz="1700" u="none" cap="none" strike="noStrike">
                <a:solidFill>
                  <a:srgbClr val="000000"/>
                </a:solidFill>
                <a:latin typeface="Didact Gothic"/>
                <a:ea typeface="Didact Gothic"/>
                <a:cs typeface="Didact Gothic"/>
                <a:sym typeface="Didact Gothic"/>
              </a:rPr>
              <a:t> como un artículo periodístico o información radiofónica o televisiva sobre temas de actualidad. Como </a:t>
            </a:r>
            <a:r>
              <a:rPr b="0" i="0" lang="en" sz="1700" u="none" cap="none" strike="noStrike">
                <a:solidFill>
                  <a:srgbClr val="000000"/>
                </a:solidFill>
                <a:highlight>
                  <a:srgbClr val="C7D2D9"/>
                </a:highlight>
                <a:latin typeface="Didact Gothic"/>
                <a:ea typeface="Didact Gothic"/>
                <a:cs typeface="Didact Gothic"/>
                <a:sym typeface="Didact Gothic"/>
              </a:rPr>
              <a:t>narración periodística es fundamentalmente informativa</a:t>
            </a:r>
            <a:r>
              <a:rPr b="0" i="0" lang="en" sz="1700" u="none" cap="none" strike="noStrike">
                <a:solidFill>
                  <a:srgbClr val="000000"/>
                </a:solidFill>
                <a:latin typeface="Didact Gothic"/>
                <a:ea typeface="Didact Gothic"/>
                <a:cs typeface="Didact Gothic"/>
                <a:sym typeface="Didact Gothic"/>
              </a:rPr>
              <a:t>, no es ficción, sigue la estructura habitual de presentar el hecho y posteriormente ir detallando información en orden de importancia descendente. </a:t>
            </a:r>
            <a:r>
              <a:rPr b="0" i="0" lang="en" sz="1700" u="none" cap="none" strike="noStrike">
                <a:solidFill>
                  <a:srgbClr val="000000"/>
                </a:solidFill>
                <a:highlight>
                  <a:srgbClr val="C7D2D9"/>
                </a:highlight>
                <a:latin typeface="Didact Gothic"/>
                <a:ea typeface="Didact Gothic"/>
                <a:cs typeface="Didact Gothic"/>
                <a:sym typeface="Didact Gothic"/>
              </a:rPr>
              <a:t>Lo primero es captar la atención del lector y posteriormente complementar con datos particulares</a:t>
            </a:r>
            <a:r>
              <a:rPr b="0" i="0" lang="en" sz="1700" u="none" cap="none" strike="noStrike">
                <a:solidFill>
                  <a:srgbClr val="000000"/>
                </a:solidFill>
                <a:latin typeface="Didact Gothic"/>
                <a:ea typeface="Didact Gothic"/>
                <a:cs typeface="Didact Gothic"/>
                <a:sym typeface="Didact Gothic"/>
              </a:rPr>
              <a:t>.</a:t>
            </a:r>
            <a:endParaRPr b="0" i="0" sz="1700" u="none" cap="none" strike="noStrike">
              <a:solidFill>
                <a:srgbClr val="000000"/>
              </a:solidFill>
              <a:latin typeface="Didact Gothic"/>
              <a:ea typeface="Didact Gothic"/>
              <a:cs typeface="Didact Gothic"/>
              <a:sym typeface="Didact Gothic"/>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Didact Gothic"/>
              <a:ea typeface="Didact Gothic"/>
              <a:cs typeface="Didact Gothic"/>
              <a:sym typeface="Didact Gothic"/>
            </a:endParaRPr>
          </a:p>
        </p:txBody>
      </p:sp>
      <p:grpSp>
        <p:nvGrpSpPr>
          <p:cNvPr id="839" name="Google Shape;839;p35"/>
          <p:cNvGrpSpPr/>
          <p:nvPr/>
        </p:nvGrpSpPr>
        <p:grpSpPr>
          <a:xfrm rot="-868510">
            <a:off x="7040603" y="2171741"/>
            <a:ext cx="1578624" cy="1925470"/>
            <a:chOff x="3193450" y="1365825"/>
            <a:chExt cx="523750" cy="690975"/>
          </a:xfrm>
        </p:grpSpPr>
        <p:sp>
          <p:nvSpPr>
            <p:cNvPr id="840" name="Google Shape;840;p35"/>
            <p:cNvSpPr/>
            <p:nvPr/>
          </p:nvSpPr>
          <p:spPr>
            <a:xfrm>
              <a:off x="3277150" y="1611325"/>
              <a:ext cx="433400" cy="441700"/>
            </a:xfrm>
            <a:custGeom>
              <a:rect b="b" l="l" r="r" t="t"/>
              <a:pathLst>
                <a:path extrusionOk="0" h="17668" w="17336">
                  <a:moveTo>
                    <a:pt x="13420" y="1"/>
                  </a:moveTo>
                  <a:cubicBezTo>
                    <a:pt x="13349" y="1"/>
                    <a:pt x="13278" y="17"/>
                    <a:pt x="13213" y="51"/>
                  </a:cubicBezTo>
                  <a:cubicBezTo>
                    <a:pt x="13213" y="51"/>
                    <a:pt x="222" y="6829"/>
                    <a:pt x="103" y="6891"/>
                  </a:cubicBezTo>
                  <a:cubicBezTo>
                    <a:pt x="0" y="6952"/>
                    <a:pt x="518" y="8168"/>
                    <a:pt x="577" y="8296"/>
                  </a:cubicBezTo>
                  <a:cubicBezTo>
                    <a:pt x="1459" y="10245"/>
                    <a:pt x="2992" y="11749"/>
                    <a:pt x="3085" y="14593"/>
                  </a:cubicBezTo>
                  <a:cubicBezTo>
                    <a:pt x="3137" y="16232"/>
                    <a:pt x="2616" y="16847"/>
                    <a:pt x="3126" y="17185"/>
                  </a:cubicBezTo>
                  <a:cubicBezTo>
                    <a:pt x="3433" y="17388"/>
                    <a:pt x="3878" y="17413"/>
                    <a:pt x="4232" y="17469"/>
                  </a:cubicBezTo>
                  <a:cubicBezTo>
                    <a:pt x="5096" y="17605"/>
                    <a:pt x="5971" y="17667"/>
                    <a:pt x="6846" y="17667"/>
                  </a:cubicBezTo>
                  <a:cubicBezTo>
                    <a:pt x="7421" y="17667"/>
                    <a:pt x="7997" y="17641"/>
                    <a:pt x="8568" y="17590"/>
                  </a:cubicBezTo>
                  <a:cubicBezTo>
                    <a:pt x="9184" y="17533"/>
                    <a:pt x="9935" y="17428"/>
                    <a:pt x="10391" y="17001"/>
                  </a:cubicBezTo>
                  <a:cubicBezTo>
                    <a:pt x="10570" y="16837"/>
                    <a:pt x="10704" y="16623"/>
                    <a:pt x="10768" y="16349"/>
                  </a:cubicBezTo>
                  <a:cubicBezTo>
                    <a:pt x="10808" y="16179"/>
                    <a:pt x="10964" y="14862"/>
                    <a:pt x="11151" y="14781"/>
                  </a:cubicBezTo>
                  <a:cubicBezTo>
                    <a:pt x="11158" y="14778"/>
                    <a:pt x="11163" y="14777"/>
                    <a:pt x="11168" y="14777"/>
                  </a:cubicBezTo>
                  <a:cubicBezTo>
                    <a:pt x="11169" y="14777"/>
                    <a:pt x="11171" y="14777"/>
                    <a:pt x="11172" y="14777"/>
                  </a:cubicBezTo>
                  <a:cubicBezTo>
                    <a:pt x="11749" y="14812"/>
                    <a:pt x="12509" y="14991"/>
                    <a:pt x="13212" y="14991"/>
                  </a:cubicBezTo>
                  <a:cubicBezTo>
                    <a:pt x="13776" y="14991"/>
                    <a:pt x="14303" y="14876"/>
                    <a:pt x="14671" y="14479"/>
                  </a:cubicBezTo>
                  <a:cubicBezTo>
                    <a:pt x="15093" y="14024"/>
                    <a:pt x="15189" y="13412"/>
                    <a:pt x="15289" y="12826"/>
                  </a:cubicBezTo>
                  <a:cubicBezTo>
                    <a:pt x="15366" y="12372"/>
                    <a:pt x="15589" y="11740"/>
                    <a:pt x="15333" y="11309"/>
                  </a:cubicBezTo>
                  <a:cubicBezTo>
                    <a:pt x="15235" y="11145"/>
                    <a:pt x="15124" y="11095"/>
                    <a:pt x="15004" y="11095"/>
                  </a:cubicBezTo>
                  <a:cubicBezTo>
                    <a:pt x="14858" y="11095"/>
                    <a:pt x="14699" y="11169"/>
                    <a:pt x="14534" y="11198"/>
                  </a:cubicBezTo>
                  <a:cubicBezTo>
                    <a:pt x="14434" y="11216"/>
                    <a:pt x="14332" y="11224"/>
                    <a:pt x="14230" y="11224"/>
                  </a:cubicBezTo>
                  <a:cubicBezTo>
                    <a:pt x="12953" y="11224"/>
                    <a:pt x="11615" y="9919"/>
                    <a:pt x="11946" y="9256"/>
                  </a:cubicBezTo>
                  <a:cubicBezTo>
                    <a:pt x="11981" y="9185"/>
                    <a:pt x="12055" y="9155"/>
                    <a:pt x="12157" y="9155"/>
                  </a:cubicBezTo>
                  <a:cubicBezTo>
                    <a:pt x="12627" y="9155"/>
                    <a:pt x="13710" y="9777"/>
                    <a:pt x="14606" y="9886"/>
                  </a:cubicBezTo>
                  <a:cubicBezTo>
                    <a:pt x="14699" y="9898"/>
                    <a:pt x="14857" y="9937"/>
                    <a:pt x="14995" y="9937"/>
                  </a:cubicBezTo>
                  <a:cubicBezTo>
                    <a:pt x="15098" y="9937"/>
                    <a:pt x="15190" y="9915"/>
                    <a:pt x="15237" y="9844"/>
                  </a:cubicBezTo>
                  <a:cubicBezTo>
                    <a:pt x="15325" y="9709"/>
                    <a:pt x="15380" y="8737"/>
                    <a:pt x="15589" y="8728"/>
                  </a:cubicBezTo>
                  <a:cubicBezTo>
                    <a:pt x="15990" y="8712"/>
                    <a:pt x="17336" y="8334"/>
                    <a:pt x="17255" y="7828"/>
                  </a:cubicBezTo>
                  <a:cubicBezTo>
                    <a:pt x="17073" y="6671"/>
                    <a:pt x="14843" y="3854"/>
                    <a:pt x="14851" y="3668"/>
                  </a:cubicBezTo>
                  <a:cubicBezTo>
                    <a:pt x="14916" y="2165"/>
                    <a:pt x="14467" y="1022"/>
                    <a:pt x="13760" y="160"/>
                  </a:cubicBezTo>
                  <a:cubicBezTo>
                    <a:pt x="13675" y="56"/>
                    <a:pt x="13548" y="1"/>
                    <a:pt x="1342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35"/>
            <p:cNvSpPr/>
            <p:nvPr/>
          </p:nvSpPr>
          <p:spPr>
            <a:xfrm>
              <a:off x="3197250" y="1430500"/>
              <a:ext cx="217575" cy="353125"/>
            </a:xfrm>
            <a:custGeom>
              <a:rect b="b" l="l" r="r" t="t"/>
              <a:pathLst>
                <a:path extrusionOk="0" h="14125" w="8703">
                  <a:moveTo>
                    <a:pt x="8231" y="1"/>
                  </a:moveTo>
                  <a:cubicBezTo>
                    <a:pt x="8230" y="1"/>
                    <a:pt x="8228" y="1"/>
                    <a:pt x="8227" y="1"/>
                  </a:cubicBezTo>
                  <a:cubicBezTo>
                    <a:pt x="7204" y="13"/>
                    <a:pt x="6208" y="303"/>
                    <a:pt x="5359" y="681"/>
                  </a:cubicBezTo>
                  <a:cubicBezTo>
                    <a:pt x="2576" y="1925"/>
                    <a:pt x="187" y="4424"/>
                    <a:pt x="82" y="7610"/>
                  </a:cubicBezTo>
                  <a:cubicBezTo>
                    <a:pt x="0" y="10121"/>
                    <a:pt x="1292" y="12623"/>
                    <a:pt x="3300" y="14124"/>
                  </a:cubicBezTo>
                  <a:lnTo>
                    <a:pt x="8601" y="543"/>
                  </a:lnTo>
                  <a:cubicBezTo>
                    <a:pt x="8702" y="283"/>
                    <a:pt x="8510" y="1"/>
                    <a:pt x="823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5"/>
            <p:cNvSpPr/>
            <p:nvPr/>
          </p:nvSpPr>
          <p:spPr>
            <a:xfrm>
              <a:off x="3218125" y="1494450"/>
              <a:ext cx="111550" cy="182300"/>
            </a:xfrm>
            <a:custGeom>
              <a:rect b="b" l="l" r="r" t="t"/>
              <a:pathLst>
                <a:path extrusionOk="0" h="7292" w="4462">
                  <a:moveTo>
                    <a:pt x="4144" y="0"/>
                  </a:moveTo>
                  <a:cubicBezTo>
                    <a:pt x="4113" y="0"/>
                    <a:pt x="4080" y="7"/>
                    <a:pt x="4046" y="23"/>
                  </a:cubicBezTo>
                  <a:cubicBezTo>
                    <a:pt x="1563" y="1165"/>
                    <a:pt x="0" y="4303"/>
                    <a:pt x="1418" y="7160"/>
                  </a:cubicBezTo>
                  <a:cubicBezTo>
                    <a:pt x="1464" y="7252"/>
                    <a:pt x="1544" y="7292"/>
                    <a:pt x="1624" y="7292"/>
                  </a:cubicBezTo>
                  <a:cubicBezTo>
                    <a:pt x="1760" y="7292"/>
                    <a:pt x="1897" y="7176"/>
                    <a:pt x="1859" y="7005"/>
                  </a:cubicBezTo>
                  <a:lnTo>
                    <a:pt x="1859" y="7005"/>
                  </a:lnTo>
                  <a:cubicBezTo>
                    <a:pt x="1859" y="7005"/>
                    <a:pt x="1859" y="7005"/>
                    <a:pt x="1859" y="7005"/>
                  </a:cubicBezTo>
                  <a:cubicBezTo>
                    <a:pt x="1858" y="7005"/>
                    <a:pt x="1631" y="6075"/>
                    <a:pt x="1650" y="5132"/>
                  </a:cubicBezTo>
                  <a:cubicBezTo>
                    <a:pt x="1763" y="2278"/>
                    <a:pt x="4017" y="700"/>
                    <a:pt x="4286" y="405"/>
                  </a:cubicBezTo>
                  <a:cubicBezTo>
                    <a:pt x="4462" y="260"/>
                    <a:pt x="4336" y="0"/>
                    <a:pt x="414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35"/>
            <p:cNvSpPr/>
            <p:nvPr/>
          </p:nvSpPr>
          <p:spPr>
            <a:xfrm>
              <a:off x="3193450" y="1426725"/>
              <a:ext cx="521450" cy="630075"/>
            </a:xfrm>
            <a:custGeom>
              <a:rect b="b" l="l" r="r" t="t"/>
              <a:pathLst>
                <a:path extrusionOk="0" h="25203" w="20858">
                  <a:moveTo>
                    <a:pt x="8384" y="303"/>
                  </a:moveTo>
                  <a:cubicBezTo>
                    <a:pt x="8465" y="303"/>
                    <a:pt x="8538" y="341"/>
                    <a:pt x="8585" y="408"/>
                  </a:cubicBezTo>
                  <a:cubicBezTo>
                    <a:pt x="8633" y="477"/>
                    <a:pt x="8643" y="562"/>
                    <a:pt x="8612" y="639"/>
                  </a:cubicBezTo>
                  <a:lnTo>
                    <a:pt x="3384" y="14034"/>
                  </a:lnTo>
                  <a:cubicBezTo>
                    <a:pt x="1453" y="12511"/>
                    <a:pt x="307" y="10127"/>
                    <a:pt x="385" y="7766"/>
                  </a:cubicBezTo>
                  <a:cubicBezTo>
                    <a:pt x="495" y="4415"/>
                    <a:pt x="3138" y="2059"/>
                    <a:pt x="5573" y="969"/>
                  </a:cubicBezTo>
                  <a:cubicBezTo>
                    <a:pt x="6527" y="543"/>
                    <a:pt x="7498" y="313"/>
                    <a:pt x="8381" y="303"/>
                  </a:cubicBezTo>
                  <a:close/>
                  <a:moveTo>
                    <a:pt x="16768" y="7535"/>
                  </a:moveTo>
                  <a:cubicBezTo>
                    <a:pt x="16853" y="7535"/>
                    <a:pt x="16936" y="7571"/>
                    <a:pt x="16992" y="7640"/>
                  </a:cubicBezTo>
                  <a:cubicBezTo>
                    <a:pt x="17750" y="8565"/>
                    <a:pt x="18106" y="9711"/>
                    <a:pt x="18049" y="11046"/>
                  </a:cubicBezTo>
                  <a:cubicBezTo>
                    <a:pt x="18045" y="11144"/>
                    <a:pt x="18103" y="11240"/>
                    <a:pt x="18613" y="11982"/>
                  </a:cubicBezTo>
                  <a:cubicBezTo>
                    <a:pt x="19258" y="12918"/>
                    <a:pt x="20335" y="14483"/>
                    <a:pt x="20455" y="15236"/>
                  </a:cubicBezTo>
                  <a:cubicBezTo>
                    <a:pt x="20497" y="15506"/>
                    <a:pt x="19686" y="15824"/>
                    <a:pt x="18910" y="15964"/>
                  </a:cubicBezTo>
                  <a:cubicBezTo>
                    <a:pt x="18692" y="16003"/>
                    <a:pt x="18621" y="16314"/>
                    <a:pt x="18529" y="16819"/>
                  </a:cubicBezTo>
                  <a:cubicBezTo>
                    <a:pt x="18507" y="16941"/>
                    <a:pt x="18476" y="17110"/>
                    <a:pt x="18458" y="17145"/>
                  </a:cubicBezTo>
                  <a:cubicBezTo>
                    <a:pt x="18448" y="17162"/>
                    <a:pt x="18414" y="17170"/>
                    <a:pt x="18357" y="17170"/>
                  </a:cubicBezTo>
                  <a:cubicBezTo>
                    <a:pt x="18294" y="17170"/>
                    <a:pt x="18201" y="17159"/>
                    <a:pt x="18080" y="17138"/>
                  </a:cubicBezTo>
                  <a:cubicBezTo>
                    <a:pt x="18040" y="17130"/>
                    <a:pt x="18004" y="17124"/>
                    <a:pt x="17972" y="17120"/>
                  </a:cubicBezTo>
                  <a:cubicBezTo>
                    <a:pt x="17514" y="17064"/>
                    <a:pt x="16996" y="16865"/>
                    <a:pt x="16540" y="16690"/>
                  </a:cubicBezTo>
                  <a:cubicBezTo>
                    <a:pt x="16108" y="16524"/>
                    <a:pt x="15749" y="16387"/>
                    <a:pt x="15498" y="16387"/>
                  </a:cubicBezTo>
                  <a:cubicBezTo>
                    <a:pt x="15341" y="16387"/>
                    <a:pt x="15225" y="16441"/>
                    <a:pt x="15159" y="16573"/>
                  </a:cubicBezTo>
                  <a:cubicBezTo>
                    <a:pt x="15013" y="16866"/>
                    <a:pt x="15164" y="17343"/>
                    <a:pt x="15544" y="17787"/>
                  </a:cubicBezTo>
                  <a:cubicBezTo>
                    <a:pt x="15980" y="18296"/>
                    <a:pt x="16711" y="18744"/>
                    <a:pt x="17617" y="18744"/>
                  </a:cubicBezTo>
                  <a:cubicBezTo>
                    <a:pt x="17895" y="18744"/>
                    <a:pt x="18191" y="18702"/>
                    <a:pt x="18499" y="18606"/>
                  </a:cubicBezTo>
                  <a:cubicBezTo>
                    <a:pt x="18587" y="18729"/>
                    <a:pt x="18589" y="19337"/>
                    <a:pt x="18530" y="19808"/>
                  </a:cubicBezTo>
                  <a:cubicBezTo>
                    <a:pt x="18468" y="20322"/>
                    <a:pt x="18355" y="21279"/>
                    <a:pt x="17909" y="21760"/>
                  </a:cubicBezTo>
                  <a:cubicBezTo>
                    <a:pt x="17576" y="22119"/>
                    <a:pt x="17091" y="22225"/>
                    <a:pt x="16562" y="22225"/>
                  </a:cubicBezTo>
                  <a:cubicBezTo>
                    <a:pt x="16158" y="22225"/>
                    <a:pt x="15728" y="22163"/>
                    <a:pt x="15322" y="22104"/>
                  </a:cubicBezTo>
                  <a:cubicBezTo>
                    <a:pt x="15039" y="22063"/>
                    <a:pt x="14771" y="22025"/>
                    <a:pt x="14526" y="22010"/>
                  </a:cubicBezTo>
                  <a:cubicBezTo>
                    <a:pt x="14517" y="22010"/>
                    <a:pt x="14508" y="22011"/>
                    <a:pt x="14499" y="22011"/>
                  </a:cubicBezTo>
                  <a:cubicBezTo>
                    <a:pt x="10828" y="21380"/>
                    <a:pt x="9272" y="19959"/>
                    <a:pt x="9257" y="19945"/>
                  </a:cubicBezTo>
                  <a:cubicBezTo>
                    <a:pt x="9228" y="19917"/>
                    <a:pt x="9190" y="19904"/>
                    <a:pt x="9153" y="19904"/>
                  </a:cubicBezTo>
                  <a:cubicBezTo>
                    <a:pt x="9113" y="19904"/>
                    <a:pt x="9073" y="19920"/>
                    <a:pt x="9044" y="19952"/>
                  </a:cubicBezTo>
                  <a:cubicBezTo>
                    <a:pt x="8987" y="20012"/>
                    <a:pt x="8990" y="20107"/>
                    <a:pt x="9051" y="20164"/>
                  </a:cubicBezTo>
                  <a:cubicBezTo>
                    <a:pt x="9115" y="20224"/>
                    <a:pt x="10625" y="21612"/>
                    <a:pt x="14256" y="22274"/>
                  </a:cubicBezTo>
                  <a:cubicBezTo>
                    <a:pt x="14176" y="22491"/>
                    <a:pt x="14103" y="22859"/>
                    <a:pt x="14009" y="23461"/>
                  </a:cubicBezTo>
                  <a:cubicBezTo>
                    <a:pt x="13992" y="23576"/>
                    <a:pt x="13979" y="23663"/>
                    <a:pt x="13970" y="23698"/>
                  </a:cubicBezTo>
                  <a:cubicBezTo>
                    <a:pt x="13772" y="24542"/>
                    <a:pt x="12860" y="24738"/>
                    <a:pt x="11904" y="24823"/>
                  </a:cubicBezTo>
                  <a:cubicBezTo>
                    <a:pt x="11325" y="24874"/>
                    <a:pt x="10755" y="24900"/>
                    <a:pt x="10195" y="24900"/>
                  </a:cubicBezTo>
                  <a:cubicBezTo>
                    <a:pt x="9301" y="24900"/>
                    <a:pt x="8434" y="24835"/>
                    <a:pt x="7603" y="24704"/>
                  </a:cubicBezTo>
                  <a:cubicBezTo>
                    <a:pt x="7538" y="24693"/>
                    <a:pt x="7471" y="24684"/>
                    <a:pt x="7401" y="24675"/>
                  </a:cubicBezTo>
                  <a:cubicBezTo>
                    <a:pt x="7110" y="24635"/>
                    <a:pt x="6780" y="24591"/>
                    <a:pt x="6558" y="24444"/>
                  </a:cubicBezTo>
                  <a:cubicBezTo>
                    <a:pt x="6357" y="24310"/>
                    <a:pt x="6374" y="24135"/>
                    <a:pt x="6460" y="23601"/>
                  </a:cubicBezTo>
                  <a:cubicBezTo>
                    <a:pt x="6522" y="23216"/>
                    <a:pt x="6607" y="22688"/>
                    <a:pt x="6584" y="21973"/>
                  </a:cubicBezTo>
                  <a:cubicBezTo>
                    <a:pt x="6517" y="19916"/>
                    <a:pt x="5714" y="18552"/>
                    <a:pt x="4937" y="17233"/>
                  </a:cubicBezTo>
                  <a:cubicBezTo>
                    <a:pt x="4617" y="16690"/>
                    <a:pt x="4315" y="16177"/>
                    <a:pt x="4063" y="15617"/>
                  </a:cubicBezTo>
                  <a:cubicBezTo>
                    <a:pt x="3953" y="15378"/>
                    <a:pt x="3643" y="14612"/>
                    <a:pt x="3595" y="14371"/>
                  </a:cubicBezTo>
                  <a:cubicBezTo>
                    <a:pt x="4649" y="13821"/>
                    <a:pt x="16505" y="7635"/>
                    <a:pt x="16630" y="7569"/>
                  </a:cubicBezTo>
                  <a:cubicBezTo>
                    <a:pt x="16674" y="7546"/>
                    <a:pt x="16722" y="7535"/>
                    <a:pt x="16768" y="7535"/>
                  </a:cubicBezTo>
                  <a:close/>
                  <a:moveTo>
                    <a:pt x="8380" y="1"/>
                  </a:moveTo>
                  <a:cubicBezTo>
                    <a:pt x="8379" y="1"/>
                    <a:pt x="8378" y="1"/>
                    <a:pt x="8377" y="1"/>
                  </a:cubicBezTo>
                  <a:cubicBezTo>
                    <a:pt x="7441" y="12"/>
                    <a:pt x="6455" y="245"/>
                    <a:pt x="5450" y="694"/>
                  </a:cubicBezTo>
                  <a:cubicBezTo>
                    <a:pt x="2930" y="1820"/>
                    <a:pt x="198" y="4266"/>
                    <a:pt x="83" y="7756"/>
                  </a:cubicBezTo>
                  <a:cubicBezTo>
                    <a:pt x="1" y="10252"/>
                    <a:pt x="1232" y="12768"/>
                    <a:pt x="3297" y="14345"/>
                  </a:cubicBezTo>
                  <a:cubicBezTo>
                    <a:pt x="3306" y="14537"/>
                    <a:pt x="3414" y="14926"/>
                    <a:pt x="3787" y="15742"/>
                  </a:cubicBezTo>
                  <a:cubicBezTo>
                    <a:pt x="4047" y="16316"/>
                    <a:pt x="4368" y="16859"/>
                    <a:pt x="4677" y="17386"/>
                  </a:cubicBezTo>
                  <a:cubicBezTo>
                    <a:pt x="5434" y="18673"/>
                    <a:pt x="6218" y="20002"/>
                    <a:pt x="6282" y="21982"/>
                  </a:cubicBezTo>
                  <a:cubicBezTo>
                    <a:pt x="6304" y="22669"/>
                    <a:pt x="6222" y="23180"/>
                    <a:pt x="6163" y="23554"/>
                  </a:cubicBezTo>
                  <a:cubicBezTo>
                    <a:pt x="6075" y="24092"/>
                    <a:pt x="6019" y="24448"/>
                    <a:pt x="6391" y="24695"/>
                  </a:cubicBezTo>
                  <a:cubicBezTo>
                    <a:pt x="6671" y="24880"/>
                    <a:pt x="7037" y="24930"/>
                    <a:pt x="7360" y="24973"/>
                  </a:cubicBezTo>
                  <a:cubicBezTo>
                    <a:pt x="7427" y="24982"/>
                    <a:pt x="7493" y="24991"/>
                    <a:pt x="7556" y="25002"/>
                  </a:cubicBezTo>
                  <a:cubicBezTo>
                    <a:pt x="8403" y="25135"/>
                    <a:pt x="9284" y="25202"/>
                    <a:pt x="10194" y="25202"/>
                  </a:cubicBezTo>
                  <a:cubicBezTo>
                    <a:pt x="10763" y="25202"/>
                    <a:pt x="11343" y="25175"/>
                    <a:pt x="11931" y="25123"/>
                  </a:cubicBezTo>
                  <a:cubicBezTo>
                    <a:pt x="12598" y="25063"/>
                    <a:pt x="13988" y="24940"/>
                    <a:pt x="14263" y="23767"/>
                  </a:cubicBezTo>
                  <a:cubicBezTo>
                    <a:pt x="14272" y="23727"/>
                    <a:pt x="14285" y="23650"/>
                    <a:pt x="14306" y="23507"/>
                  </a:cubicBezTo>
                  <a:cubicBezTo>
                    <a:pt x="14345" y="23255"/>
                    <a:pt x="14458" y="22528"/>
                    <a:pt x="14559" y="22327"/>
                  </a:cubicBezTo>
                  <a:cubicBezTo>
                    <a:pt x="14564" y="22327"/>
                    <a:pt x="14571" y="22328"/>
                    <a:pt x="14576" y="22328"/>
                  </a:cubicBezTo>
                  <a:cubicBezTo>
                    <a:pt x="14593" y="22328"/>
                    <a:pt x="14608" y="22325"/>
                    <a:pt x="14624" y="22320"/>
                  </a:cubicBezTo>
                  <a:cubicBezTo>
                    <a:pt x="14824" y="22338"/>
                    <a:pt x="15045" y="22369"/>
                    <a:pt x="15278" y="22403"/>
                  </a:cubicBezTo>
                  <a:cubicBezTo>
                    <a:pt x="15680" y="22461"/>
                    <a:pt x="16123" y="22525"/>
                    <a:pt x="16553" y="22525"/>
                  </a:cubicBezTo>
                  <a:cubicBezTo>
                    <a:pt x="17152" y="22525"/>
                    <a:pt x="17726" y="22401"/>
                    <a:pt x="18129" y="21965"/>
                  </a:cubicBezTo>
                  <a:cubicBezTo>
                    <a:pt x="18642" y="21412"/>
                    <a:pt x="18763" y="20392"/>
                    <a:pt x="18828" y="19844"/>
                  </a:cubicBezTo>
                  <a:cubicBezTo>
                    <a:pt x="18865" y="19555"/>
                    <a:pt x="18962" y="18594"/>
                    <a:pt x="18681" y="18361"/>
                  </a:cubicBezTo>
                  <a:cubicBezTo>
                    <a:pt x="18631" y="18320"/>
                    <a:pt x="18573" y="18300"/>
                    <a:pt x="18511" y="18300"/>
                  </a:cubicBezTo>
                  <a:cubicBezTo>
                    <a:pt x="18481" y="18300"/>
                    <a:pt x="18451" y="18304"/>
                    <a:pt x="18420" y="18314"/>
                  </a:cubicBezTo>
                  <a:cubicBezTo>
                    <a:pt x="18139" y="18403"/>
                    <a:pt x="17871" y="18443"/>
                    <a:pt x="17618" y="18443"/>
                  </a:cubicBezTo>
                  <a:cubicBezTo>
                    <a:pt x="16811" y="18443"/>
                    <a:pt x="16160" y="18043"/>
                    <a:pt x="15772" y="17591"/>
                  </a:cubicBezTo>
                  <a:cubicBezTo>
                    <a:pt x="15451" y="17215"/>
                    <a:pt x="15354" y="16855"/>
                    <a:pt x="15428" y="16708"/>
                  </a:cubicBezTo>
                  <a:cubicBezTo>
                    <a:pt x="15437" y="16691"/>
                    <a:pt x="15461" y="16684"/>
                    <a:pt x="15497" y="16684"/>
                  </a:cubicBezTo>
                  <a:cubicBezTo>
                    <a:pt x="15681" y="16684"/>
                    <a:pt x="16173" y="16872"/>
                    <a:pt x="16431" y="16971"/>
                  </a:cubicBezTo>
                  <a:cubicBezTo>
                    <a:pt x="16905" y="17153"/>
                    <a:pt x="17440" y="17358"/>
                    <a:pt x="17934" y="17419"/>
                  </a:cubicBezTo>
                  <a:cubicBezTo>
                    <a:pt x="17960" y="17422"/>
                    <a:pt x="17992" y="17428"/>
                    <a:pt x="18027" y="17434"/>
                  </a:cubicBezTo>
                  <a:cubicBezTo>
                    <a:pt x="18119" y="17451"/>
                    <a:pt x="18232" y="17471"/>
                    <a:pt x="18342" y="17471"/>
                  </a:cubicBezTo>
                  <a:cubicBezTo>
                    <a:pt x="18488" y="17471"/>
                    <a:pt x="18628" y="17436"/>
                    <a:pt x="18710" y="17310"/>
                  </a:cubicBezTo>
                  <a:cubicBezTo>
                    <a:pt x="18757" y="17239"/>
                    <a:pt x="18782" y="17112"/>
                    <a:pt x="18825" y="16872"/>
                  </a:cubicBezTo>
                  <a:cubicBezTo>
                    <a:pt x="18857" y="16698"/>
                    <a:pt x="18922" y="16340"/>
                    <a:pt x="18985" y="16256"/>
                  </a:cubicBezTo>
                  <a:cubicBezTo>
                    <a:pt x="19456" y="16170"/>
                    <a:pt x="20857" y="15854"/>
                    <a:pt x="20752" y="15189"/>
                  </a:cubicBezTo>
                  <a:cubicBezTo>
                    <a:pt x="20622" y="14369"/>
                    <a:pt x="19563" y="12829"/>
                    <a:pt x="18862" y="11811"/>
                  </a:cubicBezTo>
                  <a:cubicBezTo>
                    <a:pt x="18632" y="11477"/>
                    <a:pt x="18393" y="11132"/>
                    <a:pt x="18350" y="11037"/>
                  </a:cubicBezTo>
                  <a:cubicBezTo>
                    <a:pt x="18407" y="9635"/>
                    <a:pt x="18028" y="8429"/>
                    <a:pt x="17225" y="7449"/>
                  </a:cubicBezTo>
                  <a:cubicBezTo>
                    <a:pt x="17111" y="7309"/>
                    <a:pt x="16941" y="7234"/>
                    <a:pt x="16768" y="7234"/>
                  </a:cubicBezTo>
                  <a:cubicBezTo>
                    <a:pt x="16674" y="7234"/>
                    <a:pt x="16579" y="7256"/>
                    <a:pt x="16491" y="7302"/>
                  </a:cubicBezTo>
                  <a:cubicBezTo>
                    <a:pt x="16374" y="7363"/>
                    <a:pt x="5841" y="12859"/>
                    <a:pt x="3738" y="13957"/>
                  </a:cubicBezTo>
                  <a:lnTo>
                    <a:pt x="8893" y="749"/>
                  </a:lnTo>
                  <a:cubicBezTo>
                    <a:pt x="8959" y="578"/>
                    <a:pt x="8937" y="387"/>
                    <a:pt x="8833" y="237"/>
                  </a:cubicBezTo>
                  <a:cubicBezTo>
                    <a:pt x="8730" y="88"/>
                    <a:pt x="8557" y="1"/>
                    <a:pt x="8380" y="1"/>
                  </a:cubicBez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5"/>
            <p:cNvSpPr/>
            <p:nvPr/>
          </p:nvSpPr>
          <p:spPr>
            <a:xfrm>
              <a:off x="3565550" y="1725650"/>
              <a:ext cx="55975" cy="40925"/>
            </a:xfrm>
            <a:custGeom>
              <a:rect b="b" l="l" r="r" t="t"/>
              <a:pathLst>
                <a:path extrusionOk="0" h="1637" w="2239">
                  <a:moveTo>
                    <a:pt x="2036" y="0"/>
                  </a:moveTo>
                  <a:cubicBezTo>
                    <a:pt x="2031" y="0"/>
                    <a:pt x="2026" y="1"/>
                    <a:pt x="2021" y="1"/>
                  </a:cubicBezTo>
                  <a:cubicBezTo>
                    <a:pt x="1937" y="7"/>
                    <a:pt x="1876" y="80"/>
                    <a:pt x="1883" y="163"/>
                  </a:cubicBezTo>
                  <a:cubicBezTo>
                    <a:pt x="1918" y="583"/>
                    <a:pt x="1771" y="1271"/>
                    <a:pt x="1230" y="1332"/>
                  </a:cubicBezTo>
                  <a:cubicBezTo>
                    <a:pt x="1206" y="1334"/>
                    <a:pt x="1183" y="1335"/>
                    <a:pt x="1160" y="1335"/>
                  </a:cubicBezTo>
                  <a:cubicBezTo>
                    <a:pt x="794" y="1335"/>
                    <a:pt x="412" y="1031"/>
                    <a:pt x="313" y="648"/>
                  </a:cubicBezTo>
                  <a:cubicBezTo>
                    <a:pt x="296" y="581"/>
                    <a:pt x="234" y="536"/>
                    <a:pt x="168" y="536"/>
                  </a:cubicBezTo>
                  <a:cubicBezTo>
                    <a:pt x="155" y="536"/>
                    <a:pt x="143" y="537"/>
                    <a:pt x="130" y="541"/>
                  </a:cubicBezTo>
                  <a:cubicBezTo>
                    <a:pt x="49" y="561"/>
                    <a:pt x="1" y="643"/>
                    <a:pt x="21" y="723"/>
                  </a:cubicBezTo>
                  <a:cubicBezTo>
                    <a:pt x="154" y="1239"/>
                    <a:pt x="659" y="1637"/>
                    <a:pt x="1160" y="1637"/>
                  </a:cubicBezTo>
                  <a:cubicBezTo>
                    <a:pt x="1195" y="1637"/>
                    <a:pt x="1229" y="1635"/>
                    <a:pt x="1262" y="1631"/>
                  </a:cubicBezTo>
                  <a:cubicBezTo>
                    <a:pt x="1934" y="1556"/>
                    <a:pt x="2239" y="806"/>
                    <a:pt x="2183" y="139"/>
                  </a:cubicBezTo>
                  <a:cubicBezTo>
                    <a:pt x="2177" y="61"/>
                    <a:pt x="2114" y="0"/>
                    <a:pt x="2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35"/>
            <p:cNvSpPr/>
            <p:nvPr/>
          </p:nvSpPr>
          <p:spPr>
            <a:xfrm>
              <a:off x="3342725" y="1657775"/>
              <a:ext cx="53250" cy="53500"/>
            </a:xfrm>
            <a:custGeom>
              <a:rect b="b" l="l" r="r" t="t"/>
              <a:pathLst>
                <a:path extrusionOk="0" h="2140" w="2130">
                  <a:moveTo>
                    <a:pt x="777" y="1"/>
                  </a:moveTo>
                  <a:cubicBezTo>
                    <a:pt x="724" y="1"/>
                    <a:pt x="674" y="39"/>
                    <a:pt x="669" y="99"/>
                  </a:cubicBezTo>
                  <a:lnTo>
                    <a:pt x="619" y="655"/>
                  </a:lnTo>
                  <a:cubicBezTo>
                    <a:pt x="616" y="691"/>
                    <a:pt x="595" y="723"/>
                    <a:pt x="565" y="740"/>
                  </a:cubicBezTo>
                  <a:lnTo>
                    <a:pt x="79" y="1015"/>
                  </a:lnTo>
                  <a:cubicBezTo>
                    <a:pt x="1" y="1059"/>
                    <a:pt x="7" y="1174"/>
                    <a:pt x="90" y="1209"/>
                  </a:cubicBezTo>
                  <a:lnTo>
                    <a:pt x="603" y="1428"/>
                  </a:lnTo>
                  <a:cubicBezTo>
                    <a:pt x="636" y="1442"/>
                    <a:pt x="659" y="1471"/>
                    <a:pt x="666" y="1506"/>
                  </a:cubicBezTo>
                  <a:lnTo>
                    <a:pt x="777" y="2052"/>
                  </a:lnTo>
                  <a:cubicBezTo>
                    <a:pt x="788" y="2108"/>
                    <a:pt x="836" y="2140"/>
                    <a:pt x="884" y="2140"/>
                  </a:cubicBezTo>
                  <a:cubicBezTo>
                    <a:pt x="913" y="2140"/>
                    <a:pt x="943" y="2128"/>
                    <a:pt x="965" y="2103"/>
                  </a:cubicBezTo>
                  <a:lnTo>
                    <a:pt x="1332" y="1681"/>
                  </a:lnTo>
                  <a:cubicBezTo>
                    <a:pt x="1353" y="1658"/>
                    <a:pt x="1383" y="1645"/>
                    <a:pt x="1413" y="1645"/>
                  </a:cubicBezTo>
                  <a:cubicBezTo>
                    <a:pt x="1417" y="1645"/>
                    <a:pt x="1421" y="1645"/>
                    <a:pt x="1426" y="1646"/>
                  </a:cubicBezTo>
                  <a:lnTo>
                    <a:pt x="1980" y="1709"/>
                  </a:lnTo>
                  <a:cubicBezTo>
                    <a:pt x="1985" y="1710"/>
                    <a:pt x="1989" y="1710"/>
                    <a:pt x="1994" y="1710"/>
                  </a:cubicBezTo>
                  <a:cubicBezTo>
                    <a:pt x="2076" y="1710"/>
                    <a:pt x="2129" y="1619"/>
                    <a:pt x="2086" y="1546"/>
                  </a:cubicBezTo>
                  <a:lnTo>
                    <a:pt x="1799" y="1067"/>
                  </a:lnTo>
                  <a:cubicBezTo>
                    <a:pt x="1781" y="1036"/>
                    <a:pt x="1779" y="999"/>
                    <a:pt x="1793" y="966"/>
                  </a:cubicBezTo>
                  <a:lnTo>
                    <a:pt x="2026" y="459"/>
                  </a:lnTo>
                  <a:cubicBezTo>
                    <a:pt x="2059" y="384"/>
                    <a:pt x="2003" y="305"/>
                    <a:pt x="1927" y="305"/>
                  </a:cubicBezTo>
                  <a:cubicBezTo>
                    <a:pt x="1919" y="305"/>
                    <a:pt x="1911" y="306"/>
                    <a:pt x="1902" y="308"/>
                  </a:cubicBezTo>
                  <a:lnTo>
                    <a:pt x="1359" y="433"/>
                  </a:lnTo>
                  <a:cubicBezTo>
                    <a:pt x="1351" y="435"/>
                    <a:pt x="1343" y="436"/>
                    <a:pt x="1336" y="436"/>
                  </a:cubicBezTo>
                  <a:cubicBezTo>
                    <a:pt x="1308" y="436"/>
                    <a:pt x="1282" y="426"/>
                    <a:pt x="1261" y="407"/>
                  </a:cubicBezTo>
                  <a:lnTo>
                    <a:pt x="850" y="29"/>
                  </a:lnTo>
                  <a:cubicBezTo>
                    <a:pt x="828" y="10"/>
                    <a:pt x="802" y="1"/>
                    <a:pt x="7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5"/>
            <p:cNvSpPr/>
            <p:nvPr/>
          </p:nvSpPr>
          <p:spPr>
            <a:xfrm>
              <a:off x="3627700" y="1411050"/>
              <a:ext cx="55125" cy="51625"/>
            </a:xfrm>
            <a:custGeom>
              <a:rect b="b" l="l" r="r" t="t"/>
              <a:pathLst>
                <a:path extrusionOk="0" h="2065" w="2205">
                  <a:moveTo>
                    <a:pt x="1665" y="1"/>
                  </a:moveTo>
                  <a:cubicBezTo>
                    <a:pt x="1648" y="1"/>
                    <a:pt x="1630" y="5"/>
                    <a:pt x="1612" y="15"/>
                  </a:cubicBezTo>
                  <a:lnTo>
                    <a:pt x="1125" y="289"/>
                  </a:lnTo>
                  <a:cubicBezTo>
                    <a:pt x="1109" y="298"/>
                    <a:pt x="1091" y="302"/>
                    <a:pt x="1073" y="302"/>
                  </a:cubicBezTo>
                  <a:cubicBezTo>
                    <a:pt x="1057" y="302"/>
                    <a:pt x="1040" y="298"/>
                    <a:pt x="1025" y="291"/>
                  </a:cubicBezTo>
                  <a:lnTo>
                    <a:pt x="524" y="45"/>
                  </a:lnTo>
                  <a:cubicBezTo>
                    <a:pt x="508" y="37"/>
                    <a:pt x="492" y="34"/>
                    <a:pt x="476" y="34"/>
                  </a:cubicBezTo>
                  <a:cubicBezTo>
                    <a:pt x="412" y="34"/>
                    <a:pt x="356" y="93"/>
                    <a:pt x="370" y="163"/>
                  </a:cubicBezTo>
                  <a:lnTo>
                    <a:pt x="480" y="711"/>
                  </a:lnTo>
                  <a:cubicBezTo>
                    <a:pt x="486" y="746"/>
                    <a:pt x="476" y="782"/>
                    <a:pt x="451" y="807"/>
                  </a:cubicBezTo>
                  <a:lnTo>
                    <a:pt x="62" y="1208"/>
                  </a:lnTo>
                  <a:cubicBezTo>
                    <a:pt x="0" y="1273"/>
                    <a:pt x="38" y="1381"/>
                    <a:pt x="128" y="1391"/>
                  </a:cubicBezTo>
                  <a:lnTo>
                    <a:pt x="681" y="1456"/>
                  </a:lnTo>
                  <a:cubicBezTo>
                    <a:pt x="717" y="1460"/>
                    <a:pt x="748" y="1481"/>
                    <a:pt x="765" y="1513"/>
                  </a:cubicBezTo>
                  <a:lnTo>
                    <a:pt x="1026" y="2006"/>
                  </a:lnTo>
                  <a:cubicBezTo>
                    <a:pt x="1046" y="2045"/>
                    <a:pt x="1084" y="2064"/>
                    <a:pt x="1122" y="2064"/>
                  </a:cubicBezTo>
                  <a:cubicBezTo>
                    <a:pt x="1161" y="2064"/>
                    <a:pt x="1201" y="2043"/>
                    <a:pt x="1220" y="2001"/>
                  </a:cubicBezTo>
                  <a:lnTo>
                    <a:pt x="1453" y="1494"/>
                  </a:lnTo>
                  <a:cubicBezTo>
                    <a:pt x="1467" y="1461"/>
                    <a:pt x="1498" y="1438"/>
                    <a:pt x="1533" y="1432"/>
                  </a:cubicBezTo>
                  <a:lnTo>
                    <a:pt x="2083" y="1337"/>
                  </a:lnTo>
                  <a:cubicBezTo>
                    <a:pt x="2171" y="1321"/>
                    <a:pt x="2204" y="1211"/>
                    <a:pt x="2137" y="1151"/>
                  </a:cubicBezTo>
                  <a:lnTo>
                    <a:pt x="1727" y="772"/>
                  </a:lnTo>
                  <a:cubicBezTo>
                    <a:pt x="1701" y="748"/>
                    <a:pt x="1688" y="713"/>
                    <a:pt x="1693" y="677"/>
                  </a:cubicBezTo>
                  <a:lnTo>
                    <a:pt x="1773" y="124"/>
                  </a:lnTo>
                  <a:cubicBezTo>
                    <a:pt x="1782" y="55"/>
                    <a:pt x="1727" y="1"/>
                    <a:pt x="166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5"/>
            <p:cNvSpPr/>
            <p:nvPr/>
          </p:nvSpPr>
          <p:spPr>
            <a:xfrm>
              <a:off x="3503525" y="1557875"/>
              <a:ext cx="55150" cy="51625"/>
            </a:xfrm>
            <a:custGeom>
              <a:rect b="b" l="l" r="r" t="t"/>
              <a:pathLst>
                <a:path extrusionOk="0" h="2065" w="2206">
                  <a:moveTo>
                    <a:pt x="1667" y="1"/>
                  </a:moveTo>
                  <a:cubicBezTo>
                    <a:pt x="1649" y="1"/>
                    <a:pt x="1631" y="5"/>
                    <a:pt x="1614" y="15"/>
                  </a:cubicBezTo>
                  <a:lnTo>
                    <a:pt x="1127" y="288"/>
                  </a:lnTo>
                  <a:cubicBezTo>
                    <a:pt x="1110" y="298"/>
                    <a:pt x="1092" y="302"/>
                    <a:pt x="1074" y="302"/>
                  </a:cubicBezTo>
                  <a:cubicBezTo>
                    <a:pt x="1058" y="302"/>
                    <a:pt x="1041" y="299"/>
                    <a:pt x="1026" y="292"/>
                  </a:cubicBezTo>
                  <a:lnTo>
                    <a:pt x="525" y="46"/>
                  </a:lnTo>
                  <a:cubicBezTo>
                    <a:pt x="509" y="38"/>
                    <a:pt x="493" y="34"/>
                    <a:pt x="477" y="34"/>
                  </a:cubicBezTo>
                  <a:cubicBezTo>
                    <a:pt x="413" y="34"/>
                    <a:pt x="357" y="93"/>
                    <a:pt x="371" y="164"/>
                  </a:cubicBezTo>
                  <a:lnTo>
                    <a:pt x="481" y="712"/>
                  </a:lnTo>
                  <a:cubicBezTo>
                    <a:pt x="487" y="747"/>
                    <a:pt x="477" y="783"/>
                    <a:pt x="452" y="808"/>
                  </a:cubicBezTo>
                  <a:lnTo>
                    <a:pt x="63" y="1209"/>
                  </a:lnTo>
                  <a:cubicBezTo>
                    <a:pt x="0" y="1273"/>
                    <a:pt x="39" y="1381"/>
                    <a:pt x="129" y="1392"/>
                  </a:cubicBezTo>
                  <a:lnTo>
                    <a:pt x="683" y="1457"/>
                  </a:lnTo>
                  <a:cubicBezTo>
                    <a:pt x="719" y="1461"/>
                    <a:pt x="749" y="1482"/>
                    <a:pt x="766" y="1513"/>
                  </a:cubicBezTo>
                  <a:lnTo>
                    <a:pt x="1027" y="2007"/>
                  </a:lnTo>
                  <a:cubicBezTo>
                    <a:pt x="1047" y="2046"/>
                    <a:pt x="1085" y="2065"/>
                    <a:pt x="1123" y="2065"/>
                  </a:cubicBezTo>
                  <a:cubicBezTo>
                    <a:pt x="1162" y="2065"/>
                    <a:pt x="1202" y="2044"/>
                    <a:pt x="1221" y="2001"/>
                  </a:cubicBezTo>
                  <a:lnTo>
                    <a:pt x="1454" y="1495"/>
                  </a:lnTo>
                  <a:cubicBezTo>
                    <a:pt x="1469" y="1462"/>
                    <a:pt x="1499" y="1439"/>
                    <a:pt x="1534" y="1433"/>
                  </a:cubicBezTo>
                  <a:lnTo>
                    <a:pt x="2084" y="1338"/>
                  </a:lnTo>
                  <a:cubicBezTo>
                    <a:pt x="2172" y="1322"/>
                    <a:pt x="2205" y="1212"/>
                    <a:pt x="2139" y="1152"/>
                  </a:cubicBezTo>
                  <a:lnTo>
                    <a:pt x="1729" y="772"/>
                  </a:lnTo>
                  <a:cubicBezTo>
                    <a:pt x="1702" y="749"/>
                    <a:pt x="1690" y="713"/>
                    <a:pt x="1695" y="678"/>
                  </a:cubicBezTo>
                  <a:lnTo>
                    <a:pt x="1774" y="125"/>
                  </a:lnTo>
                  <a:cubicBezTo>
                    <a:pt x="1783" y="56"/>
                    <a:pt x="1728" y="1"/>
                    <a:pt x="16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35"/>
            <p:cNvSpPr/>
            <p:nvPr/>
          </p:nvSpPr>
          <p:spPr>
            <a:xfrm>
              <a:off x="3559200" y="1472875"/>
              <a:ext cx="102475" cy="99625"/>
            </a:xfrm>
            <a:custGeom>
              <a:rect b="b" l="l" r="r" t="t"/>
              <a:pathLst>
                <a:path extrusionOk="0" h="3985" w="4099">
                  <a:moveTo>
                    <a:pt x="1145" y="1341"/>
                  </a:moveTo>
                  <a:cubicBezTo>
                    <a:pt x="1206" y="1341"/>
                    <a:pt x="1241" y="1372"/>
                    <a:pt x="1224" y="1442"/>
                  </a:cubicBezTo>
                  <a:cubicBezTo>
                    <a:pt x="1163" y="1688"/>
                    <a:pt x="950" y="1890"/>
                    <a:pt x="752" y="1895"/>
                  </a:cubicBezTo>
                  <a:cubicBezTo>
                    <a:pt x="751" y="1895"/>
                    <a:pt x="750" y="1895"/>
                    <a:pt x="749" y="1895"/>
                  </a:cubicBezTo>
                  <a:cubicBezTo>
                    <a:pt x="669" y="1895"/>
                    <a:pt x="612" y="1810"/>
                    <a:pt x="642" y="1732"/>
                  </a:cubicBezTo>
                  <a:cubicBezTo>
                    <a:pt x="729" y="1506"/>
                    <a:pt x="1005" y="1341"/>
                    <a:pt x="1145" y="1341"/>
                  </a:cubicBezTo>
                  <a:close/>
                  <a:moveTo>
                    <a:pt x="2464" y="2667"/>
                  </a:moveTo>
                  <a:cubicBezTo>
                    <a:pt x="2472" y="2667"/>
                    <a:pt x="2480" y="2667"/>
                    <a:pt x="2488" y="2668"/>
                  </a:cubicBezTo>
                  <a:cubicBezTo>
                    <a:pt x="2752" y="2693"/>
                    <a:pt x="2396" y="3210"/>
                    <a:pt x="2183" y="3210"/>
                  </a:cubicBezTo>
                  <a:cubicBezTo>
                    <a:pt x="2165" y="3210"/>
                    <a:pt x="2148" y="3206"/>
                    <a:pt x="2133" y="3198"/>
                  </a:cubicBezTo>
                  <a:cubicBezTo>
                    <a:pt x="1984" y="3121"/>
                    <a:pt x="2181" y="2667"/>
                    <a:pt x="2464" y="2667"/>
                  </a:cubicBezTo>
                  <a:close/>
                  <a:moveTo>
                    <a:pt x="457" y="0"/>
                  </a:moveTo>
                  <a:cubicBezTo>
                    <a:pt x="251" y="0"/>
                    <a:pt x="125" y="234"/>
                    <a:pt x="328" y="351"/>
                  </a:cubicBezTo>
                  <a:cubicBezTo>
                    <a:pt x="443" y="418"/>
                    <a:pt x="788" y="494"/>
                    <a:pt x="985" y="667"/>
                  </a:cubicBezTo>
                  <a:cubicBezTo>
                    <a:pt x="1278" y="922"/>
                    <a:pt x="1008" y="930"/>
                    <a:pt x="797" y="1040"/>
                  </a:cubicBezTo>
                  <a:cubicBezTo>
                    <a:pt x="339" y="1278"/>
                    <a:pt x="1" y="1797"/>
                    <a:pt x="367" y="2154"/>
                  </a:cubicBezTo>
                  <a:cubicBezTo>
                    <a:pt x="475" y="2261"/>
                    <a:pt x="607" y="2308"/>
                    <a:pt x="744" y="2308"/>
                  </a:cubicBezTo>
                  <a:cubicBezTo>
                    <a:pt x="1091" y="2308"/>
                    <a:pt x="1471" y="2007"/>
                    <a:pt x="1599" y="1597"/>
                  </a:cubicBezTo>
                  <a:cubicBezTo>
                    <a:pt x="1644" y="1452"/>
                    <a:pt x="1662" y="1389"/>
                    <a:pt x="1722" y="1389"/>
                  </a:cubicBezTo>
                  <a:cubicBezTo>
                    <a:pt x="1762" y="1389"/>
                    <a:pt x="1820" y="1417"/>
                    <a:pt x="1918" y="1469"/>
                  </a:cubicBezTo>
                  <a:cubicBezTo>
                    <a:pt x="2188" y="1613"/>
                    <a:pt x="2400" y="1825"/>
                    <a:pt x="2528" y="2109"/>
                  </a:cubicBezTo>
                  <a:cubicBezTo>
                    <a:pt x="2625" y="2325"/>
                    <a:pt x="2376" y="2256"/>
                    <a:pt x="2089" y="2459"/>
                  </a:cubicBezTo>
                  <a:cubicBezTo>
                    <a:pt x="1782" y="2675"/>
                    <a:pt x="1550" y="3173"/>
                    <a:pt x="1851" y="3453"/>
                  </a:cubicBezTo>
                  <a:cubicBezTo>
                    <a:pt x="1935" y="3531"/>
                    <a:pt x="2050" y="3569"/>
                    <a:pt x="2165" y="3569"/>
                  </a:cubicBezTo>
                  <a:cubicBezTo>
                    <a:pt x="2210" y="3569"/>
                    <a:pt x="2255" y="3563"/>
                    <a:pt x="2297" y="3552"/>
                  </a:cubicBezTo>
                  <a:cubicBezTo>
                    <a:pt x="2923" y="3382"/>
                    <a:pt x="2926" y="2799"/>
                    <a:pt x="3059" y="2799"/>
                  </a:cubicBezTo>
                  <a:cubicBezTo>
                    <a:pt x="3072" y="2799"/>
                    <a:pt x="3087" y="2804"/>
                    <a:pt x="3104" y="2817"/>
                  </a:cubicBezTo>
                  <a:cubicBezTo>
                    <a:pt x="3799" y="3348"/>
                    <a:pt x="3282" y="3830"/>
                    <a:pt x="3493" y="3961"/>
                  </a:cubicBezTo>
                  <a:cubicBezTo>
                    <a:pt x="3520" y="3977"/>
                    <a:pt x="3546" y="3985"/>
                    <a:pt x="3571" y="3985"/>
                  </a:cubicBezTo>
                  <a:cubicBezTo>
                    <a:pt x="3885" y="3985"/>
                    <a:pt x="4098" y="2842"/>
                    <a:pt x="3201" y="2430"/>
                  </a:cubicBezTo>
                  <a:cubicBezTo>
                    <a:pt x="2911" y="2296"/>
                    <a:pt x="3043" y="2203"/>
                    <a:pt x="2853" y="1862"/>
                  </a:cubicBezTo>
                  <a:cubicBezTo>
                    <a:pt x="2622" y="1448"/>
                    <a:pt x="2287" y="1149"/>
                    <a:pt x="1834" y="998"/>
                  </a:cubicBezTo>
                  <a:cubicBezTo>
                    <a:pt x="1398" y="853"/>
                    <a:pt x="1584" y="273"/>
                    <a:pt x="528" y="9"/>
                  </a:cubicBezTo>
                  <a:cubicBezTo>
                    <a:pt x="504" y="3"/>
                    <a:pt x="480" y="0"/>
                    <a:pt x="4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5"/>
            <p:cNvSpPr/>
            <p:nvPr/>
          </p:nvSpPr>
          <p:spPr>
            <a:xfrm>
              <a:off x="3441450" y="1365825"/>
              <a:ext cx="87500" cy="102700"/>
            </a:xfrm>
            <a:custGeom>
              <a:rect b="b" l="l" r="r" t="t"/>
              <a:pathLst>
                <a:path extrusionOk="0" h="4108" w="3500">
                  <a:moveTo>
                    <a:pt x="2432" y="1364"/>
                  </a:moveTo>
                  <a:cubicBezTo>
                    <a:pt x="2613" y="1364"/>
                    <a:pt x="2953" y="1585"/>
                    <a:pt x="2903" y="1739"/>
                  </a:cubicBezTo>
                  <a:cubicBezTo>
                    <a:pt x="2887" y="1787"/>
                    <a:pt x="2831" y="1810"/>
                    <a:pt x="2761" y="1810"/>
                  </a:cubicBezTo>
                  <a:cubicBezTo>
                    <a:pt x="2592" y="1810"/>
                    <a:pt x="2337" y="1682"/>
                    <a:pt x="2322" y="1474"/>
                  </a:cubicBezTo>
                  <a:cubicBezTo>
                    <a:pt x="2316" y="1395"/>
                    <a:pt x="2363" y="1364"/>
                    <a:pt x="2432" y="1364"/>
                  </a:cubicBezTo>
                  <a:close/>
                  <a:moveTo>
                    <a:pt x="1303" y="2919"/>
                  </a:moveTo>
                  <a:cubicBezTo>
                    <a:pt x="1307" y="2919"/>
                    <a:pt x="1312" y="2919"/>
                    <a:pt x="1316" y="2919"/>
                  </a:cubicBezTo>
                  <a:cubicBezTo>
                    <a:pt x="1569" y="2940"/>
                    <a:pt x="1802" y="3117"/>
                    <a:pt x="1839" y="3312"/>
                  </a:cubicBezTo>
                  <a:cubicBezTo>
                    <a:pt x="1852" y="3384"/>
                    <a:pt x="1794" y="3449"/>
                    <a:pt x="1721" y="3449"/>
                  </a:cubicBezTo>
                  <a:cubicBezTo>
                    <a:pt x="1713" y="3449"/>
                    <a:pt x="1704" y="3448"/>
                    <a:pt x="1695" y="3447"/>
                  </a:cubicBezTo>
                  <a:cubicBezTo>
                    <a:pt x="1363" y="3377"/>
                    <a:pt x="1088" y="2919"/>
                    <a:pt x="1303" y="2919"/>
                  </a:cubicBezTo>
                  <a:close/>
                  <a:moveTo>
                    <a:pt x="3027" y="0"/>
                  </a:moveTo>
                  <a:cubicBezTo>
                    <a:pt x="2651" y="0"/>
                    <a:pt x="2135" y="213"/>
                    <a:pt x="1971" y="808"/>
                  </a:cubicBezTo>
                  <a:cubicBezTo>
                    <a:pt x="1885" y="1116"/>
                    <a:pt x="1772" y="1000"/>
                    <a:pt x="1466" y="1244"/>
                  </a:cubicBezTo>
                  <a:cubicBezTo>
                    <a:pt x="1095" y="1540"/>
                    <a:pt x="855" y="1918"/>
                    <a:pt x="779" y="2389"/>
                  </a:cubicBezTo>
                  <a:cubicBezTo>
                    <a:pt x="706" y="2842"/>
                    <a:pt x="104" y="2752"/>
                    <a:pt x="13" y="3837"/>
                  </a:cubicBezTo>
                  <a:cubicBezTo>
                    <a:pt x="0" y="3996"/>
                    <a:pt x="114" y="4108"/>
                    <a:pt x="224" y="4108"/>
                  </a:cubicBezTo>
                  <a:cubicBezTo>
                    <a:pt x="288" y="4108"/>
                    <a:pt x="350" y="4069"/>
                    <a:pt x="384" y="3980"/>
                  </a:cubicBezTo>
                  <a:cubicBezTo>
                    <a:pt x="432" y="3855"/>
                    <a:pt x="451" y="3503"/>
                    <a:pt x="589" y="3280"/>
                  </a:cubicBezTo>
                  <a:cubicBezTo>
                    <a:pt x="659" y="3167"/>
                    <a:pt x="711" y="3124"/>
                    <a:pt x="756" y="3124"/>
                  </a:cubicBezTo>
                  <a:cubicBezTo>
                    <a:pt x="840" y="3124"/>
                    <a:pt x="894" y="3281"/>
                    <a:pt x="987" y="3405"/>
                  </a:cubicBezTo>
                  <a:cubicBezTo>
                    <a:pt x="1184" y="3669"/>
                    <a:pt x="1486" y="3866"/>
                    <a:pt x="1755" y="3866"/>
                  </a:cubicBezTo>
                  <a:cubicBezTo>
                    <a:pt x="1908" y="3866"/>
                    <a:pt x="2051" y="3802"/>
                    <a:pt x="2158" y="3650"/>
                  </a:cubicBezTo>
                  <a:cubicBezTo>
                    <a:pt x="2466" y="3211"/>
                    <a:pt x="2003" y="2609"/>
                    <a:pt x="1408" y="2525"/>
                  </a:cubicBezTo>
                  <a:cubicBezTo>
                    <a:pt x="1157" y="2489"/>
                    <a:pt x="1142" y="2491"/>
                    <a:pt x="1230" y="2230"/>
                  </a:cubicBezTo>
                  <a:cubicBezTo>
                    <a:pt x="1329" y="1940"/>
                    <a:pt x="1503" y="1697"/>
                    <a:pt x="1764" y="1524"/>
                  </a:cubicBezTo>
                  <a:cubicBezTo>
                    <a:pt x="1801" y="1500"/>
                    <a:pt x="1829" y="1489"/>
                    <a:pt x="1853" y="1489"/>
                  </a:cubicBezTo>
                  <a:cubicBezTo>
                    <a:pt x="1960" y="1489"/>
                    <a:pt x="1978" y="1697"/>
                    <a:pt x="2179" y="1901"/>
                  </a:cubicBezTo>
                  <a:cubicBezTo>
                    <a:pt x="2334" y="2059"/>
                    <a:pt x="2580" y="2174"/>
                    <a:pt x="2802" y="2174"/>
                  </a:cubicBezTo>
                  <a:cubicBezTo>
                    <a:pt x="2959" y="2174"/>
                    <a:pt x="3105" y="2117"/>
                    <a:pt x="3199" y="1975"/>
                  </a:cubicBezTo>
                  <a:cubicBezTo>
                    <a:pt x="3287" y="1843"/>
                    <a:pt x="3289" y="1662"/>
                    <a:pt x="3224" y="1519"/>
                  </a:cubicBezTo>
                  <a:cubicBezTo>
                    <a:pt x="2928" y="870"/>
                    <a:pt x="2260" y="1046"/>
                    <a:pt x="2369" y="842"/>
                  </a:cubicBezTo>
                  <a:cubicBezTo>
                    <a:pt x="2612" y="385"/>
                    <a:pt x="2907" y="350"/>
                    <a:pt x="3127" y="350"/>
                  </a:cubicBezTo>
                  <a:cubicBezTo>
                    <a:pt x="3167" y="350"/>
                    <a:pt x="3205" y="351"/>
                    <a:pt x="3239" y="351"/>
                  </a:cubicBezTo>
                  <a:cubicBezTo>
                    <a:pt x="3335" y="351"/>
                    <a:pt x="3405" y="342"/>
                    <a:pt x="3434" y="273"/>
                  </a:cubicBezTo>
                  <a:cubicBezTo>
                    <a:pt x="3500" y="113"/>
                    <a:pt x="3301" y="0"/>
                    <a:pt x="302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5"/>
            <p:cNvSpPr/>
            <p:nvPr/>
          </p:nvSpPr>
          <p:spPr>
            <a:xfrm>
              <a:off x="3410875" y="1525975"/>
              <a:ext cx="55050" cy="128300"/>
            </a:xfrm>
            <a:custGeom>
              <a:rect b="b" l="l" r="r" t="t"/>
              <a:pathLst>
                <a:path extrusionOk="0" h="5132" w="2202">
                  <a:moveTo>
                    <a:pt x="721" y="1375"/>
                  </a:moveTo>
                  <a:cubicBezTo>
                    <a:pt x="1000" y="1375"/>
                    <a:pt x="1273" y="1537"/>
                    <a:pt x="1110" y="1632"/>
                  </a:cubicBezTo>
                  <a:cubicBezTo>
                    <a:pt x="1008" y="1692"/>
                    <a:pt x="890" y="1721"/>
                    <a:pt x="779" y="1721"/>
                  </a:cubicBezTo>
                  <a:cubicBezTo>
                    <a:pt x="651" y="1721"/>
                    <a:pt x="533" y="1683"/>
                    <a:pt x="458" y="1609"/>
                  </a:cubicBezTo>
                  <a:cubicBezTo>
                    <a:pt x="400" y="1551"/>
                    <a:pt x="420" y="1449"/>
                    <a:pt x="498" y="1417"/>
                  </a:cubicBezTo>
                  <a:cubicBezTo>
                    <a:pt x="567" y="1387"/>
                    <a:pt x="644" y="1375"/>
                    <a:pt x="721" y="1375"/>
                  </a:cubicBezTo>
                  <a:close/>
                  <a:moveTo>
                    <a:pt x="847" y="3283"/>
                  </a:moveTo>
                  <a:cubicBezTo>
                    <a:pt x="948" y="3283"/>
                    <a:pt x="1048" y="3314"/>
                    <a:pt x="1111" y="3393"/>
                  </a:cubicBezTo>
                  <a:cubicBezTo>
                    <a:pt x="1222" y="3532"/>
                    <a:pt x="980" y="3624"/>
                    <a:pt x="765" y="3624"/>
                  </a:cubicBezTo>
                  <a:cubicBezTo>
                    <a:pt x="631" y="3624"/>
                    <a:pt x="508" y="3589"/>
                    <a:pt x="483" y="3507"/>
                  </a:cubicBezTo>
                  <a:cubicBezTo>
                    <a:pt x="450" y="3398"/>
                    <a:pt x="652" y="3283"/>
                    <a:pt x="847" y="3283"/>
                  </a:cubicBezTo>
                  <a:close/>
                  <a:moveTo>
                    <a:pt x="1436" y="1"/>
                  </a:moveTo>
                  <a:cubicBezTo>
                    <a:pt x="1326" y="1"/>
                    <a:pt x="1233" y="83"/>
                    <a:pt x="1269" y="230"/>
                  </a:cubicBezTo>
                  <a:cubicBezTo>
                    <a:pt x="1302" y="359"/>
                    <a:pt x="1487" y="659"/>
                    <a:pt x="1501" y="921"/>
                  </a:cubicBezTo>
                  <a:cubicBezTo>
                    <a:pt x="1511" y="1102"/>
                    <a:pt x="1474" y="1158"/>
                    <a:pt x="1408" y="1158"/>
                  </a:cubicBezTo>
                  <a:cubicBezTo>
                    <a:pt x="1334" y="1158"/>
                    <a:pt x="1222" y="1086"/>
                    <a:pt x="1102" y="1046"/>
                  </a:cubicBezTo>
                  <a:cubicBezTo>
                    <a:pt x="967" y="1001"/>
                    <a:pt x="823" y="977"/>
                    <a:pt x="686" y="977"/>
                  </a:cubicBezTo>
                  <a:cubicBezTo>
                    <a:pt x="324" y="977"/>
                    <a:pt x="4" y="1141"/>
                    <a:pt x="2" y="1513"/>
                  </a:cubicBezTo>
                  <a:cubicBezTo>
                    <a:pt x="1" y="1896"/>
                    <a:pt x="370" y="2122"/>
                    <a:pt x="777" y="2122"/>
                  </a:cubicBezTo>
                  <a:cubicBezTo>
                    <a:pt x="940" y="2122"/>
                    <a:pt x="1108" y="2086"/>
                    <a:pt x="1261" y="2009"/>
                  </a:cubicBezTo>
                  <a:cubicBezTo>
                    <a:pt x="1354" y="1963"/>
                    <a:pt x="1411" y="1933"/>
                    <a:pt x="1450" y="1933"/>
                  </a:cubicBezTo>
                  <a:cubicBezTo>
                    <a:pt x="1507" y="1933"/>
                    <a:pt x="1530" y="1994"/>
                    <a:pt x="1574" y="2149"/>
                  </a:cubicBezTo>
                  <a:cubicBezTo>
                    <a:pt x="1660" y="2444"/>
                    <a:pt x="1655" y="2743"/>
                    <a:pt x="1540" y="3033"/>
                  </a:cubicBezTo>
                  <a:cubicBezTo>
                    <a:pt x="1512" y="3102"/>
                    <a:pt x="1481" y="3127"/>
                    <a:pt x="1441" y="3127"/>
                  </a:cubicBezTo>
                  <a:cubicBezTo>
                    <a:pt x="1353" y="3127"/>
                    <a:pt x="1220" y="3006"/>
                    <a:pt x="983" y="2961"/>
                  </a:cubicBezTo>
                  <a:cubicBezTo>
                    <a:pt x="931" y="2951"/>
                    <a:pt x="876" y="2946"/>
                    <a:pt x="820" y="2946"/>
                  </a:cubicBezTo>
                  <a:cubicBezTo>
                    <a:pt x="478" y="2946"/>
                    <a:pt x="97" y="3129"/>
                    <a:pt x="103" y="3482"/>
                  </a:cubicBezTo>
                  <a:cubicBezTo>
                    <a:pt x="106" y="3641"/>
                    <a:pt x="209" y="3791"/>
                    <a:pt x="344" y="3871"/>
                  </a:cubicBezTo>
                  <a:cubicBezTo>
                    <a:pt x="512" y="3971"/>
                    <a:pt x="667" y="4004"/>
                    <a:pt x="806" y="4004"/>
                  </a:cubicBezTo>
                  <a:cubicBezTo>
                    <a:pt x="1074" y="4004"/>
                    <a:pt x="1276" y="3879"/>
                    <a:pt x="1372" y="3879"/>
                  </a:cubicBezTo>
                  <a:cubicBezTo>
                    <a:pt x="1406" y="3879"/>
                    <a:pt x="1427" y="3895"/>
                    <a:pt x="1432" y="3939"/>
                  </a:cubicBezTo>
                  <a:cubicBezTo>
                    <a:pt x="1535" y="4808"/>
                    <a:pt x="829" y="4771"/>
                    <a:pt x="882" y="5014"/>
                  </a:cubicBezTo>
                  <a:cubicBezTo>
                    <a:pt x="900" y="5095"/>
                    <a:pt x="961" y="5132"/>
                    <a:pt x="1045" y="5132"/>
                  </a:cubicBezTo>
                  <a:cubicBezTo>
                    <a:pt x="1378" y="5132"/>
                    <a:pt x="2062" y="4543"/>
                    <a:pt x="1778" y="3740"/>
                  </a:cubicBezTo>
                  <a:cubicBezTo>
                    <a:pt x="1672" y="3438"/>
                    <a:pt x="1831" y="3468"/>
                    <a:pt x="1943" y="3094"/>
                  </a:cubicBezTo>
                  <a:cubicBezTo>
                    <a:pt x="2080" y="2639"/>
                    <a:pt x="2061" y="2191"/>
                    <a:pt x="1854" y="1761"/>
                  </a:cubicBezTo>
                  <a:cubicBezTo>
                    <a:pt x="1656" y="1347"/>
                    <a:pt x="2201" y="1077"/>
                    <a:pt x="1656" y="135"/>
                  </a:cubicBezTo>
                  <a:cubicBezTo>
                    <a:pt x="1602" y="43"/>
                    <a:pt x="1515" y="1"/>
                    <a:pt x="143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35"/>
            <p:cNvSpPr/>
            <p:nvPr/>
          </p:nvSpPr>
          <p:spPr>
            <a:xfrm>
              <a:off x="3497225" y="1486500"/>
              <a:ext cx="30425" cy="30375"/>
            </a:xfrm>
            <a:custGeom>
              <a:rect b="b" l="l" r="r" t="t"/>
              <a:pathLst>
                <a:path extrusionOk="0" h="1215" w="1217">
                  <a:moveTo>
                    <a:pt x="608" y="0"/>
                  </a:moveTo>
                  <a:cubicBezTo>
                    <a:pt x="273" y="0"/>
                    <a:pt x="1" y="272"/>
                    <a:pt x="1" y="608"/>
                  </a:cubicBezTo>
                  <a:cubicBezTo>
                    <a:pt x="1" y="944"/>
                    <a:pt x="273" y="1215"/>
                    <a:pt x="608" y="1215"/>
                  </a:cubicBezTo>
                  <a:cubicBezTo>
                    <a:pt x="944" y="1215"/>
                    <a:pt x="1216" y="944"/>
                    <a:pt x="1216" y="608"/>
                  </a:cubicBezTo>
                  <a:cubicBezTo>
                    <a:pt x="1216" y="272"/>
                    <a:pt x="944" y="0"/>
                    <a:pt x="60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5"/>
            <p:cNvSpPr/>
            <p:nvPr/>
          </p:nvSpPr>
          <p:spPr>
            <a:xfrm>
              <a:off x="3686800" y="1506375"/>
              <a:ext cx="30400" cy="30425"/>
            </a:xfrm>
            <a:custGeom>
              <a:rect b="b" l="l" r="r" t="t"/>
              <a:pathLst>
                <a:path extrusionOk="0" h="1217" w="1216">
                  <a:moveTo>
                    <a:pt x="609" y="1"/>
                  </a:moveTo>
                  <a:cubicBezTo>
                    <a:pt x="273" y="1"/>
                    <a:pt x="0" y="273"/>
                    <a:pt x="0" y="609"/>
                  </a:cubicBezTo>
                  <a:cubicBezTo>
                    <a:pt x="0" y="944"/>
                    <a:pt x="273" y="1216"/>
                    <a:pt x="609" y="1216"/>
                  </a:cubicBezTo>
                  <a:cubicBezTo>
                    <a:pt x="944" y="1216"/>
                    <a:pt x="1216" y="944"/>
                    <a:pt x="1216" y="609"/>
                  </a:cubicBezTo>
                  <a:cubicBezTo>
                    <a:pt x="1216" y="273"/>
                    <a:pt x="944" y="1"/>
                    <a:pt x="6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56" name="Shape 856"/>
        <p:cNvGrpSpPr/>
        <p:nvPr/>
      </p:nvGrpSpPr>
      <p:grpSpPr>
        <a:xfrm>
          <a:off x="0" y="0"/>
          <a:ext cx="0" cy="0"/>
          <a:chOff x="0" y="0"/>
          <a:chExt cx="0" cy="0"/>
        </a:xfrm>
      </p:grpSpPr>
      <p:sp>
        <p:nvSpPr>
          <p:cNvPr id="857" name="Google Shape;857;p36"/>
          <p:cNvSpPr/>
          <p:nvPr/>
        </p:nvSpPr>
        <p:spPr>
          <a:xfrm>
            <a:off x="618200" y="248075"/>
            <a:ext cx="7912357" cy="929765"/>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858" name="Google Shape;858;p36"/>
          <p:cNvSpPr txBox="1"/>
          <p:nvPr>
            <p:ph idx="15" type="title"/>
          </p:nvPr>
        </p:nvSpPr>
        <p:spPr>
          <a:xfrm>
            <a:off x="1014900" y="426613"/>
            <a:ext cx="7392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La crónica: un género discursivo tradicional</a:t>
            </a:r>
            <a:endParaRPr/>
          </a:p>
        </p:txBody>
      </p:sp>
      <p:grpSp>
        <p:nvGrpSpPr>
          <p:cNvPr id="859" name="Google Shape;859;p36"/>
          <p:cNvGrpSpPr/>
          <p:nvPr/>
        </p:nvGrpSpPr>
        <p:grpSpPr>
          <a:xfrm>
            <a:off x="7918379" y="3888328"/>
            <a:ext cx="689499" cy="929602"/>
            <a:chOff x="8084154" y="3944753"/>
            <a:chExt cx="689499" cy="929602"/>
          </a:xfrm>
        </p:grpSpPr>
        <p:sp>
          <p:nvSpPr>
            <p:cNvPr id="860" name="Google Shape;860;p36"/>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6"/>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6"/>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63" name="Google Shape;863;p36"/>
          <p:cNvPicPr preferRelativeResize="0"/>
          <p:nvPr/>
        </p:nvPicPr>
        <p:blipFill rotWithShape="1">
          <a:blip r:embed="rId3">
            <a:alphaModFix/>
          </a:blip>
          <a:srcRect b="27247" l="25957" r="23153" t="33238"/>
          <a:stretch/>
        </p:blipFill>
        <p:spPr>
          <a:xfrm>
            <a:off x="1069313" y="1368100"/>
            <a:ext cx="7005374" cy="30583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67" name="Shape 867"/>
        <p:cNvGrpSpPr/>
        <p:nvPr/>
      </p:nvGrpSpPr>
      <p:grpSpPr>
        <a:xfrm>
          <a:off x="0" y="0"/>
          <a:ext cx="0" cy="0"/>
          <a:chOff x="0" y="0"/>
          <a:chExt cx="0" cy="0"/>
        </a:xfrm>
      </p:grpSpPr>
      <p:sp>
        <p:nvSpPr>
          <p:cNvPr id="868" name="Google Shape;868;p37"/>
          <p:cNvSpPr/>
          <p:nvPr/>
        </p:nvSpPr>
        <p:spPr>
          <a:xfrm>
            <a:off x="618200" y="248075"/>
            <a:ext cx="7912357" cy="929765"/>
          </a:xfrm>
          <a:custGeom>
            <a:rect b="b" l="l" r="r" t="t"/>
            <a:pathLst>
              <a:path extrusionOk="0" h="143593" w="272511">
                <a:moveTo>
                  <a:pt x="251027" y="1"/>
                </a:moveTo>
                <a:cubicBezTo>
                  <a:pt x="245294" y="1"/>
                  <a:pt x="237572" y="381"/>
                  <a:pt x="227184" y="1118"/>
                </a:cubicBezTo>
                <a:cubicBezTo>
                  <a:pt x="222766" y="1431"/>
                  <a:pt x="215826" y="1538"/>
                  <a:pt x="208362" y="1538"/>
                </a:cubicBezTo>
                <a:cubicBezTo>
                  <a:pt x="195627" y="1538"/>
                  <a:pt x="181370" y="1225"/>
                  <a:pt x="175522" y="1083"/>
                </a:cubicBezTo>
                <a:cubicBezTo>
                  <a:pt x="174989" y="1069"/>
                  <a:pt x="173989" y="1063"/>
                  <a:pt x="172589" y="1063"/>
                </a:cubicBezTo>
                <a:cubicBezTo>
                  <a:pt x="157097" y="1063"/>
                  <a:pt x="92556" y="1810"/>
                  <a:pt x="67749" y="1810"/>
                </a:cubicBezTo>
                <a:cubicBezTo>
                  <a:pt x="64700" y="1810"/>
                  <a:pt x="62251" y="1799"/>
                  <a:pt x="60567" y="1773"/>
                </a:cubicBezTo>
                <a:cubicBezTo>
                  <a:pt x="46982" y="1571"/>
                  <a:pt x="33386" y="1368"/>
                  <a:pt x="19800" y="1166"/>
                </a:cubicBezTo>
                <a:cubicBezTo>
                  <a:pt x="17432" y="1135"/>
                  <a:pt x="14473" y="590"/>
                  <a:pt x="11780" y="590"/>
                </a:cubicBezTo>
                <a:cubicBezTo>
                  <a:pt x="9383" y="590"/>
                  <a:pt x="7196" y="1021"/>
                  <a:pt x="5823" y="2631"/>
                </a:cubicBezTo>
                <a:cubicBezTo>
                  <a:pt x="4287" y="4428"/>
                  <a:pt x="4334" y="8857"/>
                  <a:pt x="4656" y="11203"/>
                </a:cubicBezTo>
                <a:cubicBezTo>
                  <a:pt x="9073" y="43898"/>
                  <a:pt x="0" y="111168"/>
                  <a:pt x="4656" y="141183"/>
                </a:cubicBezTo>
                <a:cubicBezTo>
                  <a:pt x="4906" y="142791"/>
                  <a:pt x="7144" y="142993"/>
                  <a:pt x="8763" y="143076"/>
                </a:cubicBezTo>
                <a:cubicBezTo>
                  <a:pt x="16269" y="143444"/>
                  <a:pt x="22992" y="143592"/>
                  <a:pt x="29104" y="143592"/>
                </a:cubicBezTo>
                <a:cubicBezTo>
                  <a:pt x="54639" y="143592"/>
                  <a:pt x="69514" y="141003"/>
                  <a:pt x="86318" y="141003"/>
                </a:cubicBezTo>
                <a:cubicBezTo>
                  <a:pt x="90106" y="141003"/>
                  <a:pt x="93992" y="141135"/>
                  <a:pt x="98120" y="141457"/>
                </a:cubicBezTo>
                <a:cubicBezTo>
                  <a:pt x="109441" y="142339"/>
                  <a:pt x="120783" y="142673"/>
                  <a:pt x="132134" y="142673"/>
                </a:cubicBezTo>
                <a:cubicBezTo>
                  <a:pt x="152645" y="142673"/>
                  <a:pt x="173184" y="141583"/>
                  <a:pt x="193679" y="140671"/>
                </a:cubicBezTo>
                <a:cubicBezTo>
                  <a:pt x="194430" y="140638"/>
                  <a:pt x="195267" y="140623"/>
                  <a:pt x="196181" y="140623"/>
                </a:cubicBezTo>
                <a:cubicBezTo>
                  <a:pt x="207210" y="140623"/>
                  <a:pt x="229426" y="142867"/>
                  <a:pt x="245705" y="142867"/>
                </a:cubicBezTo>
                <a:cubicBezTo>
                  <a:pt x="255508" y="142867"/>
                  <a:pt x="263157" y="142053"/>
                  <a:pt x="264914" y="139445"/>
                </a:cubicBezTo>
                <a:cubicBezTo>
                  <a:pt x="272511" y="128170"/>
                  <a:pt x="267462" y="96213"/>
                  <a:pt x="268034" y="81259"/>
                </a:cubicBezTo>
                <a:cubicBezTo>
                  <a:pt x="269272" y="49362"/>
                  <a:pt x="268332" y="42707"/>
                  <a:pt x="267308" y="7107"/>
                </a:cubicBezTo>
                <a:cubicBezTo>
                  <a:pt x="267164" y="2261"/>
                  <a:pt x="265009" y="1"/>
                  <a:pt x="2510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rgbClr val="EE6137"/>
              </a:solidFill>
              <a:latin typeface="Barrio"/>
              <a:ea typeface="Barrio"/>
              <a:cs typeface="Barrio"/>
              <a:sym typeface="Barrio"/>
            </a:endParaRPr>
          </a:p>
        </p:txBody>
      </p:sp>
      <p:sp>
        <p:nvSpPr>
          <p:cNvPr id="869" name="Google Shape;869;p37"/>
          <p:cNvSpPr txBox="1"/>
          <p:nvPr>
            <p:ph idx="15" type="title"/>
          </p:nvPr>
        </p:nvSpPr>
        <p:spPr>
          <a:xfrm>
            <a:off x="1014900" y="426613"/>
            <a:ext cx="7392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
              <a:t>La crónica: un género discursivo tradicional</a:t>
            </a:r>
            <a:endParaRPr/>
          </a:p>
        </p:txBody>
      </p:sp>
      <p:grpSp>
        <p:nvGrpSpPr>
          <p:cNvPr id="870" name="Google Shape;870;p37"/>
          <p:cNvGrpSpPr/>
          <p:nvPr/>
        </p:nvGrpSpPr>
        <p:grpSpPr>
          <a:xfrm>
            <a:off x="7918379" y="3888328"/>
            <a:ext cx="689499" cy="929602"/>
            <a:chOff x="8084154" y="3944753"/>
            <a:chExt cx="689499" cy="929602"/>
          </a:xfrm>
        </p:grpSpPr>
        <p:sp>
          <p:nvSpPr>
            <p:cNvPr id="871" name="Google Shape;871;p37"/>
            <p:cNvSpPr/>
            <p:nvPr/>
          </p:nvSpPr>
          <p:spPr>
            <a:xfrm>
              <a:off x="8526812" y="4430015"/>
              <a:ext cx="246841" cy="339439"/>
            </a:xfrm>
            <a:custGeom>
              <a:rect b="b" l="l" r="r" t="t"/>
              <a:pathLst>
                <a:path extrusionOk="0" h="2621" w="1906">
                  <a:moveTo>
                    <a:pt x="1007" y="0"/>
                  </a:moveTo>
                  <a:cubicBezTo>
                    <a:pt x="973" y="0"/>
                    <a:pt x="939" y="18"/>
                    <a:pt x="920" y="53"/>
                  </a:cubicBezTo>
                  <a:cubicBezTo>
                    <a:pt x="831" y="208"/>
                    <a:pt x="662" y="797"/>
                    <a:pt x="189" y="1184"/>
                  </a:cubicBezTo>
                  <a:cubicBezTo>
                    <a:pt x="0" y="1340"/>
                    <a:pt x="216" y="1426"/>
                    <a:pt x="434" y="1692"/>
                  </a:cubicBezTo>
                  <a:cubicBezTo>
                    <a:pt x="806" y="2145"/>
                    <a:pt x="808" y="2403"/>
                    <a:pt x="919" y="2567"/>
                  </a:cubicBezTo>
                  <a:cubicBezTo>
                    <a:pt x="942" y="2603"/>
                    <a:pt x="976" y="2620"/>
                    <a:pt x="1010" y="2620"/>
                  </a:cubicBezTo>
                  <a:cubicBezTo>
                    <a:pt x="1045" y="2620"/>
                    <a:pt x="1080" y="2601"/>
                    <a:pt x="1103" y="2563"/>
                  </a:cubicBezTo>
                  <a:cubicBezTo>
                    <a:pt x="1135" y="2510"/>
                    <a:pt x="1158" y="2452"/>
                    <a:pt x="1181" y="2394"/>
                  </a:cubicBezTo>
                  <a:cubicBezTo>
                    <a:pt x="1437" y="1750"/>
                    <a:pt x="1720" y="1558"/>
                    <a:pt x="1858" y="1402"/>
                  </a:cubicBezTo>
                  <a:cubicBezTo>
                    <a:pt x="1905" y="1349"/>
                    <a:pt x="1875" y="1234"/>
                    <a:pt x="1844" y="1203"/>
                  </a:cubicBezTo>
                  <a:cubicBezTo>
                    <a:pt x="1718" y="1078"/>
                    <a:pt x="1411" y="819"/>
                    <a:pt x="1194" y="261"/>
                  </a:cubicBezTo>
                  <a:cubicBezTo>
                    <a:pt x="1165" y="186"/>
                    <a:pt x="1141" y="108"/>
                    <a:pt x="1090" y="43"/>
                  </a:cubicBezTo>
                  <a:cubicBezTo>
                    <a:pt x="1069" y="14"/>
                    <a:pt x="1038" y="0"/>
                    <a:pt x="10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7"/>
            <p:cNvSpPr/>
            <p:nvPr/>
          </p:nvSpPr>
          <p:spPr>
            <a:xfrm>
              <a:off x="8084154" y="4534786"/>
              <a:ext cx="246841" cy="339569"/>
            </a:xfrm>
            <a:custGeom>
              <a:rect b="b" l="l" r="r" t="t"/>
              <a:pathLst>
                <a:path extrusionOk="0" h="2622" w="1906">
                  <a:moveTo>
                    <a:pt x="1007" y="1"/>
                  </a:moveTo>
                  <a:cubicBezTo>
                    <a:pt x="973" y="1"/>
                    <a:pt x="940" y="19"/>
                    <a:pt x="920" y="54"/>
                  </a:cubicBezTo>
                  <a:cubicBezTo>
                    <a:pt x="832" y="209"/>
                    <a:pt x="662" y="799"/>
                    <a:pt x="190" y="1185"/>
                  </a:cubicBezTo>
                  <a:cubicBezTo>
                    <a:pt x="1" y="1340"/>
                    <a:pt x="216" y="1427"/>
                    <a:pt x="435" y="1693"/>
                  </a:cubicBezTo>
                  <a:cubicBezTo>
                    <a:pt x="805" y="2146"/>
                    <a:pt x="808" y="2404"/>
                    <a:pt x="918" y="2568"/>
                  </a:cubicBezTo>
                  <a:cubicBezTo>
                    <a:pt x="943" y="2604"/>
                    <a:pt x="977" y="2621"/>
                    <a:pt x="1010" y="2621"/>
                  </a:cubicBezTo>
                  <a:cubicBezTo>
                    <a:pt x="1046" y="2621"/>
                    <a:pt x="1080" y="2602"/>
                    <a:pt x="1102" y="2564"/>
                  </a:cubicBezTo>
                  <a:cubicBezTo>
                    <a:pt x="1134" y="2511"/>
                    <a:pt x="1159" y="2453"/>
                    <a:pt x="1182" y="2395"/>
                  </a:cubicBezTo>
                  <a:cubicBezTo>
                    <a:pt x="1437" y="1751"/>
                    <a:pt x="1720" y="1559"/>
                    <a:pt x="1859" y="1404"/>
                  </a:cubicBezTo>
                  <a:cubicBezTo>
                    <a:pt x="1906" y="1349"/>
                    <a:pt x="1875" y="1234"/>
                    <a:pt x="1844" y="1204"/>
                  </a:cubicBezTo>
                  <a:cubicBezTo>
                    <a:pt x="1719" y="1078"/>
                    <a:pt x="1412" y="819"/>
                    <a:pt x="1195" y="261"/>
                  </a:cubicBezTo>
                  <a:cubicBezTo>
                    <a:pt x="1165" y="186"/>
                    <a:pt x="1140" y="108"/>
                    <a:pt x="1091" y="44"/>
                  </a:cubicBezTo>
                  <a:cubicBezTo>
                    <a:pt x="1069" y="15"/>
                    <a:pt x="1038" y="1"/>
                    <a:pt x="10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7"/>
            <p:cNvSpPr/>
            <p:nvPr/>
          </p:nvSpPr>
          <p:spPr>
            <a:xfrm>
              <a:off x="8352883" y="3944753"/>
              <a:ext cx="298256" cy="390983"/>
            </a:xfrm>
            <a:custGeom>
              <a:rect b="b" l="l" r="r" t="t"/>
              <a:pathLst>
                <a:path extrusionOk="0" h="3019" w="2303">
                  <a:moveTo>
                    <a:pt x="1267" y="0"/>
                  </a:moveTo>
                  <a:cubicBezTo>
                    <a:pt x="1228" y="0"/>
                    <a:pt x="1189" y="21"/>
                    <a:pt x="1167" y="61"/>
                  </a:cubicBezTo>
                  <a:cubicBezTo>
                    <a:pt x="1066" y="240"/>
                    <a:pt x="870" y="919"/>
                    <a:pt x="326" y="1364"/>
                  </a:cubicBezTo>
                  <a:cubicBezTo>
                    <a:pt x="0" y="1631"/>
                    <a:pt x="712" y="1719"/>
                    <a:pt x="1073" y="2765"/>
                  </a:cubicBezTo>
                  <a:cubicBezTo>
                    <a:pt x="1097" y="2831"/>
                    <a:pt x="1126" y="2899"/>
                    <a:pt x="1166" y="2958"/>
                  </a:cubicBezTo>
                  <a:cubicBezTo>
                    <a:pt x="1193" y="2998"/>
                    <a:pt x="1232" y="3018"/>
                    <a:pt x="1271" y="3018"/>
                  </a:cubicBezTo>
                  <a:cubicBezTo>
                    <a:pt x="1311" y="3018"/>
                    <a:pt x="1351" y="2996"/>
                    <a:pt x="1377" y="2953"/>
                  </a:cubicBezTo>
                  <a:cubicBezTo>
                    <a:pt x="1494" y="2757"/>
                    <a:pt x="1624" y="2199"/>
                    <a:pt x="2144" y="1725"/>
                  </a:cubicBezTo>
                  <a:cubicBezTo>
                    <a:pt x="2181" y="1691"/>
                    <a:pt x="2215" y="1653"/>
                    <a:pt x="2247" y="1616"/>
                  </a:cubicBezTo>
                  <a:cubicBezTo>
                    <a:pt x="2303" y="1554"/>
                    <a:pt x="2268" y="1422"/>
                    <a:pt x="2231" y="1386"/>
                  </a:cubicBezTo>
                  <a:cubicBezTo>
                    <a:pt x="2088" y="1243"/>
                    <a:pt x="1733" y="944"/>
                    <a:pt x="1483" y="301"/>
                  </a:cubicBezTo>
                  <a:cubicBezTo>
                    <a:pt x="1449" y="213"/>
                    <a:pt x="1420" y="124"/>
                    <a:pt x="1364" y="50"/>
                  </a:cubicBezTo>
                  <a:cubicBezTo>
                    <a:pt x="1339" y="17"/>
                    <a:pt x="1303" y="0"/>
                    <a:pt x="1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4" name="Google Shape;874;p37"/>
          <p:cNvSpPr txBox="1"/>
          <p:nvPr/>
        </p:nvSpPr>
        <p:spPr>
          <a:xfrm>
            <a:off x="667675" y="1154950"/>
            <a:ext cx="207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Didact Gothic"/>
                <a:ea typeface="Didact Gothic"/>
                <a:cs typeface="Didact Gothic"/>
                <a:sym typeface="Didact Gothic"/>
              </a:rPr>
              <a:t>Ejemplo:</a:t>
            </a:r>
            <a:endParaRPr b="0" i="0" sz="1700" u="none" cap="none" strike="noStrike">
              <a:solidFill>
                <a:srgbClr val="000000"/>
              </a:solidFill>
              <a:latin typeface="Didact Gothic"/>
              <a:ea typeface="Didact Gothic"/>
              <a:cs typeface="Didact Gothic"/>
              <a:sym typeface="Didact Gothic"/>
            </a:endParaRPr>
          </a:p>
        </p:txBody>
      </p:sp>
      <p:sp>
        <p:nvSpPr>
          <p:cNvPr id="875" name="Google Shape;875;p37"/>
          <p:cNvSpPr txBox="1"/>
          <p:nvPr/>
        </p:nvSpPr>
        <p:spPr>
          <a:xfrm>
            <a:off x="766175" y="1601350"/>
            <a:ext cx="7616400" cy="3201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“EL CAIRO (Por Alejandra Peirano).- El año 2011 y recién cumplidos los 24 años, volé a El Cairo, Egipto. Ese mismo año había comenzado a estudiar pedagogía básica y decidí utilizar las vacaciones de verano para trabajar en un orfanato de esa ciudad. Ya tenía todo clarísimo: iba a llegar a El Cairo, personal de la ONG que me había contratado me iba a ir a buscar al aeropuerto y me llevaría al orfanato donde enseñaría inglés durante dos meses. Nada resultó como yo esperaba. En el vuelo de conexión París-El Cairo conocí a Lisa, una chica alemana que había vivido de pequeña en Egipto y ahora tenía un novio allá al que iba a visitar constantemente. Como nos fuimos juntas, en el avión le conté lo aterrada que estaba de llegar a Egipto y mis ansias de saber que todo iba a estar bien. Me prometió que se quedaría conmigo en el aeropuerto hasta que me pasaran a buscar. Llegué a las 10 de la noche a una ciudad en la cual nunca había estado y esperamos juntas, pero nunca nadie llegó. Por supuesto, aparecieron los tíos de Lisa, que vivían hace tiempo allá, y su novio egipcio Ahmed. Pero no apareció nadie de la ONG”.</a:t>
            </a:r>
            <a:endParaRPr b="0" i="0" sz="1400" u="none" cap="none" strike="noStrike">
              <a:solidFill>
                <a:srgbClr val="000000"/>
              </a:solidFill>
              <a:latin typeface="Didact Gothic"/>
              <a:ea typeface="Didact Gothic"/>
              <a:cs typeface="Didact Gothic"/>
              <a:sym typeface="Didact Gothic"/>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Crónica de viaje: Una chilena perdida en El Cairo,</a:t>
            </a:r>
            <a:endParaRPr b="0" i="0" sz="1400" u="none" cap="none" strike="noStrike">
              <a:solidFill>
                <a:srgbClr val="000000"/>
              </a:solidFill>
              <a:latin typeface="Didact Gothic"/>
              <a:ea typeface="Didact Gothic"/>
              <a:cs typeface="Didact Gothic"/>
              <a:sym typeface="Didact Gothic"/>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idact Gothic"/>
                <a:ea typeface="Didact Gothic"/>
                <a:cs typeface="Didact Gothic"/>
                <a:sym typeface="Didact Gothic"/>
              </a:rPr>
              <a:t>http://www.emol.com/noticias/internacional/2012/09/07/559421/el-cairo.html</a:t>
            </a:r>
            <a:endParaRPr b="0" i="0" sz="1400" u="none" cap="none" strike="noStrike">
              <a:solidFill>
                <a:srgbClr val="000000"/>
              </a:solidFill>
              <a:latin typeface="Didact Gothic"/>
              <a:ea typeface="Didact Gothic"/>
              <a:cs typeface="Didact Gothic"/>
              <a:sym typeface="Didact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42"/>
          <p:cNvSpPr txBox="1"/>
          <p:nvPr>
            <p:ph type="title"/>
          </p:nvPr>
        </p:nvSpPr>
        <p:spPr>
          <a:xfrm>
            <a:off x="1026750" y="296675"/>
            <a:ext cx="7505100" cy="1191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n"/>
              <a:t>Sugerencias de preguntas para guiar la lectura según tipo de texto</a:t>
            </a:r>
            <a:endParaRPr/>
          </a:p>
        </p:txBody>
      </p:sp>
      <p:pic>
        <p:nvPicPr>
          <p:cNvPr id="881" name="Google Shape;881;p42"/>
          <p:cNvPicPr preferRelativeResize="0"/>
          <p:nvPr/>
        </p:nvPicPr>
        <p:blipFill rotWithShape="1">
          <a:blip r:embed="rId3">
            <a:alphaModFix/>
          </a:blip>
          <a:srcRect b="16352" l="53496" r="26209" t="31101"/>
          <a:stretch/>
        </p:blipFill>
        <p:spPr>
          <a:xfrm>
            <a:off x="4710750" y="1437925"/>
            <a:ext cx="2287924" cy="3331025"/>
          </a:xfrm>
          <a:prstGeom prst="rect">
            <a:avLst/>
          </a:prstGeom>
          <a:noFill/>
          <a:ln>
            <a:noFill/>
          </a:ln>
        </p:spPr>
      </p:pic>
      <p:pic>
        <p:nvPicPr>
          <p:cNvPr id="882" name="Google Shape;882;p42"/>
          <p:cNvPicPr preferRelativeResize="0"/>
          <p:nvPr/>
        </p:nvPicPr>
        <p:blipFill rotWithShape="1">
          <a:blip r:embed="rId4">
            <a:alphaModFix/>
          </a:blip>
          <a:srcRect b="15980" l="29372" r="50140" t="30609"/>
          <a:stretch/>
        </p:blipFill>
        <p:spPr>
          <a:xfrm>
            <a:off x="1397175" y="1437925"/>
            <a:ext cx="2287924" cy="3331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pic>
        <p:nvPicPr>
          <p:cNvPr id="887" name="Google Shape;887;p43"/>
          <p:cNvPicPr preferRelativeResize="0"/>
          <p:nvPr/>
        </p:nvPicPr>
        <p:blipFill rotWithShape="1">
          <a:blip r:embed="rId3">
            <a:alphaModFix/>
          </a:blip>
          <a:srcRect b="10120" l="17056" r="15978" t="8200"/>
          <a:stretch/>
        </p:blipFill>
        <p:spPr>
          <a:xfrm>
            <a:off x="3082050" y="605850"/>
            <a:ext cx="2979900" cy="3620400"/>
          </a:xfrm>
          <a:prstGeom prst="roundRect">
            <a:avLst>
              <a:gd fmla="val 16667" name="adj"/>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285b50236ff_0_0"/>
          <p:cNvSpPr txBox="1"/>
          <p:nvPr>
            <p:ph type="ctrTitle"/>
          </p:nvPr>
        </p:nvSpPr>
        <p:spPr>
          <a:xfrm>
            <a:off x="715100" y="1115225"/>
            <a:ext cx="4585200" cy="2180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a:p>
        </p:txBody>
      </p:sp>
      <p:sp>
        <p:nvSpPr>
          <p:cNvPr id="470" name="Google Shape;470;g285b50236ff_0_0"/>
          <p:cNvSpPr txBox="1"/>
          <p:nvPr>
            <p:ph idx="1" type="subTitle"/>
          </p:nvPr>
        </p:nvSpPr>
        <p:spPr>
          <a:xfrm>
            <a:off x="715100" y="3539618"/>
            <a:ext cx="4359000" cy="40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71" name="Google Shape;471;g285b50236ff_0_0"/>
          <p:cNvSpPr txBox="1"/>
          <p:nvPr>
            <p:ph idx="2" type="ctrTitle"/>
          </p:nvPr>
        </p:nvSpPr>
        <p:spPr>
          <a:xfrm>
            <a:off x="6898550" y="535000"/>
            <a:ext cx="1530300" cy="342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1800"/>
              <a:buNone/>
            </a:pPr>
            <a:r>
              <a:t/>
            </a:r>
            <a:endParaRPr/>
          </a:p>
        </p:txBody>
      </p:sp>
      <p:pic>
        <p:nvPicPr>
          <p:cNvPr id="472" name="Google Shape;472;g285b50236ff_0_0"/>
          <p:cNvPicPr preferRelativeResize="0"/>
          <p:nvPr/>
        </p:nvPicPr>
        <p:blipFill rotWithShape="1">
          <a:blip r:embed="rId3">
            <a:alphaModFix/>
          </a:blip>
          <a:srcRect b="0" l="0" r="0" t="0"/>
          <a:stretch/>
        </p:blipFill>
        <p:spPr>
          <a:xfrm>
            <a:off x="216700" y="152400"/>
            <a:ext cx="8594109" cy="4838700"/>
          </a:xfrm>
          <a:prstGeom prst="rect">
            <a:avLst/>
          </a:prstGeom>
          <a:noFill/>
          <a:ln>
            <a:noFill/>
          </a:ln>
        </p:spPr>
      </p:pic>
      <p:sp>
        <p:nvSpPr>
          <p:cNvPr id="473" name="Google Shape;473;g285b50236ff_0_0"/>
          <p:cNvSpPr txBox="1"/>
          <p:nvPr/>
        </p:nvSpPr>
        <p:spPr>
          <a:xfrm>
            <a:off x="1476875" y="2059700"/>
            <a:ext cx="66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idact Gothic"/>
                <a:ea typeface="Didact Gothic"/>
                <a:cs typeface="Didact Gothic"/>
                <a:sym typeface="Didact Gothic"/>
              </a:rPr>
              <a:t>Razonamiento por causa</a:t>
            </a:r>
            <a:endParaRPr>
              <a:latin typeface="Didact Gothic"/>
              <a:ea typeface="Didact Gothic"/>
              <a:cs typeface="Didact Gothic"/>
              <a:sym typeface="Didact Gothic"/>
            </a:endParaRPr>
          </a:p>
        </p:txBody>
      </p:sp>
      <p:sp>
        <p:nvSpPr>
          <p:cNvPr id="474" name="Google Shape;474;g285b50236ff_0_0"/>
          <p:cNvSpPr txBox="1"/>
          <p:nvPr/>
        </p:nvSpPr>
        <p:spPr>
          <a:xfrm>
            <a:off x="1360775" y="4590900"/>
            <a:ext cx="66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475" name="Google Shape;475;g285b50236ff_0_0"/>
          <p:cNvSpPr txBox="1"/>
          <p:nvPr/>
        </p:nvSpPr>
        <p:spPr>
          <a:xfrm>
            <a:off x="1047275" y="4590900"/>
            <a:ext cx="66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idact Gothic"/>
                <a:ea typeface="Didact Gothic"/>
                <a:cs typeface="Didact Gothic"/>
                <a:sym typeface="Didact Gothic"/>
              </a:rPr>
              <a:t>Razonamiento por autoridad</a:t>
            </a:r>
            <a:endParaRPr>
              <a:latin typeface="Didact Gothic"/>
              <a:ea typeface="Didact Gothic"/>
              <a:cs typeface="Didact Gothic"/>
              <a:sym typeface="Didact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85b50236ff_0_11"/>
          <p:cNvSpPr txBox="1"/>
          <p:nvPr>
            <p:ph type="ctrTitle"/>
          </p:nvPr>
        </p:nvSpPr>
        <p:spPr>
          <a:xfrm>
            <a:off x="715100" y="1115225"/>
            <a:ext cx="4585200" cy="2180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a:p>
        </p:txBody>
      </p:sp>
      <p:sp>
        <p:nvSpPr>
          <p:cNvPr id="481" name="Google Shape;481;g285b50236ff_0_11"/>
          <p:cNvSpPr txBox="1"/>
          <p:nvPr>
            <p:ph idx="1" type="subTitle"/>
          </p:nvPr>
        </p:nvSpPr>
        <p:spPr>
          <a:xfrm>
            <a:off x="715100" y="3539618"/>
            <a:ext cx="4359000" cy="40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pic>
        <p:nvPicPr>
          <p:cNvPr id="482" name="Google Shape;482;g285b50236ff_0_11"/>
          <p:cNvPicPr preferRelativeResize="0"/>
          <p:nvPr/>
        </p:nvPicPr>
        <p:blipFill rotWithShape="1">
          <a:blip r:embed="rId3">
            <a:alphaModFix/>
          </a:blip>
          <a:srcRect b="0" l="0" r="0" t="0"/>
          <a:stretch/>
        </p:blipFill>
        <p:spPr>
          <a:xfrm>
            <a:off x="231325" y="533400"/>
            <a:ext cx="8681351" cy="4076700"/>
          </a:xfrm>
          <a:prstGeom prst="rect">
            <a:avLst/>
          </a:prstGeom>
          <a:noFill/>
          <a:ln>
            <a:noFill/>
          </a:ln>
        </p:spPr>
      </p:pic>
      <p:sp>
        <p:nvSpPr>
          <p:cNvPr id="483" name="Google Shape;483;g285b50236ff_0_11"/>
          <p:cNvSpPr txBox="1"/>
          <p:nvPr/>
        </p:nvSpPr>
        <p:spPr>
          <a:xfrm>
            <a:off x="1523325" y="2066075"/>
            <a:ext cx="34134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
          <p:cNvSpPr txBox="1"/>
          <p:nvPr>
            <p:ph type="ctrTitle"/>
          </p:nvPr>
        </p:nvSpPr>
        <p:spPr>
          <a:xfrm>
            <a:off x="715100" y="1115225"/>
            <a:ext cx="4585200" cy="2180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a:p>
        </p:txBody>
      </p:sp>
      <p:sp>
        <p:nvSpPr>
          <p:cNvPr id="489" name="Google Shape;489;p5"/>
          <p:cNvSpPr txBox="1"/>
          <p:nvPr>
            <p:ph idx="1" type="subTitle"/>
          </p:nvPr>
        </p:nvSpPr>
        <p:spPr>
          <a:xfrm>
            <a:off x="715100" y="3539618"/>
            <a:ext cx="4359000" cy="40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pic>
        <p:nvPicPr>
          <p:cNvPr id="490" name="Google Shape;490;p5"/>
          <p:cNvPicPr preferRelativeResize="0"/>
          <p:nvPr/>
        </p:nvPicPr>
        <p:blipFill rotWithShape="1">
          <a:blip r:embed="rId3">
            <a:alphaModFix/>
          </a:blip>
          <a:srcRect b="0" l="0" r="0" t="0"/>
          <a:stretch/>
        </p:blipFill>
        <p:spPr>
          <a:xfrm>
            <a:off x="231325" y="533400"/>
            <a:ext cx="8681351" cy="4076700"/>
          </a:xfrm>
          <a:prstGeom prst="rect">
            <a:avLst/>
          </a:prstGeom>
          <a:noFill/>
          <a:ln>
            <a:noFill/>
          </a:ln>
        </p:spPr>
      </p:pic>
      <p:sp>
        <p:nvSpPr>
          <p:cNvPr id="491" name="Google Shape;491;p5"/>
          <p:cNvSpPr txBox="1"/>
          <p:nvPr/>
        </p:nvSpPr>
        <p:spPr>
          <a:xfrm>
            <a:off x="1523325" y="2066075"/>
            <a:ext cx="34134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Didact Gothic"/>
                <a:ea typeface="Didact Gothic"/>
                <a:cs typeface="Didact Gothic"/>
                <a:sym typeface="Didact Gothic"/>
              </a:rPr>
              <a:t>Razonamiento por Analogia</a:t>
            </a:r>
            <a:endParaRPr>
              <a:latin typeface="Didact Gothic"/>
              <a:ea typeface="Didact Gothic"/>
              <a:cs typeface="Didact Gothic"/>
              <a:sym typeface="Didact Gothic"/>
            </a:endParaRPr>
          </a:p>
        </p:txBody>
      </p:sp>
      <p:sp>
        <p:nvSpPr>
          <p:cNvPr id="492" name="Google Shape;492;p5"/>
          <p:cNvSpPr txBox="1"/>
          <p:nvPr/>
        </p:nvSpPr>
        <p:spPr>
          <a:xfrm>
            <a:off x="1315000" y="4268825"/>
            <a:ext cx="56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idact Gothic"/>
                <a:ea typeface="Didact Gothic"/>
                <a:cs typeface="Didact Gothic"/>
                <a:sym typeface="Didact Gothic"/>
              </a:rPr>
              <a:t>Razonamiento por Autoridad</a:t>
            </a:r>
            <a:endParaRPr>
              <a:latin typeface="Didact Gothic"/>
              <a:ea typeface="Didact Gothic"/>
              <a:cs typeface="Didact Gothic"/>
              <a:sym typeface="Didact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ESTRATEGIAS DE LECTURA</a:t>
            </a:r>
            <a:endParaRPr/>
          </a:p>
        </p:txBody>
      </p:sp>
      <p:sp>
        <p:nvSpPr>
          <p:cNvPr id="498" name="Google Shape;498;p6"/>
          <p:cNvSpPr txBox="1"/>
          <p:nvPr>
            <p:ph idx="1" type="subTitle"/>
          </p:nvPr>
        </p:nvSpPr>
        <p:spPr>
          <a:xfrm>
            <a:off x="1086125" y="1321500"/>
            <a:ext cx="6971700" cy="1843800"/>
          </a:xfrm>
          <a:prstGeom prst="rect">
            <a:avLst/>
          </a:prstGeom>
          <a:noFill/>
          <a:ln>
            <a:noFill/>
          </a:ln>
        </p:spPr>
        <p:txBody>
          <a:bodyPr anchorCtr="0" anchor="t" bIns="0" lIns="0" spcFirstLastPara="1" rIns="0" wrap="square" tIns="0">
            <a:noAutofit/>
          </a:bodyPr>
          <a:lstStyle/>
          <a:p>
            <a:pPr indent="0" lvl="0" marL="457200" rtl="0" algn="just">
              <a:lnSpc>
                <a:spcPct val="100000"/>
              </a:lnSpc>
              <a:spcBef>
                <a:spcPts val="0"/>
              </a:spcBef>
              <a:spcAft>
                <a:spcPts val="0"/>
              </a:spcAft>
              <a:buSzPts val="1600"/>
              <a:buNone/>
            </a:pPr>
            <a:r>
              <a:rPr lang="en">
                <a:solidFill>
                  <a:srgbClr val="000000"/>
                </a:solidFill>
                <a:latin typeface="Lexend"/>
                <a:ea typeface="Lexend"/>
                <a:cs typeface="Lexend"/>
                <a:sym typeface="Lexend"/>
              </a:rPr>
              <a:t>Realizar una rápida </a:t>
            </a:r>
            <a:r>
              <a:rPr b="1" lang="en">
                <a:solidFill>
                  <a:srgbClr val="000000"/>
                </a:solidFill>
                <a:latin typeface="Lexend"/>
                <a:ea typeface="Lexend"/>
                <a:cs typeface="Lexend"/>
                <a:sym typeface="Lexend"/>
              </a:rPr>
              <a:t>revisión previa a la lectura</a:t>
            </a:r>
            <a:r>
              <a:rPr lang="en">
                <a:solidFill>
                  <a:srgbClr val="000000"/>
                </a:solidFill>
                <a:latin typeface="Lexend"/>
                <a:ea typeface="Lexend"/>
                <a:cs typeface="Lexend"/>
                <a:sym typeface="Lexend"/>
              </a:rPr>
              <a:t>: imagen general del texto y </a:t>
            </a:r>
            <a:r>
              <a:rPr b="1" lang="en">
                <a:solidFill>
                  <a:srgbClr val="000000"/>
                </a:solidFill>
                <a:latin typeface="Lexend"/>
                <a:ea typeface="Lexend"/>
                <a:cs typeface="Lexend"/>
                <a:sym typeface="Lexend"/>
              </a:rPr>
              <a:t>título</a:t>
            </a:r>
            <a:r>
              <a:rPr lang="en">
                <a:solidFill>
                  <a:srgbClr val="000000"/>
                </a:solidFill>
                <a:latin typeface="Lexend"/>
                <a:ea typeface="Lexend"/>
                <a:cs typeface="Lexend"/>
                <a:sym typeface="Lexend"/>
              </a:rPr>
              <a:t>. Podríamos determinar el </a:t>
            </a:r>
            <a:r>
              <a:rPr b="1" lang="en">
                <a:solidFill>
                  <a:srgbClr val="000000"/>
                </a:solidFill>
                <a:latin typeface="Lexend"/>
                <a:ea typeface="Lexend"/>
                <a:cs typeface="Lexend"/>
                <a:sym typeface="Lexend"/>
              </a:rPr>
              <a:t>ámbito cultural</a:t>
            </a:r>
            <a:r>
              <a:rPr lang="en">
                <a:solidFill>
                  <a:srgbClr val="000000"/>
                </a:solidFill>
                <a:latin typeface="Lexend"/>
                <a:ea typeface="Lexend"/>
                <a:cs typeface="Lexend"/>
                <a:sym typeface="Lexend"/>
              </a:rPr>
              <a:t> (periodismo, futbol, música, historia), el </a:t>
            </a:r>
            <a:r>
              <a:rPr b="1" lang="en">
                <a:solidFill>
                  <a:srgbClr val="000000"/>
                </a:solidFill>
                <a:latin typeface="Lexend"/>
                <a:ea typeface="Lexend"/>
                <a:cs typeface="Lexend"/>
                <a:sym typeface="Lexend"/>
              </a:rPr>
              <a:t>género discursivo </a:t>
            </a:r>
            <a:r>
              <a:rPr lang="en">
                <a:solidFill>
                  <a:srgbClr val="000000"/>
                </a:solidFill>
                <a:latin typeface="Lexend"/>
                <a:ea typeface="Lexend"/>
                <a:cs typeface="Lexend"/>
                <a:sym typeface="Lexend"/>
              </a:rPr>
              <a:t>(ensayo, artículo, carta, cuento, reportaje), un </a:t>
            </a:r>
            <a:r>
              <a:rPr b="1" lang="en">
                <a:solidFill>
                  <a:srgbClr val="000000"/>
                </a:solidFill>
                <a:latin typeface="Lexend"/>
                <a:ea typeface="Lexend"/>
                <a:cs typeface="Lexend"/>
                <a:sym typeface="Lexend"/>
              </a:rPr>
              <a:t>posible tema</a:t>
            </a:r>
            <a:r>
              <a:rPr lang="en">
                <a:solidFill>
                  <a:srgbClr val="000000"/>
                </a:solidFill>
                <a:latin typeface="Lexend"/>
                <a:ea typeface="Lexend"/>
                <a:cs typeface="Lexend"/>
                <a:sym typeface="Lexend"/>
              </a:rPr>
              <a:t>, el texto del que podría formar parte. </a:t>
            </a:r>
            <a:endParaRPr>
              <a:solidFill>
                <a:srgbClr val="000000"/>
              </a:solidFill>
              <a:latin typeface="Lexend"/>
              <a:ea typeface="Lexend"/>
              <a:cs typeface="Lexend"/>
              <a:sym typeface="Lexend"/>
            </a:endParaRPr>
          </a:p>
          <a:p>
            <a:pPr indent="0" lvl="0" marL="457200" rtl="0" algn="l">
              <a:lnSpc>
                <a:spcPct val="100000"/>
              </a:lnSpc>
              <a:spcBef>
                <a:spcPts val="0"/>
              </a:spcBef>
              <a:spcAft>
                <a:spcPts val="0"/>
              </a:spcAft>
              <a:buSzPts val="1600"/>
              <a:buNone/>
            </a:pPr>
            <a:r>
              <a:rPr b="1" lang="en">
                <a:solidFill>
                  <a:srgbClr val="000000"/>
                </a:solidFill>
                <a:latin typeface="Lexend"/>
                <a:ea typeface="Lexend"/>
                <a:cs typeface="Lexend"/>
                <a:sym typeface="Lexend"/>
              </a:rPr>
              <a:t>¿Qué tipo de texto es?, ¿de qué obra forma parte?, ¿de qué se trata?, ¿quién lo escribió, cuándo y dónde?, ¿para qué?</a:t>
            </a:r>
            <a:r>
              <a:rPr b="1" lang="en"/>
              <a:t> </a:t>
            </a:r>
            <a:endParaRPr b="1"/>
          </a:p>
        </p:txBody>
      </p:sp>
      <p:sp>
        <p:nvSpPr>
          <p:cNvPr id="499" name="Google Shape;499;p6"/>
          <p:cNvSpPr/>
          <p:nvPr/>
        </p:nvSpPr>
        <p:spPr>
          <a:xfrm>
            <a:off x="330325" y="1748088"/>
            <a:ext cx="642900" cy="6429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dk1"/>
              </a:highlight>
              <a:latin typeface="Arial"/>
              <a:ea typeface="Arial"/>
              <a:cs typeface="Arial"/>
              <a:sym typeface="Arial"/>
            </a:endParaRPr>
          </a:p>
        </p:txBody>
      </p:sp>
      <p:sp>
        <p:nvSpPr>
          <p:cNvPr id="500" name="Google Shape;500;p6"/>
          <p:cNvSpPr txBox="1"/>
          <p:nvPr>
            <p:ph idx="4294967295" type="title"/>
          </p:nvPr>
        </p:nvSpPr>
        <p:spPr>
          <a:xfrm>
            <a:off x="258625" y="1748102"/>
            <a:ext cx="786300" cy="64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3500">
                <a:solidFill>
                  <a:schemeClr val="lt1"/>
                </a:solidFill>
              </a:rPr>
              <a:t>01</a:t>
            </a:r>
            <a:endParaRPr sz="35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ESTRATEGIAS DE LECTURA</a:t>
            </a:r>
            <a:endParaRPr/>
          </a:p>
        </p:txBody>
      </p:sp>
      <p:sp>
        <p:nvSpPr>
          <p:cNvPr id="506" name="Google Shape;506;p7"/>
          <p:cNvSpPr txBox="1"/>
          <p:nvPr>
            <p:ph idx="1" type="subTitle"/>
          </p:nvPr>
        </p:nvSpPr>
        <p:spPr>
          <a:xfrm>
            <a:off x="814375" y="1511900"/>
            <a:ext cx="7180800" cy="2259000"/>
          </a:xfrm>
          <a:prstGeom prst="rect">
            <a:avLst/>
          </a:prstGeom>
          <a:noFill/>
          <a:ln>
            <a:noFill/>
          </a:ln>
        </p:spPr>
        <p:txBody>
          <a:bodyPr anchorCtr="0" anchor="t" bIns="0" lIns="0" spcFirstLastPara="1" rIns="0" wrap="square" tIns="0">
            <a:noAutofit/>
          </a:bodyPr>
          <a:lstStyle/>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Leer</a:t>
            </a:r>
            <a:r>
              <a:rPr lang="en">
                <a:solidFill>
                  <a:srgbClr val="000000"/>
                </a:solidFill>
                <a:latin typeface="Lexend"/>
                <a:ea typeface="Lexend"/>
                <a:cs typeface="Lexend"/>
                <a:sym typeface="Lexend"/>
              </a:rPr>
              <a:t> muy atentamente, poniendo especial </a:t>
            </a:r>
            <a:r>
              <a:rPr b="1" lang="en">
                <a:solidFill>
                  <a:srgbClr val="000000"/>
                </a:solidFill>
                <a:latin typeface="Lexend"/>
                <a:ea typeface="Lexend"/>
                <a:cs typeface="Lexend"/>
                <a:sym typeface="Lexend"/>
              </a:rPr>
              <a:t>atención en el vocabulario</a:t>
            </a:r>
            <a:r>
              <a:rPr lang="en">
                <a:solidFill>
                  <a:srgbClr val="000000"/>
                </a:solidFill>
                <a:latin typeface="Lexend"/>
                <a:ea typeface="Lexend"/>
                <a:cs typeface="Lexend"/>
                <a:sym typeface="Lexend"/>
              </a:rPr>
              <a:t>: El primer paso de la lectura comprensiva es decodificar el texto, es decir, conocer las palabras que lo forman. De mayor conocimiento del vocabulario, se sigue una lectura más fluida. </a:t>
            </a:r>
            <a:endParaRPr>
              <a:solidFill>
                <a:srgbClr val="000000"/>
              </a:solidFill>
              <a:latin typeface="Lexend"/>
              <a:ea typeface="Lexend"/>
              <a:cs typeface="Lexend"/>
              <a:sym typeface="Lexend"/>
            </a:endParaRPr>
          </a:p>
          <a:p>
            <a:pPr indent="0" lvl="0" marL="457200" rtl="0" algn="just">
              <a:lnSpc>
                <a:spcPct val="100000"/>
              </a:lnSpc>
              <a:spcBef>
                <a:spcPts val="0"/>
              </a:spcBef>
              <a:spcAft>
                <a:spcPts val="0"/>
              </a:spcAft>
              <a:buSzPts val="1600"/>
              <a:buNone/>
            </a:pPr>
            <a:r>
              <a:rPr b="1" lang="en">
                <a:solidFill>
                  <a:srgbClr val="000000"/>
                </a:solidFill>
                <a:latin typeface="Lexend"/>
                <a:ea typeface="Lexend"/>
                <a:cs typeface="Lexend"/>
                <a:sym typeface="Lexend"/>
              </a:rPr>
              <a:t>¿Qué palabras desconozco?, ¿qué quiere decir esa palabra en esta frase?, ¿esta palabra está siendo usada connotativa o denotativamente?</a:t>
            </a:r>
            <a:endParaRPr b="1"/>
          </a:p>
        </p:txBody>
      </p:sp>
      <p:sp>
        <p:nvSpPr>
          <p:cNvPr id="507" name="Google Shape;507;p7"/>
          <p:cNvSpPr/>
          <p:nvPr/>
        </p:nvSpPr>
        <p:spPr>
          <a:xfrm>
            <a:off x="482725" y="1900488"/>
            <a:ext cx="642900" cy="6429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dk1"/>
              </a:highlight>
              <a:latin typeface="Arial"/>
              <a:ea typeface="Arial"/>
              <a:cs typeface="Arial"/>
              <a:sym typeface="Arial"/>
            </a:endParaRPr>
          </a:p>
        </p:txBody>
      </p:sp>
      <p:sp>
        <p:nvSpPr>
          <p:cNvPr id="508" name="Google Shape;508;p7"/>
          <p:cNvSpPr txBox="1"/>
          <p:nvPr>
            <p:ph idx="4294967295" type="title"/>
          </p:nvPr>
        </p:nvSpPr>
        <p:spPr>
          <a:xfrm>
            <a:off x="411025" y="1900500"/>
            <a:ext cx="786300" cy="510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sz="3500">
                <a:solidFill>
                  <a:schemeClr val="lt1"/>
                </a:solidFill>
              </a:rPr>
              <a:t>0</a:t>
            </a:r>
            <a:r>
              <a:rPr lang="en">
                <a:solidFill>
                  <a:schemeClr val="lt1"/>
                </a:solidFill>
              </a:rPr>
              <a:t>2</a:t>
            </a:r>
            <a:endParaRPr sz="35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t Subject for Middle School - 6th Grade: Graphics by Slidesgo">
  <a:themeElements>
    <a:clrScheme name="Simple Light">
      <a:dk1>
        <a:srgbClr val="333333"/>
      </a:dk1>
      <a:lt1>
        <a:srgbClr val="FFFFFF"/>
      </a:lt1>
      <a:dk2>
        <a:srgbClr val="6B6DEE"/>
      </a:dk2>
      <a:lt2>
        <a:srgbClr val="FFEED8"/>
      </a:lt2>
      <a:accent1>
        <a:srgbClr val="FED84A"/>
      </a:accent1>
      <a:accent2>
        <a:srgbClr val="F77337"/>
      </a:accent2>
      <a:accent3>
        <a:srgbClr val="FF4F4F"/>
      </a:accent3>
      <a:accent4>
        <a:srgbClr val="52AE93"/>
      </a:accent4>
      <a:accent5>
        <a:srgbClr val="4F20A8"/>
      </a:accent5>
      <a:accent6>
        <a:srgbClr val="FF7AA0"/>
      </a:accent6>
      <a:hlink>
        <a:srgbClr val="4F20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