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11" r:id="rId3"/>
    <p:sldId id="312" r:id="rId4"/>
    <p:sldId id="258" r:id="rId5"/>
    <p:sldId id="283" r:id="rId6"/>
    <p:sldId id="259" r:id="rId7"/>
    <p:sldId id="260" r:id="rId8"/>
    <p:sldId id="261" r:id="rId9"/>
    <p:sldId id="313" r:id="rId10"/>
    <p:sldId id="262" r:id="rId11"/>
    <p:sldId id="287" r:id="rId12"/>
    <p:sldId id="288" r:id="rId13"/>
    <p:sldId id="263" r:id="rId14"/>
    <p:sldId id="264" r:id="rId15"/>
    <p:sldId id="284" r:id="rId16"/>
    <p:sldId id="285" r:id="rId17"/>
    <p:sldId id="286" r:id="rId18"/>
    <p:sldId id="265" r:id="rId19"/>
    <p:sldId id="267" r:id="rId20"/>
    <p:sldId id="268" r:id="rId21"/>
    <p:sldId id="269" r:id="rId22"/>
    <p:sldId id="270" r:id="rId23"/>
    <p:sldId id="271" r:id="rId24"/>
    <p:sldId id="272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  <a:srgbClr val="E6E6E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608" y="3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9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0:58.467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14 6561,'1'-6'1387,"-1"6"-1339,8-5 1117,-6 5-964,0-1-1,0 1 1,0-1 0,1 1-1,-1 0 1,0 0 0,4 0-1,-1 2-120,0 0-1,0 0 1,0 0-1,0 1 1,0 0-1,-1 0 1,8 7-1,-5-5-31,6 5-8,-1 0 0,-1 1 0,0 0 0,0 1 0,-1 0 1,-1 0-1,0 1 0,9 16 0,7 12 49,-17-27-1,1-1 0,-2 1 1,1 0-1,-2 1 0,6 17 0,-7-9 45,-1-1-1,-1 1 1,-1 0 0,-1 0-1,-3 33 1,-22 113 361,20-149-460,-25 184 144,23-134-136,-3 0 0,-28 112-1,31-162-24,-40 184 477,30-94 116,-3 139-1,19-211-485,-8 185 177,-4 212-157,34-184 151,-12-162-160,17 90 88,-3-26-39,5 129-51,-13-116-101,-11-121-19,17 68-1,-15-91-7,0 1-1,1-1 0,1-1 0,22 38 1,-18-38 1,1-1 0,1 0 0,1-1 0,0-1 0,1-1 0,1 0 0,33 23 0,85 54 51,-119-83-28,0-1-1,1-1 1,-1-1-1,31 10 1,-19-9-62,1-2 1,37 4-1,-33-7-19,-14-2-14,0 1 0,33 8 0,-50-10 65,0 0 0,0 1 0,0-1 0,-1 1 0,1 0 0,0-1 0,-1 1 1,1 0-1,-1 1 0,0-1 0,0 0 0,0 1 0,0-1 0,0 1 0,2 3 0,1 4 22,0 0 0,6 22 0,-4-10-9,-3-12-6,-2-7 3,-1 1 0,1 0 0,-1 0 0,0-1 0,0 1 0,0 4 0,-1-6-14,0-1 0,0 1-1,-1 0 1,1-1 0,0 1-1,-1 0 1,1-1 0,-1 1 0,0 0-1,1-1 1,-1 1 0,0-1 0,0 0-1,0 1 1,0-1 0,0 0 0,-3 3-1,-3 2-51,-1 0-1,0-1 0,0 0 0,0 0 0,-18 7 1,-5 2-3,7 0 58,0 0 1,-26 21-1,36-24 42,2 1 1,-1 0-1,1 0 1,-18 26-1,18-19 13,0 0 0,2 1 1,0 0-1,1 0 0,1 1 0,1 0 0,1 0 1,-5 33-1,-6 58-34,5 1 0,6 222 0,13-201 144,11 142 586,41 268-203,-27-263-552,4 33 29,18 489 433,-53-790-454,28 473 84,-6-281-70,26 331-54,-45-227-134,-8-233 94,-3 1 0,-18 77 0,-38 100-86,44-195 89,-2-1 1,-36 68-1,-13 4 36,30-58 13,30-55 12,-41 71-54,44-77 24,0-2-1,-1 1 1,0-1-1,-1 0 0,0 0 1,-11 7-1,6-6-120,-1-1-1,-1-1 1,-17 7-1,-51 16-1222,31-13-604,46-15 1074,-16 3 0,-1-5-227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10.17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1 9090,'6'21'336,"1"8"-120,3 3 0,-9 12-24,2 3-72,-3 6-32,-3-1-16,-1-8-40,3-2-8,-3-18-432,0-8-808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10.971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0 79 9186,'1'1'51,"-1"-1"1,1 1-1,0-1 0,-1 1 1,1-1-1,0 1 0,-1-1 1,1 0-1,0 0 0,-1 1 1,1-1-1,0 0 0,0 0 1,-1 0-1,1 1 0,0-1 1,0 0-1,1 0 0,15-1 325,-3-2-194,0-1 0,19-9 1,-16 7-99,21-6 0,231-30 704,-258 40-777,0 1 1,0 1-1,0 0 1,13 2-1,-23-2-13,-1 0 0,1 0 0,0 0 0,0 0-1,0 1 1,0-1 0,-1 0 0,1 0 0,0 1-1,0-1 1,-1 1 0,1-1 0,0 1 0,-1-1 0,1 1-1,0-1 1,-1 1 0,1 0 0,-1-1 0,1 1-1,-1 0 1,1 0 0,-1-1 0,1 1 0,-1 0 0,0 0-1,1 0 1,-1-1 0,0 1 0,0 0 0,0 0 0,0 0-1,0 0 1,0 0 0,0 0 0,0 4-21,-1-1 0,0 1 1,0-1-1,0 0 0,-4 7 1,3-6 4,-21 47-139,1-6 73,12-21 60,-90 201-36,99-224 60,-127 221 17,44-105 68,82-116-80,1 0 6,-1 0 0,1 0 0,-1 0 0,1 0 0,-2 4 0,3-6-6,0 0 0,0 1 0,0-1-1,0 0 1,0 0 0,0 0 0,0 1 0,0-1 0,0 0 0,0 0 0,0 0-1,0 1 1,0-1 0,0 0 0,0 0 0,0 0 0,0 0 0,0 1 0,0-1-1,0 0 1,0 0 0,0 0 0,1 0 0,-1 1 0,0-1 0,0 0 0,0 0-1,1 0 18,0 1-1,-1-1 0,1 0 0,-1 0 0,1 0 1,0 1-1,-1-1 0,1 0 0,0 0 1,-1 0-1,1 0 0,0 0 0,11-2 189,0 0-1,0 0 1,-1-1-1,23-9 1,-14 5-79,68-26 103,39-12-20,-96 36-141,41-6-1,-54 13-240,0 0-1,0 1 0,31 3 1,-39-1-186,0 0-442,-1 0 1,9 3-1,4 4-268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13.10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1 693 11074,'4'-5'261,"0"-1"0,-1 0 0,1 0 0,2-7 1,-1 3-108,0 0 0,8-11 1,-4 12-96,-1-1 0,1 1-1,1 0 1,0 1 0,0 0 0,0 1 0,1 0 0,0 0 0,1 1 0,-1 1 0,23-7 0,-30 10-56,1 1 1,0 0 0,0 0-1,-1 0 1,1 0 0,0 1-1,0 0 1,0 0 0,0 1 0,0-1-1,5 2 1,-7-1-6,0 0 0,0 0-1,0 1 1,0-1 0,0 1 0,0 0-1,0 0 1,-1 0 0,1 0 0,-1 0 0,1 0-1,-1 1 1,0-1 0,0 1 0,0 0-1,3 4 1,1 5-4,-1-1-1,0 1 0,4 14 1,8 39-2,-16-60 9,22 149 3,-11-59 24,-12-94-27,0 0 0,1 0 0,-1 0 0,0 0 0,0 1 0,1-1 0,-1 0 0,1 0 0,-1 0 0,1 0 0,-1 0-1,1 0 1,0 0 0,-1 0 0,1 0 0,0 0 0,0-1 0,0 1 0,0 0 0,0 0 0,0-1 0,0 1 0,0-1 0,0 1 0,0-1 0,0 1 0,0-1 0,0 1 0,0-1 0,0 0 0,2 0 0,-2 0 4,1 0 0,0 0 0,-1 0-1,1 0 1,-1-1 0,1 1 0,-1-1 0,1 1 0,-1-1 0,1 0 0,-1 1 0,1-1 0,-1 0 0,0 0 0,1 0 0,-1 0-1,0 0 1,0 0 0,0-1 0,0 1 0,0 0 0,1-2 0,3-7 13,0 0 0,-1-1 0,0 1 0,-1-1 0,3-19 0,2-2 10,3-15 8,7-24 96,-15 60-82,1-1 0,1 1-1,11-20 1,-15 29-53,0 1 1,0-1 0,0 1 0,0-1 0,1 1-1,-1 0 1,0 0 0,1-1 0,-1 1-1,1 0 1,0 0 0,-1 0 0,1 0-1,0 1 1,-1-1 0,1 0 0,3 0 0,-4 1-3,1 0 0,-1 0 1,1 0-1,-1 0 1,1 0-1,-1 0 1,0 1-1,1-1 1,-1 0-1,1 1 0,-1-1 1,0 1-1,1 0 1,-1-1-1,0 1 1,0 0-1,0 0 1,0 0-1,1 0 1,-1 0-1,0 0 0,0 0 1,1 2-1,3 4-4,0 1 0,-1 0-1,0 0 1,0 0 0,0 1 0,-1-1-1,-1 1 1,3 12 0,0 10 7,1 34-1,-1-5 3,-4-51 1,-1-1 2,1 1 0,1-1 0,-1 0 0,2 0 0,-1 0 0,7 14 0,-9-21-4,1 0 0,-1-1 0,1 1 0,-1 0 0,1-1 0,0 1-1,0 0 1,-1-1 0,1 1 0,0-1 0,0 1 0,-1-1 0,1 1 0,0-1 0,0 0 0,0 1 0,0-1 0,0 0 0,0 0 0,0 0 0,0 0 0,0 1 0,0-1 0,0 0 0,-1-1 0,1 1 0,0 0 0,0 0 0,2-1 0,0 0-12,1 0-1,0-1 1,0 0 0,-1 1-1,6-5 1,-3 2-11,0-1-1,-1 1 1,0-1-1,0 0 1,0-1 0,0 1-1,5-10 1,-4 6-3,-1-1-1,0 0 1,-1 0 0,5-14 0,-2-5 14,-1-1 0,4-49 1,-8 36 26,-2 26-18,5-33 0,-5 50-2,0-1 1,0 1-1,1-1 0,-1 1 0,0 0 0,0-1 1,0 1-1,1-1 0,-1 1 0,0 0 1,1-1-1,-1 1 0,0 0 0,1-1 0,-1 1 1,0 0-1,1-1 0,-1 1 0,1 0 0,-1 0 1,0-1-1,1 1 0,-1 0 0,1 0 0,-1 0 1,1 0-1,-1 0 0,1 0 0,-1 0 1,1 0-1,-1 0 0,1 0 0,-1 0 0,1 0 1,-1 0-1,1 0 0,-1 0 0,1 0 0,3 2-1,0-1 0,0 0 0,6 4 0,-6-3 15,4 1 20,-1 1 0,0 0 0,1 0 0,-1 0 0,-1 1 0,1 1 0,11 11 0,-14-12-11,0 0 1,0 0 0,-1 0 0,0 1 0,1-1 0,-2 1 0,1 0 0,-1 0 0,0 0-1,0 0 1,1 7 0,-1 6 8,-1-1 1,-1 1-1,-4 34 0,3-37-22,-1 0 1,2 1-1,0-1 0,1 0 1,4 23-1,-4-36-2,0 1 1,0-1 0,0 1-1,1-1 1,-1 0-1,1 1 1,0-1-1,0 0 1,3 3-1,-4-4-9,1-1 0,-1 1 0,1-1-1,-1 0 1,1 1 0,0-1 0,0 0 0,-1 0 0,1 0-1,0-1 1,0 1 0,0 0 0,0-1 0,0 1-1,0-1 1,0 0 0,3 1 0,1-1-101,0 0-1,0-1 1,0 0 0,0 0 0,0 0-1,-1-1 1,1 1 0,8-5 0,-5 2-104,-1-1 0,0 1 0,0-2 0,13-11 1,-7 4-75,0-2 1,-1 0 0,0 0 0,15-27 0,-11 13 509,-1-1 0,-2 0 0,16-45 0,-28 69-20,0-1 1,1 1 0,6-12 0,-9 18-201,0 0 0,0 0 0,0 0 0,0 0 0,0 0 0,0 0 0,0 0 0,0 0 0,0 0 0,0-1 0,0 1 0,0 0 0,0 0 0,0 0 0,0 0 0,0 0 0,0 0 0,0 0 0,0 0 1,1 0-1,-1 0 0,0 0 0,0 0 0,0 0 0,0 0 0,0 0 0,0 0 0,0 0 0,0 0 0,0 0 0,0-1 0,1 1 0,-1 0 0,0 0 0,0 0 0,0 0 0,0 0 0,0 1 0,0-1 1,0 0-1,0 0 0,0 0 0,1 0 0,-1 0 0,0 0 0,0 0 0,0 0 0,0 0 0,0 0 0,0 0 0,0 0 0,0 0 0,0 0 0,0 0 0,0 0 0,0 1 0,3 6 57,-3 11-24,0 23 37,-1-9-46,7 65 0,-4-83-22,1 1-1,0-1 0,6 14 0,-7-24 1,0 0 0,-1 0-1,2 0 1,-1 0 0,0 0 0,1-1-1,0 1 1,0-1 0,0 0-1,0 1 1,0-2 0,1 1 0,-1 0-1,6 2 1,-1-1 25,1 0 0,0-1 0,0 0 0,0-1 0,0 0 0,0 0 0,0-1 0,17 1 0,-19-2-11,0 0 1,1-1-1,-1 0 1,0 0 0,0 0-1,0-1 1,0 0-1,0-1 1,10-4-1,-14 5-16,0 1-1,1-1 1,-1-1-1,0 1 0,0 0 1,-1-1-1,1 0 1,0 1-1,-1-1 1,0 0-1,0 0 0,0-1 1,0 1-1,0 0 1,0-1-1,-1 1 0,0-1 1,0 1-1,0-1 1,1-4-1,-1 0-13,0 0 0,0-1-1,-1 1 1,0 0 0,-1-1 0,0 1-1,0 0 1,-1 0 0,0 0 0,0 0-1,-1 0 1,0 0 0,0 1 0,-1-1-1,0 1 1,0 0 0,-1 0-1,0 0 1,0 1 0,0-1 0,-1 1-1,0 1 1,0-1 0,-1 1 0,-9-7-1,1 4 23,1 1 0,-1 0-1,0 1 1,-25-7 0,-64-8 48,89 20-54,-16-2 0,26 3-9,0 1 1,1-1-1,-1 1 0,0-1 1,0 1-1,-7 3 0,11-4 2,0 1 0,1-1 0,-1 0-1,1 0 1,-1 1 0,1-1 0,-1 0-1,1 1 1,-1-1 0,1 1-1,-1-1 1,1 1 0,-1-1 0,1 1-1,0-1 1,-1 1 0,1-1-1,0 1 1,0-1 0,-1 1 0,1 0-1,0-1 1,0 1 0,0-1 0,0 1-1,0 0 1,0-1 0,0 1-1,0-1 1,0 1 0,0 0 0,0-1-1,0 1 1,0 0 0,0-1-1,0 1 1,1-1 0,-1 1 0,0-1-1,0 1 1,1-1 0,-1 1 0,1 0-1,1 3 1,0-2 0,1 1 0,-1 0 1,1 0-1,-1-1 0,4 3 0,4 2 5,-1-1 0,1 0 1,1-1-1,-1 0 0,1 0 1,0-1-1,0-1 0,0 0 0,11 2 1,4-2 53,0 0 0,50-3 0,-52-1-9,0-1-1,0-1 1,0-2-1,0 0 0,27-10 1,-38 10-32,0-1-1,0 0 1,0-1 0,-1 0 0,0-1-1,0 0 1,-1-1 0,0-1-1,0 1 1,10-15 0,-5 4-72,-1-1 0,-1-1 0,-1 0 0,-1-1 0,-1-1 0,-1 0 0,-1 0 1,-1-1-1,-2 0 0,6-35 0,1-64-673,-12 96 430,-1 1-1,-7-43 1,6 63 251,0 0 0,0 0 0,-1 0 0,0 1 0,-1-1 0,0 0 0,-3-6 0,4 11 45,1 0 1,0 0 0,0 1 0,-1-1-1,1 0 1,-1 1 0,1 0 0,-1-1 0,0 1-1,1 0 1,-1-1 0,0 1 0,0 0-1,0 1 1,0-1 0,0 0 0,0 0-1,0 1 1,0-1 0,0 1 0,-1 0-1,1 0 1,0 0 0,0 0 0,0 0-1,0 0 1,-4 1 0,2 0 3,0 0-1,0 0 1,0 0 0,0 1 0,1 0-1,-1-1 1,0 1 0,1 1-1,-1-1 1,1 0 0,0 1 0,0 0-1,0 0 1,0 0 0,0 0-1,0 0 1,1 1 0,0-1-1,-4 7 1,2 0 23,0 1-1,0-1 1,1 1-1,0-1 0,1 1 1,-1 16-1,-3 40 162,7 105-1,23 65 82,-12-163 116,3-1-1,35 103 1,-45-161-299,1-1 1,0 0-1,12 18 0,-15-27-61,0-1 0,0 0 0,1 1 0,0-1-1,-1-1 1,1 1 0,1 0 0,-1-1-1,1 0 1,-1 0 0,1 0 0,8 3 0,2-2 79,29 6 1,-28-7-929,27 9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0:59.55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1 796 7746,'5'1'4909,"21"-80"-4234,66-241-563,-64 210-146,48-174-323,-76 284 357,0 0 1,0 0-1,0-1 1,0 1-1,0 0 1,0 0-1,0 0 1,0 0-1,0 0 1,0 0-1,0-1 1,0 1-1,0 0 1,0 0-1,0 0 1,0 0-1,0 0 1,0 0-1,0 0 1,1 0-1,-1 0 1,0-1-1,0 1 1,0 0-1,0 0 1,0 0-1,0 0 1,0 0-1,1 0 1,-1 0-1,0 0 1,0 0-1,0 0 1,0 0-1,0 0 1,0 0-1,0 0 1,1 0-1,-1 0 1,0 0-1,0 0 1,0 0-1,0 0 1,0 0-1,0 0 1,1 0-1,-1 0 1,0 0-1,0 0 1,0 0-1,0 1 1,0-1-1,0 0 1,0 0-1,1 0 1,7 10 105,6 16 150,-14-26-247,11 24 88,-1 0 0,10 38 1,6 53-119,-22-96 40,39 334 585,-21-193 46,-14-125-559,1-1-1,21 49 1,-21-57-218,-9-25 59,0-1 1,0 1-1,0 0 0,-1 0 0,1 0 0,0-1 0,-1 1 0,1 0 0,-1-1 1,1 1-1,0 0 0,-1-1 0,0 1 0,1-1 0,-2 2 0,0 0-153,-1 4-122,0 1-1,0-1 1,0 1-1,-2 9 1,1 2-2901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0.51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13 36 4865,'8'-35'8280,"-7"40"-8528,3 49 566,-3 61 0,-1-61-283,-15 493 49,11-501-71,-4 74 88,8-117-59,0 0 1,0 0 0,1 0-1,-1 0 1,1-1 0,-1 1-1,1 0 1,0 0 0,0-1-1,1 4 1,7-1 530,-8-4-539,0 0-1,0 0 0,0 0 0,1 0 0,-1 0 0,0 0 0,1-1 0,-1 1 0,1 0 0,-1-1 0,1 1 0,0-1 0,-1 1 0,1-1 0,-1 0 0,3 1 0,5-1 190,16 0 1,-14-1-155,71 1 296,-1 3-1,153 26 1,-150-14-277,-71-13-88,-1-1 1,14-1 0,-25 0-7,1-12-2757,-2 11 2654,0-3-445,0-30-4993,3 4 3409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3.794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25 166 4489,'0'0'86,"-1"1"1,1-1-1,-1 1 1,0-1 0,1 1-1,0 0 1,-1-1-1,1 1 1,-1 0-1,1-1 1,0 1-1,0 0 1,-1 0-1,1-1 1,0 1-1,0 0 1,0 0-1,0 0 1,0 0-1,-3 9 324,2-9-232,1 0 0,-1 1 0,1-1 0,0 1 0,-1-1-1,1 0 1,0 1 0,0-1 0,0 1 0,0-1 0,0 2-1,-1 9-67,-3 14-12,0 1 1,1 29 0,3-13-6,2 0 0,2-1 1,18 81-1,-18-106-27,1 0 1,1-1-1,9 21 0,-14-34-37,0 0-1,1 0 0,-1 0 1,1 0-1,0-1 0,-1 1 1,1-1-1,0 0 0,1 1 1,-1-1-1,0 0 0,1 0 1,-1 0-1,1 0 0,-1-1 1,1 1-1,0-1 0,0 0 1,0 1-1,3 0 0,3-1 21,0 0 1,0 0-1,0-1 0,0 0 0,0 0 0,0-1 0,0 0 1,0-1-1,0 0 0,0 0 0,0-1 0,-1 0 1,17-9-1,-12 5-34,0-2 0,0 1 1,-1-1-1,0-1 0,-1 0 0,0-1 1,15-19-1,18-31 115,-39 53-104,-1 0 1,0 0 0,0 0-1,-1 0 1,0 0-1,2-13 1,-2 3 3,-2 0-1,0 0 1,0 0-1,-2 0 0,0 0 1,-2 0-1,1 0 1,-2 1-1,-6-20 1,-7-23-28,-1-9-7,13 56 1,1 0-1,-2 1 1,-7-14 0,9 21-14,0 0-1,0 0 1,0 0-1,-1 0 1,1 1 0,-1-1-1,-1 1 1,1 1 0,0-1-1,-1 1 1,0 0 0,0 0-1,0 0 1,-7-2 0,3 2-3,-1 1 0,1-1 0,-1 1 0,0 1 0,1 0 0,-1 1 0,-19 1 0,26 0 14,0 0-1,0 0 0,0 0 1,0 0-1,0 1 1,0-1-1,1 1 1,-1 0-1,0 0 1,1 1-1,0-1 1,-1 1-1,1-1 0,0 1 1,0 0-1,1 0 1,-1 1-1,-3 5 1,-1 3-12,0 1 0,1-1 0,0 1-1,-4 17 1,0 9-852,0 0 0,3 1 0,-5 77 0,10-59-454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4.15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26 1896,'4'-12'-216,"3"-2"528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4.512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95 16 2721,'4'-16'4897,"-4"20"-4297,0 8-96,-2 14-136,-4 7-40,-2 19-184,-4 7-56,0 7-48,-7-4-8,4-6-112,1-12-280,8-15-1648,2-10 1311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5.043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1 561 6057,'35'-81'2707,"-14"30"-2617,-10 23-56,56-130 43,-50 111-63,16-70 1,-31 102 26,0 1 1,0-27-1,-2 35 75,0 4 62,3 5 56,-2-2-167,0 1 0,0-1 0,-1 1 0,1-1-1,0 1 1,-1-1 0,1 1 0,-1 0 0,0-1 0,1 1 0,-1 0-1,0 2 1,-1 23 182,-1-12-169,3 17-39,2 0 0,9 50 1,-1-16-32,0 38 472,-4 1 0,-9 147 0,1-247-452,1-3-20,0 0 0,-1 0 0,1 0 0,0 0 0,0 0 1,0 0-1,1 0 0,-1 0 0,0 0 0,1 0 0,0 0 1,-1 0-1,2 3 0,-1-4-12,-1-1 1,1 1-1,-1-1 0,1 0 0,-1 1 1,1-1-1,-1 0 0,1 0 1,-1 1-1,1-1 0,0 0 0,-1 0 1,1 0-1,-1 0 0,1 1 1,0-1-1,-1 0 0,1 0 0,-1 0 1,2-1-1,-2 1-107,1 0 0,0 0 1,-1 0-1,1 0 0,0 0 0,-1 1 0,1-1 0,0 0 0,-1 0 1,1 0-1,0 1 0,-1-1 0,1 0 0,-1 0 0,1 1 1,-1-1-1,2 1 0,5 8-1405,2 9 581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7.489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1 680 5737,'2'-4'243,"0"0"-1,1 0 0,0 1 1,6-7-1,6-8 60,-3 2 253,-8 12-266,0-1 0,-1 1 0,0-1 0,4-8 0,-5 10-238,-1 0 0,1 1 0,0-1 0,0 0 0,0 1 0,0-1-1,0 1 1,0 0 0,1 0 0,-1 0 0,1 0 0,-1 0 0,6-2-1,-1 0 43,-1-1-1,10-8 0,-3 2 134,-5 5-65,-5 3-78,1 0-1,0 0 1,1 0-1,-1 0 1,6-2-1,-8 5-72,-1-1-1,0 1 1,1-1 0,-1 1-1,1 0 1,-1 0 0,0 0-1,1 0 1,-1 0 0,1 0-1,-1 0 1,0 0 0,1 1 0,-1-1-1,1 1 1,-1-1 0,0 1-1,1-1 1,-1 1 0,0 0-1,0-1 1,0 1 0,2 1-1,4 4 14,0 1 0,0-1 0,-1 1 0,0 0-1,-1 1 1,0-1 0,0 1 0,0 0 0,4 13-1,-4-8 23,0 1 1,-1 0-1,-1 0 0,-1 1 0,2 19 0,-1 25 77,-4 0 0,-1 0-1,-14 76 1,15-131-110,0 0 5,1-1 1,-1 1 0,1 0-1,0-1 1,0 1 0,0-1 0,1 5-1,-2-14 28,1 0 0,0 0 0,1-1 0,-1 1 0,1 0-1,3-9 1,0-5-25,6-57-10,9-45-4,-15 106-6,0 0 0,1 0 0,1 0 0,1 1 0,10-19 0,-15 30-4,1 0 1,0-1 0,0 1 0,0 0-1,1 1 1,-1-1 0,6-3 0,-8 5 1,1 1 0,-1 1 0,1-1 1,-1 0-1,1 0 0,0 0 0,-1 1 0,1-1 1,0 1-1,-1 0 0,1-1 0,0 1 0,0 0 1,-1 0-1,1 0 0,0 0 0,0 0 1,-1 0-1,1 1 0,0-1 0,0 1 0,-1-1 1,1 1-1,2 1 0,2 1 4,-1 0 0,0 1 0,0 0 0,0 0 0,0 1 1,-1-1-1,1 1 0,-1 0 0,0 0 0,0 0 0,-1 1 0,5 10 0,-2-4 2,-1 0-1,-1 1 1,0 0-1,-1 0 1,2 16-1,-3-11 5,-1 1 0,-3 27 0,1 9 13,1-50-19,0-1-1,1 1 0,0 0 0,0-1 0,0 1 0,3 8 0,-3-12-1,-1 0 0,1 0 0,-1 0 0,1 0 0,-1 0 0,1 0 0,0 0-1,-1 0 1,1 0 0,0 0 0,0-1 0,0 1 0,-1 0 0,1 0 0,0-1 0,0 1-1,0-1 1,0 1 0,0-1 0,0 1 0,0-1 0,1 0 0,-1 1 0,0-1 0,0 0-1,0 0 1,0 0 0,0 0 0,0 0 0,1 0 0,-1 0 0,0 0 0,0 0 0,2-1-1,-2 0 4,0 1-1,0-1 0,0 0 0,0 1 0,0-1 1,0 0-1,-1 1 0,1-1 0,0 0 1,0 0-1,-1 0 0,1 0 0,0 1 0,-1-1 1,1 0-1,-1 0 0,1-2 0,6-19 32,-5 13-24,6-22 14,5-15-16,36-88-1,-46 128-12,1-3-1,1 0 1,7-11-1,-9 17 5,-1 0 0,0 1-1,1-1 1,-1 1 0,1-1-1,0 1 1,0 0 0,0 0 0,0 0-1,4-1 1,-5 2 2,1-1-4,0 1 0,0 0-1,0 0 1,6-1 0,-9 1 2,1 1 1,-1 0-1,1 0 0,0 0 0,-1 0 1,1 0-1,-1 0 0,1 0 0,0 0 1,-1 1-1,1-1 0,-1 0 0,1 0 1,0 0-1,-1 0 0,1 1 0,-1-1 0,1 0 1,-1 1-1,1-1 0,-1 0 0,1 1 1,-1-1-1,0 1 0,1-1 0,-1 1 1,1-1-1,-1 1 0,0-1 0,1 1 1,-1-1-1,0 1 0,7 21 9,-1 0 0,-2 0 0,5 44 0,-4-17-9,17 85 39,-22-131-34,1 1 0,0 0 0,0 0-1,1-1 1,-1 1 0,1-1 0,-1 1-1,5 4 1,-5-6-2,0 0 0,1-1 0,0 1 0,-1-1 0,1 1 0,0-1 0,0 0 0,-1 0 0,1 0-1,0 0 1,0 0 0,0 0 0,0-1 0,1 1 0,-1-1 0,3 1 0,-2 0 1,0-1 0,1 0 0,-1 0 0,1 0 0,-1 0 0,1 0 0,-1-1 0,0 0 0,1 1 0,-1-1 0,0-1 0,0 1 0,6-3 0,-5 1-7,0 0 0,0 0 0,0 0 1,0-1-1,0 1 0,-1-1 1,0 0-1,5-8 0,13-20-104,-1-1 0,-2-1 0,15-41 0,-25 54 113,-5 9-5,2 1 1,-1-1-1,9-12 1,-15 29 30,0 0 0,1 0 0,0 0 0,-1 7 0,-4 31-17,4-16 0,1 0 0,1 1 0,1-1 0,2 0 0,0 0 0,2 0 0,8 27 0,-9-43-9,-1 0-1,2-1 1,-1 1-1,12 17 1,-13-23-3,-1-1 1,1 0 0,1-1 0,-1 1 0,0-1-1,1 1 1,0-1 0,0 0 0,0 0-1,0-1 1,0 1 0,1-1 0,7 3-1,-10-4-1,-1-1 0,0 0-1,1 1 1,-1-1 0,0 0-1,1 0 1,-1 0 0,1 0 0,-1 0-1,0 0 1,1-1 0,-1 1-1,0 0 1,1-1 0,-1 1-1,0-1 1,0 0 0,0 1-1,1-1 1,-1 0 0,0 1-1,0-1 1,0 0 0,0 0-1,0 0 1,0 0 0,0 0-1,0 0 1,0-2 0,3-4-37,0 0 0,-1 1 0,0-1 0,3-9 0,-2 4-85,0 0 68,-1 0-1,0 0 1,0 0-1,-1-1 0,-1 0 1,0-14-1,-8-76-68,6 91 95,-13-71-43,11 71-3,0 0 1,-1 1 0,0-1-1,-11-18 1,14 28 32,0-1 0,-1 1 0,1 0 0,-1 0 0,1 0 0,-1 0-1,0 1 1,0-1 0,0 0 0,0 1 0,0-1 0,0 1 0,-2-2 0,2 3 28,1 0 0,-1-1 0,1 1 1,0 0-1,-1 0 0,1 0 0,-1 0 0,1 0 1,0 0-1,-1 0 0,1 1 0,-1-1 1,1 1-1,0-1 0,-1 0 0,1 1 0,0 0 1,0-1-1,-1 1 0,1 0 0,0 0 1,0 0-1,-2 1 0,2-1 11,0 0-1,0 0 1,0 0 0,0 0-1,0 0 1,0 0-1,0 1 1,0-1 0,1 0-1,-1 0 1,0 1 0,1-1-1,-1 1 1,1-1 0,0 0-1,-1 1 1,1-1-1,0 1 1,0-1 0,0 1-1,0-1 1,0 3 0,1-2 8,-1 1 0,1-1 0,0 0 0,0 0 1,0 0-1,0 0 0,0 0 0,0 0 0,1 0 1,-1 0-1,1 0 0,-1-1 0,4 3 0,3 4 51,1-1 0,0 0 0,1 0 0,-1-1 0,1 0-1,1-1 1,19 7 0,-21-9-48,-1 0 0,1-1 0,0 0 0,0-1 0,0 0 0,13 0 0,-15-2-4,-1 1 1,1-1-1,-1-1 0,1 1 1,-1-1-1,0 0 0,0-1 1,0 1-1,11-8 0,-4 1 7,0-1 0,0 0 0,-2-1 0,1 0 0,-1-1 0,13-18 0,50-85 36,-64 99-43,11-21 15,19-45-1,-30 57-18,-1-1-1,11-50 0,-13 26-7,3-67 0,-9 95 17,-3-27 0,1 42-6,0 1 0,0-1 1,0 1-1,-1-1 0,0 1 1,0 0-1,-1-1 0,-3-6 1,4 11-5,1 0 0,-1 0 0,0 0 1,0 0-1,0 1 0,1-1 1,-2 1-1,1-1 0,0 1 0,0 0 1,0 0-1,0 0 0,-1 0 1,1 0-1,-1 0 0,1 1 0,0-1 1,-1 1-1,1 0 0,-1-1 1,1 1-1,-1 0 0,-4 1 0,3 0-7,-1-1 0,1 1 1,-1 0-1,1 1 0,0-1 0,-1 1 0,1-1 0,0 1 0,0 1 0,0-1 0,0 0 0,-3 4 0,2-1-2,1 0 1,-1 1-1,1-1 0,0 1 1,1-1-1,0 1 1,-1 0-1,2 0 1,-5 12-1,3-2 2,0 0-1,-3 30 1,-1 130 122,7-126-73,-1 197 98,14-3-1,2-149 79,-11-79-141,0-1 1,7 17-1,-7-25-29,0 1 0,1-1 0,0-1 0,0 1 0,0 0 0,7 6-1,-4-5-1,1 0-1,1 0 1,0-1-1,0 0 1,0-1-1,1 1 1,0-2-1,14 7 0,-5-5-558,0 0-1,1-1 0,37 6 0,-31-8-957,-3 1 574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7:31:09.726"/>
    </inkml:context>
    <inkml:brush xml:id="br0">
      <inkml:brushProperty name="width" value="0.2" units="cm"/>
      <inkml:brushProperty name="height" value="0.2" units="cm"/>
      <inkml:brushProperty name="color" value="#004F8B"/>
    </inkml:brush>
  </inkml:definitions>
  <inkml:trace contextRef="#ctx0" brushRef="#br0">57 170 6257,'-5'15'1061,"0"15"-179,-2 13-468,4-30-404,1 0-1,0 1 1,1 25 0,1-22-5,1 9 22,1-1 0,1 0 0,12 45 0,-10-51 62,1 0 1,1-1-1,0 0 0,2 0 1,18 29-1,-23-41-51,1 0-1,0 0 1,0-1-1,0 0 1,1 0-1,0 0 1,0 0 0,0-1-1,0 0 1,1 0-1,-1-1 1,1 0-1,0 0 1,0 0 0,15 2-1,-14-3-24,0-1-1,1-1 1,-1 1 0,0-1-1,1-1 1,-1 1 0,0-1-1,0-1 1,1 0 0,-1 0-1,0 0 1,-1-1 0,1 0-1,8-5 1,-9 3-38,1 0 1,-1-1-1,0 0 1,-1 0-1,1 0 1,-1-1-1,0 0 1,-1 0-1,1 0 1,5-13-1,-9 16 1,0-1-1,0 0 0,0 0 0,-1-1 0,0 1 0,0 0 0,0 0 0,0 0 0,-1-1 0,0 1 1,0 0-1,-1-1 0,1 1 0,-3-7 0,-2-6-23,0 1 0,-15-31 1,8 20 55,-28-78 223,20 49 242,-49-96 0,63 143-432,0-1 0,0 2 0,-2-1 0,1 1 1,-17-16-1,20 22-40,1 0-1,0 1 1,-1-1 0,0 1 0,0 0 0,0 0-1,0 1 1,-5-2 0,6 2-7,-1 0 1,1 1-1,0 0 1,0 0-1,0 0 0,0 0 1,0 0-1,-1 0 0,1 1 1,0 0-1,0-1 1,-5 3-1,1 0-42,0 1 1,0 0-1,0 0 1,0 1-1,1-1 1,-1 1-1,-6 8 1,5-5-273,0 2 0,0-1 0,1 1 0,-6 11 0,-8 15-395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E83CE-2BDB-4539-9EF0-16DBF77C18F0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34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8DAAA-8237-482D-A90E-D074BF1DFBAE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639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F8C93-219C-4381-A1C4-187D634F0B97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9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CDE940-0C74-4CB9-B1BB-A5A138F9EE30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1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s-MX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EA7733-9306-4F47-BFAA-D623B9EC2ADD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26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54A28-9FE9-4574-BA39-8169FE9B1BDB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39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B5E80D-2B4C-4699-91AF-DE2E69C3FD99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9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E75B15-C9CF-4004-8BD7-849D4A4415F8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77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655FCC-5785-44B4-8928-8542404D25F7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04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F6ACD4-4EB1-4775-9E0F-DACB0BECA1AA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90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53594C-F69C-40C4-8E70-28EC87952B42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85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BB35B5-E1AD-4673-848C-9935516E9F03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27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7CB450-EBD2-4160-A032-F0414E6FC071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651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CD8D16-F0AB-426C-BBC6-81BCCB9F9EE2}" type="slidenum">
              <a:rPr lang="es-ES" altLang="es-C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0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pweqXwNDdQ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1.png"/><Relationship Id="rId18" Type="http://schemas.openxmlformats.org/officeDocument/2006/relationships/customXml" Target="../ink/ink9.xml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openxmlformats.org/officeDocument/2006/relationships/customXml" Target="../ink/ink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0.png"/><Relationship Id="rId24" Type="http://schemas.openxmlformats.org/officeDocument/2006/relationships/customXml" Target="../ink/ink12.xml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5.xml"/><Relationship Id="rId19" Type="http://schemas.openxmlformats.org/officeDocument/2006/relationships/image" Target="../media/image14.png"/><Relationship Id="rId4" Type="http://schemas.openxmlformats.org/officeDocument/2006/relationships/customXml" Target="../ink/ink2.xml"/><Relationship Id="rId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157141" y="1924008"/>
            <a:ext cx="889317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4400" b="1" dirty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Soluciones amortiguadoras de pH (</a:t>
            </a:r>
            <a:r>
              <a:rPr lang="es-ES_tradnl" altLang="es-CL" sz="4400" b="1" i="1" dirty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r>
              <a:rPr lang="es-ES_tradnl" altLang="es-CL" sz="4400" b="1" dirty="0">
                <a:solidFill>
                  <a:srgbClr val="2D2DB9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es-CL" sz="4400" b="1" baseline="50000" dirty="0">
              <a:solidFill>
                <a:srgbClr val="2D2DB9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http://www.veterinaria.uchile.cl/dam/jcr:01648176-a076-4d61-b98e-523f9c9702c4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" y="74660"/>
            <a:ext cx="2982244" cy="18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9016089" y="6152241"/>
            <a:ext cx="27750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s-CL" sz="1400" b="1" dirty="0">
                <a:latin typeface="+mj-lt"/>
              </a:rPr>
              <a:t>Unidad-1</a:t>
            </a:r>
          </a:p>
          <a:p>
            <a:pPr algn="ctr" eaLnBrk="1" hangingPunct="1">
              <a:defRPr/>
            </a:pPr>
            <a:r>
              <a:rPr lang="es-CL" sz="1400" b="1" dirty="0">
                <a:latin typeface="+mj-lt"/>
              </a:rPr>
              <a:t>Marco Galleguillos Caamaño. BQ</a:t>
            </a:r>
          </a:p>
        </p:txBody>
      </p:sp>
      <p:pic>
        <p:nvPicPr>
          <p:cNvPr id="5" name="Imagen 4" descr="Botella de vidrio de colores&#10;&#10;Descripción generada automáticamente con confianza media">
            <a:extLst>
              <a:ext uri="{FF2B5EF4-FFF2-40B4-BE49-F238E27FC236}">
                <a16:creationId xmlns:a16="http://schemas.microsoft.com/office/drawing/2014/main" id="{3F2F8C14-BC19-4518-ADF4-CA075B943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13" y="4052550"/>
            <a:ext cx="4652961" cy="2576396"/>
          </a:xfrm>
          <a:prstGeom prst="rect">
            <a:avLst/>
          </a:prstGeom>
        </p:spPr>
      </p:pic>
      <p:pic>
        <p:nvPicPr>
          <p:cNvPr id="7" name="Imagen 6" descr="Imagen que contiene persona, interior, mujer, sostener&#10;&#10;Descripción generada automáticamente">
            <a:extLst>
              <a:ext uri="{FF2B5EF4-FFF2-40B4-BE49-F238E27FC236}">
                <a16:creationId xmlns:a16="http://schemas.microsoft.com/office/drawing/2014/main" id="{C22E8A85-3A45-403B-B6E7-5085A73714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0" y="2805449"/>
            <a:ext cx="4187803" cy="278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55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29000" y="533400"/>
            <a:ext cx="4343400" cy="1447800"/>
            <a:chOff x="1104" y="2256"/>
            <a:chExt cx="2736" cy="912"/>
          </a:xfrm>
        </p:grpSpPr>
        <p:sp>
          <p:nvSpPr>
            <p:cNvPr id="74766" name="Rectangle 3"/>
            <p:cNvSpPr>
              <a:spLocks noChangeArrowheads="1"/>
            </p:cNvSpPr>
            <p:nvPr/>
          </p:nvSpPr>
          <p:spPr bwMode="auto">
            <a:xfrm>
              <a:off x="1104" y="2256"/>
              <a:ext cx="2736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CL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70671" name="Group 4"/>
            <p:cNvGrpSpPr>
              <a:grpSpLocks/>
            </p:cNvGrpSpPr>
            <p:nvPr/>
          </p:nvGrpSpPr>
          <p:grpSpPr bwMode="auto">
            <a:xfrm>
              <a:off x="1296" y="2352"/>
              <a:ext cx="2308" cy="672"/>
              <a:chOff x="1296" y="2160"/>
              <a:chExt cx="2308" cy="672"/>
            </a:xfrm>
          </p:grpSpPr>
          <p:sp>
            <p:nvSpPr>
              <p:cNvPr id="74768" name="Text Box 5"/>
              <p:cNvSpPr txBox="1">
                <a:spLocks noChangeArrowheads="1"/>
              </p:cNvSpPr>
              <p:nvPr/>
            </p:nvSpPr>
            <p:spPr bwMode="auto">
              <a:xfrm>
                <a:off x="1296" y="2343"/>
                <a:ext cx="1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pH = </a:t>
                </a:r>
                <a:endParaRPr lang="es-ES" altLang="es-CL" b="1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74769" name="Text Box 6"/>
              <p:cNvSpPr txBox="1">
                <a:spLocks noChangeArrowheads="1"/>
              </p:cNvSpPr>
              <p:nvPr/>
            </p:nvSpPr>
            <p:spPr bwMode="auto">
              <a:xfrm>
                <a:off x="1920" y="2343"/>
                <a:ext cx="13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pK</a:t>
                </a:r>
                <a:r>
                  <a:rPr lang="es-ES_tradnl" altLang="es-CL" b="1" baseline="-25000">
                    <a:solidFill>
                      <a:srgbClr val="FFFF00"/>
                    </a:solidFill>
                    <a:latin typeface="Times New Roman"/>
                  </a:rPr>
                  <a:t>a</a:t>
                </a: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 + log</a:t>
                </a:r>
                <a:endParaRPr lang="es-ES" altLang="es-CL" b="1">
                  <a:solidFill>
                    <a:srgbClr val="FFFF00"/>
                  </a:solidFill>
                  <a:latin typeface="Times New Roman"/>
                </a:endParaRPr>
              </a:p>
            </p:txBody>
          </p:sp>
          <p:grpSp>
            <p:nvGrpSpPr>
              <p:cNvPr id="70674" name="Group 7"/>
              <p:cNvGrpSpPr>
                <a:grpSpLocks/>
              </p:cNvGrpSpPr>
              <p:nvPr/>
            </p:nvGrpSpPr>
            <p:grpSpPr bwMode="auto">
              <a:xfrm>
                <a:off x="2976" y="2160"/>
                <a:ext cx="628" cy="672"/>
                <a:chOff x="3116" y="2160"/>
                <a:chExt cx="628" cy="672"/>
              </a:xfrm>
            </p:grpSpPr>
            <p:sp>
              <p:nvSpPr>
                <p:cNvPr id="7477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3159" y="2479"/>
                  <a:ext cx="49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CL" sz="24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7477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116" y="2544"/>
                  <a:ext cx="6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[HA]</a:t>
                  </a:r>
                  <a:endParaRPr lang="es-ES" altLang="es-CL" b="1">
                    <a:solidFill>
                      <a:srgbClr val="FFFF00"/>
                    </a:solidFill>
                    <a:latin typeface="Times New Roman"/>
                  </a:endParaRPr>
                </a:p>
              </p:txBody>
            </p:sp>
            <p:sp>
              <p:nvSpPr>
                <p:cNvPr id="74773" name="Rectangle 10"/>
                <p:cNvSpPr>
                  <a:spLocks noChangeArrowheads="1"/>
                </p:cNvSpPr>
                <p:nvPr/>
              </p:nvSpPr>
              <p:spPr bwMode="auto">
                <a:xfrm>
                  <a:off x="3150" y="2160"/>
                  <a:ext cx="4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[A</a:t>
                  </a:r>
                  <a:r>
                    <a:rPr lang="es-ES_tradnl" altLang="es-CL" b="1" baseline="60000">
                      <a:solidFill>
                        <a:srgbClr val="FFFF00"/>
                      </a:solidFill>
                      <a:latin typeface="Times New Roman"/>
                    </a:rPr>
                    <a:t>-</a:t>
                  </a: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]</a:t>
                  </a:r>
                  <a:endParaRPr lang="es-ES" altLang="es-CL" b="1">
                    <a:solidFill>
                      <a:srgbClr val="FFFF00"/>
                    </a:solidFill>
                    <a:latin typeface="Times New Roman"/>
                  </a:endParaRPr>
                </a:p>
              </p:txBody>
            </p:sp>
          </p:grpSp>
        </p:grp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733800" y="2819400"/>
            <a:ext cx="5410200" cy="1066800"/>
            <a:chOff x="1392" y="1776"/>
            <a:chExt cx="3408" cy="672"/>
          </a:xfrm>
        </p:grpSpPr>
        <p:sp>
          <p:nvSpPr>
            <p:cNvPr id="74760" name="Text Box 12"/>
            <p:cNvSpPr txBox="1">
              <a:spLocks noChangeArrowheads="1"/>
            </p:cNvSpPr>
            <p:nvPr/>
          </p:nvSpPr>
          <p:spPr bwMode="auto">
            <a:xfrm>
              <a:off x="1392" y="1959"/>
              <a:ext cx="1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pH =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4761" name="Text Box 13"/>
            <p:cNvSpPr txBox="1">
              <a:spLocks noChangeArrowheads="1"/>
            </p:cNvSpPr>
            <p:nvPr/>
          </p:nvSpPr>
          <p:spPr bwMode="auto">
            <a:xfrm>
              <a:off x="2016" y="1959"/>
              <a:ext cx="1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4,7 + log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grpSp>
          <p:nvGrpSpPr>
            <p:cNvPr id="70666" name="Group 22"/>
            <p:cNvGrpSpPr>
              <a:grpSpLocks/>
            </p:cNvGrpSpPr>
            <p:nvPr/>
          </p:nvGrpSpPr>
          <p:grpSpPr bwMode="auto">
            <a:xfrm>
              <a:off x="3072" y="1776"/>
              <a:ext cx="1728" cy="672"/>
              <a:chOff x="3072" y="1776"/>
              <a:chExt cx="1728" cy="672"/>
            </a:xfrm>
          </p:grpSpPr>
          <p:sp>
            <p:nvSpPr>
              <p:cNvPr id="74763" name="Line 15"/>
              <p:cNvSpPr>
                <a:spLocks noChangeShapeType="1"/>
              </p:cNvSpPr>
              <p:nvPr/>
            </p:nvSpPr>
            <p:spPr bwMode="auto">
              <a:xfrm flipV="1">
                <a:off x="3115" y="2095"/>
                <a:ext cx="494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74764" name="Text Box 16"/>
              <p:cNvSpPr txBox="1">
                <a:spLocks noChangeArrowheads="1"/>
              </p:cNvSpPr>
              <p:nvPr/>
            </p:nvSpPr>
            <p:spPr bwMode="auto">
              <a:xfrm>
                <a:off x="3072" y="2160"/>
                <a:ext cx="172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0,1 (ác. acético)</a:t>
                </a:r>
                <a:endParaRPr lang="es-ES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74765" name="Rectangle 17"/>
              <p:cNvSpPr>
                <a:spLocks noChangeArrowheads="1"/>
              </p:cNvSpPr>
              <p:nvPr/>
            </p:nvSpPr>
            <p:spPr bwMode="auto">
              <a:xfrm>
                <a:off x="3106" y="1776"/>
                <a:ext cx="1128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0,2 (acetato)</a:t>
                </a:r>
                <a:endParaRPr lang="es-ES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</p:grpSp>
      </p:grp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3733800" y="4329113"/>
            <a:ext cx="3144838" cy="457200"/>
            <a:chOff x="1392" y="2727"/>
            <a:chExt cx="1981" cy="288"/>
          </a:xfrm>
        </p:grpSpPr>
        <p:sp>
          <p:nvSpPr>
            <p:cNvPr id="74758" name="Text Box 19"/>
            <p:cNvSpPr txBox="1">
              <a:spLocks noChangeArrowheads="1"/>
            </p:cNvSpPr>
            <p:nvPr/>
          </p:nvSpPr>
          <p:spPr bwMode="auto">
            <a:xfrm>
              <a:off x="1392" y="2727"/>
              <a:ext cx="1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pH =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4759" name="Text Box 20"/>
            <p:cNvSpPr txBox="1">
              <a:spLocks noChangeArrowheads="1"/>
            </p:cNvSpPr>
            <p:nvPr/>
          </p:nvSpPr>
          <p:spPr bwMode="auto">
            <a:xfrm>
              <a:off x="2016" y="2727"/>
              <a:ext cx="135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4,7 + log 2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sp>
        <p:nvSpPr>
          <p:cNvPr id="75797" name="Text Box 21"/>
          <p:cNvSpPr txBox="1">
            <a:spLocks noChangeArrowheads="1"/>
          </p:cNvSpPr>
          <p:nvPr/>
        </p:nvSpPr>
        <p:spPr bwMode="auto">
          <a:xfrm>
            <a:off x="3733800" y="5181600"/>
            <a:ext cx="189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b="1">
                <a:solidFill>
                  <a:srgbClr val="2D2DB9">
                    <a:lumMod val="50000"/>
                  </a:srgbClr>
                </a:solidFill>
                <a:latin typeface="Times New Roman"/>
              </a:rPr>
              <a:t>pH = 5 </a:t>
            </a:r>
            <a:endParaRPr lang="es-ES" altLang="es-CL" b="1">
              <a:solidFill>
                <a:srgbClr val="2D2DB9">
                  <a:lumMod val="50000"/>
                </a:srgbClr>
              </a:solidFill>
              <a:latin typeface="Times New Roman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1841079" y="616956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chemeClr val="accent6"/>
                </a:solidFill>
                <a:latin typeface="+mn-lt"/>
              </a:rPr>
              <a:t>Nota: </a:t>
            </a:r>
            <a:r>
              <a:rPr lang="es-ES" sz="1800" dirty="0">
                <a:solidFill>
                  <a:schemeClr val="accent6"/>
                </a:solidFill>
                <a:latin typeface="+mn-lt"/>
              </a:rPr>
              <a:t>Este sistema funciona como “buffer” o solución amortiguadora a pH 5,0</a:t>
            </a:r>
          </a:p>
        </p:txBody>
      </p:sp>
    </p:spTree>
    <p:extLst>
      <p:ext uri="{BB962C8B-B14F-4D97-AF65-F5344CB8AC3E}">
        <p14:creationId xmlns:p14="http://schemas.microsoft.com/office/powerpoint/2010/main" val="16617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75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97" grpId="0" build="p" autoUpdateAnimBg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240463" y="5013325"/>
            <a:ext cx="4343400" cy="1447800"/>
            <a:chOff x="1104" y="2256"/>
            <a:chExt cx="2736" cy="912"/>
          </a:xfrm>
        </p:grpSpPr>
        <p:sp>
          <p:nvSpPr>
            <p:cNvPr id="77828" name="Rectangle 15"/>
            <p:cNvSpPr>
              <a:spLocks noChangeArrowheads="1"/>
            </p:cNvSpPr>
            <p:nvPr/>
          </p:nvSpPr>
          <p:spPr bwMode="auto">
            <a:xfrm>
              <a:off x="1104" y="2256"/>
              <a:ext cx="2736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s-MX" sz="1400" dirty="0">
                <a:latin typeface="+mj-lt"/>
              </a:endParaRPr>
            </a:p>
          </p:txBody>
        </p:sp>
        <p:grpSp>
          <p:nvGrpSpPr>
            <p:cNvPr id="77829" name="Group 16"/>
            <p:cNvGrpSpPr>
              <a:grpSpLocks/>
            </p:cNvGrpSpPr>
            <p:nvPr/>
          </p:nvGrpSpPr>
          <p:grpSpPr bwMode="auto">
            <a:xfrm>
              <a:off x="1296" y="2382"/>
              <a:ext cx="2308" cy="604"/>
              <a:chOff x="1296" y="2190"/>
              <a:chExt cx="2308" cy="604"/>
            </a:xfrm>
          </p:grpSpPr>
          <p:sp>
            <p:nvSpPr>
              <p:cNvPr id="77830" name="Text Box 17"/>
              <p:cNvSpPr txBox="1">
                <a:spLocks noChangeArrowheads="1"/>
              </p:cNvSpPr>
              <p:nvPr/>
            </p:nvSpPr>
            <p:spPr bwMode="auto">
              <a:xfrm>
                <a:off x="1296" y="2343"/>
                <a:ext cx="1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s-ES_tradnl" b="1" dirty="0">
                    <a:solidFill>
                      <a:srgbClr val="FFFF00"/>
                    </a:solidFill>
                    <a:latin typeface="+mj-lt"/>
                  </a:rPr>
                  <a:t>pH = </a:t>
                </a:r>
                <a:endParaRPr lang="es-ES" b="1" dirty="0">
                  <a:solidFill>
                    <a:srgbClr val="FFFF00"/>
                  </a:solidFill>
                  <a:latin typeface="+mj-lt"/>
                </a:endParaRPr>
              </a:p>
            </p:txBody>
          </p:sp>
          <p:sp>
            <p:nvSpPr>
              <p:cNvPr id="77831" name="Text Box 18"/>
              <p:cNvSpPr txBox="1">
                <a:spLocks noChangeArrowheads="1"/>
              </p:cNvSpPr>
              <p:nvPr/>
            </p:nvSpPr>
            <p:spPr bwMode="auto">
              <a:xfrm>
                <a:off x="1920" y="2343"/>
                <a:ext cx="13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s-ES_tradnl" b="1">
                    <a:solidFill>
                      <a:srgbClr val="FFFF00"/>
                    </a:solidFill>
                    <a:latin typeface="+mj-lt"/>
                  </a:rPr>
                  <a:t>pK</a:t>
                </a:r>
                <a:r>
                  <a:rPr lang="es-ES_tradnl" b="1" baseline="-25000">
                    <a:solidFill>
                      <a:srgbClr val="FFFF00"/>
                    </a:solidFill>
                    <a:latin typeface="+mj-lt"/>
                  </a:rPr>
                  <a:t>a</a:t>
                </a:r>
                <a:r>
                  <a:rPr lang="es-ES_tradnl" b="1">
                    <a:solidFill>
                      <a:srgbClr val="FFFF00"/>
                    </a:solidFill>
                    <a:latin typeface="+mj-lt"/>
                  </a:rPr>
                  <a:t> + log</a:t>
                </a:r>
                <a:endParaRPr lang="es-ES" b="1">
                  <a:solidFill>
                    <a:srgbClr val="FFFF00"/>
                  </a:solidFill>
                  <a:latin typeface="+mj-lt"/>
                </a:endParaRPr>
              </a:p>
            </p:txBody>
          </p:sp>
          <p:grpSp>
            <p:nvGrpSpPr>
              <p:cNvPr id="77832" name="Group 19"/>
              <p:cNvGrpSpPr>
                <a:grpSpLocks/>
              </p:cNvGrpSpPr>
              <p:nvPr/>
            </p:nvGrpSpPr>
            <p:grpSpPr bwMode="auto">
              <a:xfrm>
                <a:off x="2976" y="2190"/>
                <a:ext cx="628" cy="604"/>
                <a:chOff x="3116" y="2190"/>
                <a:chExt cx="628" cy="604"/>
              </a:xfrm>
            </p:grpSpPr>
            <p:sp>
              <p:nvSpPr>
                <p:cNvPr id="7783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3159" y="2479"/>
                  <a:ext cx="49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">
                    <a:latin typeface="+mj-lt"/>
                  </a:endParaRPr>
                </a:p>
              </p:txBody>
            </p:sp>
            <p:sp>
              <p:nvSpPr>
                <p:cNvPr id="7783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116" y="2544"/>
                  <a:ext cx="62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9pPr>
                </a:lstStyle>
                <a:p>
                  <a:pPr eaLnBrk="1" hangingPunct="1"/>
                  <a:r>
                    <a:rPr lang="es-ES_tradnl" sz="2000" b="1">
                      <a:solidFill>
                        <a:srgbClr val="FFFF00"/>
                      </a:solidFill>
                      <a:latin typeface="+mj-lt"/>
                    </a:rPr>
                    <a:t>[HAc]</a:t>
                  </a:r>
                  <a:endParaRPr lang="es-ES" sz="2000" b="1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  <p:sp>
              <p:nvSpPr>
                <p:cNvPr id="77835" name="Rectangle 22"/>
                <p:cNvSpPr>
                  <a:spLocks noChangeArrowheads="1"/>
                </p:cNvSpPr>
                <p:nvPr/>
              </p:nvSpPr>
              <p:spPr bwMode="auto">
                <a:xfrm>
                  <a:off x="3150" y="2190"/>
                  <a:ext cx="44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_tradnl" sz="2000" b="1">
                      <a:solidFill>
                        <a:srgbClr val="FFFF00"/>
                      </a:solidFill>
                      <a:latin typeface="+mj-lt"/>
                    </a:rPr>
                    <a:t>[Ac</a:t>
                  </a:r>
                  <a:r>
                    <a:rPr lang="es-ES_tradnl" sz="2000" b="1" baseline="60000">
                      <a:solidFill>
                        <a:srgbClr val="FFFF00"/>
                      </a:solidFill>
                      <a:latin typeface="+mj-lt"/>
                    </a:rPr>
                    <a:t>-</a:t>
                  </a:r>
                  <a:r>
                    <a:rPr lang="es-ES_tradnl" sz="2000" b="1">
                      <a:solidFill>
                        <a:srgbClr val="FFFF00"/>
                      </a:solidFill>
                      <a:latin typeface="+mj-lt"/>
                    </a:rPr>
                    <a:t>]</a:t>
                  </a:r>
                  <a:endParaRPr lang="es-ES" sz="2000" b="1">
                    <a:solidFill>
                      <a:srgbClr val="FFFF00"/>
                    </a:solidFill>
                    <a:latin typeface="+mj-lt"/>
                  </a:endParaRPr>
                </a:p>
              </p:txBody>
            </p:sp>
          </p:grpSp>
        </p:grpSp>
      </p:grpSp>
      <p:sp>
        <p:nvSpPr>
          <p:cNvPr id="12" name="11 CuadroTexto"/>
          <p:cNvSpPr txBox="1"/>
          <p:nvPr/>
        </p:nvSpPr>
        <p:spPr>
          <a:xfrm>
            <a:off x="1775520" y="47971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solidFill>
                  <a:schemeClr val="accent6"/>
                </a:solidFill>
              </a:rPr>
              <a:t>Nota: </a:t>
            </a:r>
            <a:r>
              <a:rPr lang="es-ES" dirty="0">
                <a:solidFill>
                  <a:schemeClr val="accent6"/>
                </a:solidFill>
              </a:rPr>
              <a:t>El ácido acético se encuentra 50% disociado a pH 4,76 que corresponde al valor de su </a:t>
            </a:r>
            <a:r>
              <a:rPr lang="es-ES" b="1" i="1" dirty="0" err="1">
                <a:solidFill>
                  <a:schemeClr val="accent6"/>
                </a:solidFill>
              </a:rPr>
              <a:t>pKa</a:t>
            </a:r>
            <a:r>
              <a:rPr lang="es-ES" dirty="0">
                <a:solidFill>
                  <a:schemeClr val="accent6"/>
                </a:solidFill>
              </a:rPr>
              <a:t>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6ECF1A2C-9C4E-CBCA-F496-4A179D6F9423}"/>
              </a:ext>
            </a:extLst>
          </p:cNvPr>
          <p:cNvGrpSpPr/>
          <p:nvPr/>
        </p:nvGrpSpPr>
        <p:grpSpPr>
          <a:xfrm>
            <a:off x="1703389" y="404814"/>
            <a:ext cx="8899525" cy="4219575"/>
            <a:chOff x="1703389" y="404814"/>
            <a:chExt cx="8899525" cy="4219575"/>
          </a:xfrm>
        </p:grpSpPr>
        <p:pic>
          <p:nvPicPr>
            <p:cNvPr id="7782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3389" y="404814"/>
              <a:ext cx="8899525" cy="421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68982177-7850-E3D3-691D-EB12B92C60DE}"/>
                </a:ext>
              </a:extLst>
            </p:cNvPr>
            <p:cNvSpPr txBox="1"/>
            <p:nvPr/>
          </p:nvSpPr>
          <p:spPr>
            <a:xfrm>
              <a:off x="2522807" y="614289"/>
              <a:ext cx="922047" cy="36933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dirty="0"/>
                <a:t>pH bajo</a:t>
              </a:r>
              <a:endParaRPr lang="es-CL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8488724B-A760-2AFC-F9E8-7FE49146155E}"/>
                </a:ext>
              </a:extLst>
            </p:cNvPr>
            <p:cNvSpPr txBox="1"/>
            <p:nvPr/>
          </p:nvSpPr>
          <p:spPr>
            <a:xfrm>
              <a:off x="5043268" y="617013"/>
              <a:ext cx="870751" cy="36933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dirty="0"/>
                <a:t>pH alto</a:t>
              </a:r>
              <a:endParaRPr lang="es-CL" dirty="0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3F913414-7E71-0B14-1866-079744FD4C53}"/>
                </a:ext>
              </a:extLst>
            </p:cNvPr>
            <p:cNvSpPr txBox="1"/>
            <p:nvPr/>
          </p:nvSpPr>
          <p:spPr>
            <a:xfrm>
              <a:off x="2670517" y="4156773"/>
              <a:ext cx="3050835" cy="36933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Equivalenes</a:t>
              </a:r>
              <a:r>
                <a:rPr lang="es-ES" dirty="0"/>
                <a:t> de OH</a:t>
              </a:r>
              <a:r>
                <a:rPr lang="es-ES" baseline="30000" dirty="0"/>
                <a:t>-</a:t>
              </a:r>
              <a:r>
                <a:rPr lang="es-ES" dirty="0"/>
                <a:t> agregados</a:t>
              </a:r>
              <a:endParaRPr lang="es-CL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469D4C7-4D96-4407-94BE-8307B81875D4}"/>
                </a:ext>
              </a:extLst>
            </p:cNvPr>
            <p:cNvSpPr txBox="1"/>
            <p:nvPr/>
          </p:nvSpPr>
          <p:spPr>
            <a:xfrm>
              <a:off x="7158378" y="4157032"/>
              <a:ext cx="3050835" cy="369332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dirty="0" err="1"/>
                <a:t>Equivalenes</a:t>
              </a:r>
              <a:r>
                <a:rPr lang="es-ES" dirty="0"/>
                <a:t> de OH</a:t>
              </a:r>
              <a:r>
                <a:rPr lang="es-ES" baseline="30000" dirty="0"/>
                <a:t>-</a:t>
              </a:r>
              <a:r>
                <a:rPr lang="es-ES" dirty="0"/>
                <a:t> agregados</a:t>
              </a:r>
              <a:endParaRPr lang="es-CL" dirty="0"/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0D88F55E-C416-40F8-FF58-6E9612DFF0E0}"/>
                </a:ext>
              </a:extLst>
            </p:cNvPr>
            <p:cNvSpPr txBox="1"/>
            <p:nvPr/>
          </p:nvSpPr>
          <p:spPr>
            <a:xfrm>
              <a:off x="1775520" y="1470772"/>
              <a:ext cx="461665" cy="1958228"/>
            </a:xfrm>
            <a:prstGeom prst="rect">
              <a:avLst/>
            </a:prstGeom>
            <a:solidFill>
              <a:srgbClr val="F7F7F7"/>
            </a:solidFill>
            <a:ln>
              <a:noFill/>
            </a:ln>
          </p:spPr>
          <p:txBody>
            <a:bodyPr vert="vert270" wrap="none" rtlCol="0">
              <a:spAutoFit/>
            </a:bodyPr>
            <a:lstStyle/>
            <a:p>
              <a:r>
                <a:rPr lang="es-ES" dirty="0"/>
                <a:t>Abundancia relativa</a:t>
              </a:r>
              <a:endParaRPr lang="es-CL" dirty="0"/>
            </a:p>
          </p:txBody>
        </p:sp>
      </p:grpSp>
    </p:spTree>
    <p:extLst>
      <p:ext uri="{BB962C8B-B14F-4D97-AF65-F5344CB8AC3E}">
        <p14:creationId xmlns:p14="http://schemas.microsoft.com/office/powerpoint/2010/main" val="94682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1905001" y="639624"/>
            <a:ext cx="8615363" cy="5381764"/>
            <a:chOff x="381000" y="639624"/>
            <a:chExt cx="8615363" cy="5381764"/>
          </a:xfrm>
        </p:grpSpPr>
        <p:pic>
          <p:nvPicPr>
            <p:cNvPr id="9625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692150"/>
              <a:ext cx="8615363" cy="5329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2 CuadroTexto"/>
            <p:cNvSpPr txBox="1"/>
            <p:nvPr/>
          </p:nvSpPr>
          <p:spPr>
            <a:xfrm>
              <a:off x="4355976" y="639624"/>
              <a:ext cx="864096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ES" sz="2800" b="1" dirty="0">
                  <a:latin typeface="+mj-lt"/>
                </a:rPr>
                <a:t>4,76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255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685800"/>
            <a:ext cx="8893175" cy="16002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CL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</a:t>
            </a:r>
            <a:r>
              <a:rPr lang="es-ES_tradnl" altLang="es-CL" baseline="-2500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_tradnl" altLang="es-CL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disuelto en agua establece un equilibrio acido-base</a:t>
            </a:r>
            <a:endParaRPr lang="es-ES" altLang="es-CL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16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8"/>
          <p:cNvGrpSpPr>
            <a:grpSpLocks/>
          </p:cNvGrpSpPr>
          <p:nvPr/>
        </p:nvGrpSpPr>
        <p:grpSpPr bwMode="auto">
          <a:xfrm>
            <a:off x="3336926" y="381001"/>
            <a:ext cx="5045075" cy="588963"/>
            <a:chOff x="1142" y="240"/>
            <a:chExt cx="3178" cy="371"/>
          </a:xfrm>
        </p:grpSpPr>
        <p:sp>
          <p:nvSpPr>
            <p:cNvPr id="76825" name="Text Box 2"/>
            <p:cNvSpPr txBox="1">
              <a:spLocks noChangeArrowheads="1"/>
            </p:cNvSpPr>
            <p:nvPr/>
          </p:nvSpPr>
          <p:spPr bwMode="auto">
            <a:xfrm>
              <a:off x="1142" y="243"/>
              <a:ext cx="1548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CO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+   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O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6" name="Line 3"/>
            <p:cNvSpPr>
              <a:spLocks noChangeShapeType="1"/>
            </p:cNvSpPr>
            <p:nvPr/>
          </p:nvSpPr>
          <p:spPr bwMode="auto">
            <a:xfrm>
              <a:off x="2832" y="423"/>
              <a:ext cx="480" cy="0"/>
            </a:xfrm>
            <a:prstGeom prst="line">
              <a:avLst/>
            </a:prstGeom>
            <a:noFill/>
            <a:ln w="9525">
              <a:solidFill>
                <a:srgbClr val="00206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2D2DB9">
                    <a:lumMod val="50000"/>
                  </a:srgb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6827" name="Text Box 4"/>
            <p:cNvSpPr txBox="1">
              <a:spLocks noChangeArrowheads="1"/>
            </p:cNvSpPr>
            <p:nvPr/>
          </p:nvSpPr>
          <p:spPr bwMode="auto">
            <a:xfrm>
              <a:off x="3412" y="240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CO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385881" y="2362201"/>
            <a:ext cx="6089650" cy="612775"/>
            <a:chOff x="384" y="1488"/>
            <a:chExt cx="3836" cy="386"/>
          </a:xfrm>
        </p:grpSpPr>
        <p:sp>
          <p:nvSpPr>
            <p:cNvPr id="76818" name="Text Box 5"/>
            <p:cNvSpPr txBox="1">
              <a:spLocks noChangeArrowheads="1"/>
            </p:cNvSpPr>
            <p:nvPr/>
          </p:nvSpPr>
          <p:spPr bwMode="auto">
            <a:xfrm>
              <a:off x="384" y="1507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CO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19" name="Text Box 7"/>
            <p:cNvSpPr txBox="1">
              <a:spLocks noChangeArrowheads="1"/>
            </p:cNvSpPr>
            <p:nvPr/>
          </p:nvSpPr>
          <p:spPr bwMode="auto">
            <a:xfrm>
              <a:off x="3312" y="1507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 dirty="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HCO</a:t>
              </a:r>
              <a:r>
                <a:rPr lang="es-ES_tradnl" altLang="es-CL" sz="3200" b="1" baseline="-25000" dirty="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4800" b="1" baseline="40000" dirty="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200" b="1" dirty="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 dirty="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0" name="Text Box 8"/>
            <p:cNvSpPr txBox="1">
              <a:spLocks noChangeArrowheads="1"/>
            </p:cNvSpPr>
            <p:nvPr/>
          </p:nvSpPr>
          <p:spPr bwMode="auto">
            <a:xfrm>
              <a:off x="2160" y="1509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 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21" name="Rectangle 9"/>
            <p:cNvSpPr>
              <a:spLocks noChangeArrowheads="1"/>
            </p:cNvSpPr>
            <p:nvPr/>
          </p:nvSpPr>
          <p:spPr bwMode="auto">
            <a:xfrm>
              <a:off x="2858" y="1488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26" name="Group 12"/>
            <p:cNvGrpSpPr>
              <a:grpSpLocks/>
            </p:cNvGrpSpPr>
            <p:nvPr/>
          </p:nvGrpSpPr>
          <p:grpSpPr bwMode="auto">
            <a:xfrm>
              <a:off x="1389" y="1680"/>
              <a:ext cx="483" cy="123"/>
              <a:chOff x="1629" y="1680"/>
              <a:chExt cx="483" cy="123"/>
            </a:xfrm>
          </p:grpSpPr>
          <p:sp>
            <p:nvSpPr>
              <p:cNvPr id="76823" name="Line 6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824" name="Line 11"/>
              <p:cNvSpPr>
                <a:spLocks noChangeShapeType="1"/>
              </p:cNvSpPr>
              <p:nvPr/>
            </p:nvSpPr>
            <p:spPr bwMode="auto">
              <a:xfrm flipH="1">
                <a:off x="1629" y="1803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1409692" y="4152901"/>
            <a:ext cx="6553200" cy="631825"/>
            <a:chOff x="408" y="2434"/>
            <a:chExt cx="4128" cy="398"/>
          </a:xfrm>
        </p:grpSpPr>
        <p:sp>
          <p:nvSpPr>
            <p:cNvPr id="76811" name="Text Box 10"/>
            <p:cNvSpPr txBox="1">
              <a:spLocks noChangeArrowheads="1"/>
            </p:cNvSpPr>
            <p:nvPr/>
          </p:nvSpPr>
          <p:spPr bwMode="auto">
            <a:xfrm>
              <a:off x="408" y="2467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HCO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716" name="Group 13"/>
            <p:cNvGrpSpPr>
              <a:grpSpLocks/>
            </p:cNvGrpSpPr>
            <p:nvPr/>
          </p:nvGrpSpPr>
          <p:grpSpPr bwMode="auto">
            <a:xfrm>
              <a:off x="1437" y="2613"/>
              <a:ext cx="483" cy="123"/>
              <a:chOff x="1629" y="1680"/>
              <a:chExt cx="483" cy="123"/>
            </a:xfrm>
          </p:grpSpPr>
          <p:sp>
            <p:nvSpPr>
              <p:cNvPr id="76816" name="Line 14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76817" name="Line 15"/>
              <p:cNvSpPr>
                <a:spLocks noChangeShapeType="1"/>
              </p:cNvSpPr>
              <p:nvPr/>
            </p:nvSpPr>
            <p:spPr bwMode="auto">
              <a:xfrm flipH="1">
                <a:off x="1629" y="1803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76813" name="Text Box 16"/>
            <p:cNvSpPr txBox="1">
              <a:spLocks noChangeArrowheads="1"/>
            </p:cNvSpPr>
            <p:nvPr/>
          </p:nvSpPr>
          <p:spPr bwMode="auto">
            <a:xfrm>
              <a:off x="3336" y="2434"/>
              <a:ext cx="120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CO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 </a:t>
              </a:r>
              <a:r>
                <a:rPr lang="es-ES_tradnl" altLang="es-CL" sz="32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20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14" name="Text Box 17"/>
            <p:cNvSpPr txBox="1">
              <a:spLocks noChangeArrowheads="1"/>
            </p:cNvSpPr>
            <p:nvPr/>
          </p:nvSpPr>
          <p:spPr bwMode="auto">
            <a:xfrm>
              <a:off x="2136" y="2467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 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6815" name="Rectangle 18"/>
            <p:cNvSpPr>
              <a:spLocks noChangeArrowheads="1"/>
            </p:cNvSpPr>
            <p:nvPr/>
          </p:nvSpPr>
          <p:spPr bwMode="auto">
            <a:xfrm>
              <a:off x="2834" y="2446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8015289" y="2487613"/>
            <a:ext cx="2674937" cy="2144712"/>
            <a:chOff x="4089" y="1567"/>
            <a:chExt cx="1685" cy="1351"/>
          </a:xfrm>
        </p:grpSpPr>
        <p:sp>
          <p:nvSpPr>
            <p:cNvPr id="108565" name="Text Box 21"/>
            <p:cNvSpPr txBox="1">
              <a:spLocks noChangeArrowheads="1"/>
            </p:cNvSpPr>
            <p:nvPr/>
          </p:nvSpPr>
          <p:spPr bwMode="auto">
            <a:xfrm>
              <a:off x="4089" y="1567"/>
              <a:ext cx="15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  <a:r>
                <a:rPr lang="es-ES_tradnl" sz="2400" b="1" baseline="-25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a1</a:t>
              </a:r>
              <a:r>
                <a:rPr lang="es-ES_tradnl" sz="24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4,3 x 10</a:t>
              </a:r>
              <a:r>
                <a:rPr lang="es-ES_tradnl" sz="2400" b="1" baseline="300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-7</a:t>
              </a:r>
              <a:endParaRPr lang="es-ES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8567" name="Text Box 23"/>
            <p:cNvSpPr txBox="1">
              <a:spLocks noChangeArrowheads="1"/>
            </p:cNvSpPr>
            <p:nvPr/>
          </p:nvSpPr>
          <p:spPr bwMode="auto">
            <a:xfrm>
              <a:off x="4128" y="2630"/>
              <a:ext cx="1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  <a:r>
                <a:rPr lang="es-ES_tradnl" sz="2400" b="1" baseline="-25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a2</a:t>
              </a:r>
              <a:r>
                <a:rPr lang="es-ES_tradnl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5,6 x 10</a:t>
              </a:r>
              <a:r>
                <a:rPr lang="es-ES_tradnl" sz="2400" b="1" baseline="30000">
                  <a:solidFill>
                    <a:srgbClr val="C0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-11</a:t>
              </a:r>
              <a:endParaRPr lang="es-ES" sz="2400" b="1" baseline="3000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8001001" y="3067051"/>
            <a:ext cx="1641475" cy="2117725"/>
            <a:chOff x="4080" y="1932"/>
            <a:chExt cx="1034" cy="1334"/>
          </a:xfrm>
        </p:grpSpPr>
        <p:sp>
          <p:nvSpPr>
            <p:cNvPr id="108568" name="Rectangle 24"/>
            <p:cNvSpPr>
              <a:spLocks noChangeArrowheads="1"/>
            </p:cNvSpPr>
            <p:nvPr/>
          </p:nvSpPr>
          <p:spPr bwMode="auto">
            <a:xfrm>
              <a:off x="4080" y="1932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pK</a:t>
              </a:r>
              <a:r>
                <a:rPr lang="es-ES_tradnl" sz="20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a1</a:t>
              </a: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6,4</a:t>
              </a:r>
              <a:endParaRPr lang="es-ES" sz="2000" b="1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8569" name="Rectangle 25"/>
            <p:cNvSpPr>
              <a:spLocks noChangeArrowheads="1"/>
            </p:cNvSpPr>
            <p:nvPr/>
          </p:nvSpPr>
          <p:spPr bwMode="auto">
            <a:xfrm>
              <a:off x="4151" y="3014"/>
              <a:ext cx="9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pK</a:t>
              </a:r>
              <a:r>
                <a:rPr lang="es-ES_tradnl" sz="20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a2</a:t>
              </a: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10,2</a:t>
              </a:r>
              <a:endParaRPr lang="es-ES" sz="2000" b="1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Botón de acción: vídeo 5">
            <a:hlinkClick r:id="rId2" highlightClick="1"/>
            <a:extLst>
              <a:ext uri="{FF2B5EF4-FFF2-40B4-BE49-F238E27FC236}">
                <a16:creationId xmlns:a16="http://schemas.microsoft.com/office/drawing/2014/main" id="{FDA0D4D1-19A4-1E5D-CBBB-879CEC202AFC}"/>
              </a:ext>
            </a:extLst>
          </p:cNvPr>
          <p:cNvSpPr/>
          <p:nvPr/>
        </p:nvSpPr>
        <p:spPr>
          <a:xfrm>
            <a:off x="10653932" y="6217920"/>
            <a:ext cx="323557" cy="309489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544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53"/>
          <p:cNvGrpSpPr>
            <a:grpSpLocks/>
          </p:cNvGrpSpPr>
          <p:nvPr/>
        </p:nvGrpSpPr>
        <p:grpSpPr bwMode="auto">
          <a:xfrm>
            <a:off x="2771776" y="1128714"/>
            <a:ext cx="6905625" cy="4814887"/>
            <a:chOff x="480" y="336"/>
            <a:chExt cx="4350" cy="3033"/>
          </a:xfrm>
        </p:grpSpPr>
        <p:sp>
          <p:nvSpPr>
            <p:cNvPr id="51205" name="Rectangle 152"/>
            <p:cNvSpPr>
              <a:spLocks noChangeArrowheads="1"/>
            </p:cNvSpPr>
            <p:nvPr/>
          </p:nvSpPr>
          <p:spPr bwMode="auto">
            <a:xfrm>
              <a:off x="480" y="336"/>
              <a:ext cx="4350" cy="30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  <p:grpSp>
          <p:nvGrpSpPr>
            <p:cNvPr id="51206" name="Group 77"/>
            <p:cNvGrpSpPr>
              <a:grpSpLocks/>
            </p:cNvGrpSpPr>
            <p:nvPr/>
          </p:nvGrpSpPr>
          <p:grpSpPr bwMode="auto">
            <a:xfrm>
              <a:off x="634" y="576"/>
              <a:ext cx="4022" cy="2535"/>
              <a:chOff x="1708" y="884"/>
              <a:chExt cx="9072" cy="5616"/>
            </a:xfrm>
          </p:grpSpPr>
          <p:grpSp>
            <p:nvGrpSpPr>
              <p:cNvPr id="51207" name="Group 78"/>
              <p:cNvGrpSpPr>
                <a:grpSpLocks/>
              </p:cNvGrpSpPr>
              <p:nvPr/>
            </p:nvGrpSpPr>
            <p:grpSpPr bwMode="auto">
              <a:xfrm>
                <a:off x="2088" y="1888"/>
                <a:ext cx="8448" cy="704"/>
                <a:chOff x="2088" y="1888"/>
                <a:chExt cx="8448" cy="704"/>
              </a:xfrm>
            </p:grpSpPr>
            <p:grpSp>
              <p:nvGrpSpPr>
                <p:cNvPr id="51226" name="Group 79"/>
                <p:cNvGrpSpPr>
                  <a:grpSpLocks/>
                </p:cNvGrpSpPr>
                <p:nvPr/>
              </p:nvGrpSpPr>
              <p:grpSpPr bwMode="auto">
                <a:xfrm>
                  <a:off x="2307" y="2418"/>
                  <a:ext cx="1125" cy="174"/>
                  <a:chOff x="2307" y="2418"/>
                  <a:chExt cx="1125" cy="174"/>
                </a:xfrm>
              </p:grpSpPr>
              <p:sp>
                <p:nvSpPr>
                  <p:cNvPr id="51275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2307" y="2592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76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2" y="2422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77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28" y="2418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78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2865" y="2592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79" name="Line 8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432" y="2422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80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2" y="2418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sp>
              <p:nvSpPr>
                <p:cNvPr id="51227" name="Line 86"/>
                <p:cNvSpPr>
                  <a:spLocks noChangeShapeType="1"/>
                </p:cNvSpPr>
                <p:nvPr/>
              </p:nvSpPr>
              <p:spPr bwMode="auto">
                <a:xfrm>
                  <a:off x="3432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28" name="Line 87"/>
                <p:cNvSpPr>
                  <a:spLocks noChangeShapeType="1"/>
                </p:cNvSpPr>
                <p:nvPr/>
              </p:nvSpPr>
              <p:spPr bwMode="auto">
                <a:xfrm flipV="1">
                  <a:off x="3987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2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3432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0" name="Line 89"/>
                <p:cNvSpPr>
                  <a:spLocks noChangeShapeType="1"/>
                </p:cNvSpPr>
                <p:nvPr/>
              </p:nvSpPr>
              <p:spPr bwMode="auto">
                <a:xfrm>
                  <a:off x="3990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1" name="Line 90"/>
                <p:cNvSpPr>
                  <a:spLocks noChangeShapeType="1"/>
                </p:cNvSpPr>
                <p:nvPr/>
              </p:nvSpPr>
              <p:spPr bwMode="auto">
                <a:xfrm flipV="1">
                  <a:off x="4557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2" name="Line 91"/>
                <p:cNvSpPr>
                  <a:spLocks noChangeShapeType="1"/>
                </p:cNvSpPr>
                <p:nvPr/>
              </p:nvSpPr>
              <p:spPr bwMode="auto">
                <a:xfrm flipV="1">
                  <a:off x="3987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3" name="Line 92"/>
                <p:cNvSpPr>
                  <a:spLocks noChangeShapeType="1"/>
                </p:cNvSpPr>
                <p:nvPr/>
              </p:nvSpPr>
              <p:spPr bwMode="auto">
                <a:xfrm>
                  <a:off x="4557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4" name="Line 93"/>
                <p:cNvSpPr>
                  <a:spLocks noChangeShapeType="1"/>
                </p:cNvSpPr>
                <p:nvPr/>
              </p:nvSpPr>
              <p:spPr bwMode="auto">
                <a:xfrm flipV="1">
                  <a:off x="5112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5" name="Line 94"/>
                <p:cNvSpPr>
                  <a:spLocks noChangeShapeType="1"/>
                </p:cNvSpPr>
                <p:nvPr/>
              </p:nvSpPr>
              <p:spPr bwMode="auto">
                <a:xfrm flipV="1">
                  <a:off x="4557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6" name="Line 95"/>
                <p:cNvSpPr>
                  <a:spLocks noChangeShapeType="1"/>
                </p:cNvSpPr>
                <p:nvPr/>
              </p:nvSpPr>
              <p:spPr bwMode="auto">
                <a:xfrm>
                  <a:off x="5115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7" name="Line 96"/>
                <p:cNvSpPr>
                  <a:spLocks noChangeShapeType="1"/>
                </p:cNvSpPr>
                <p:nvPr/>
              </p:nvSpPr>
              <p:spPr bwMode="auto">
                <a:xfrm flipV="1">
                  <a:off x="5682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8" name="Line 97"/>
                <p:cNvSpPr>
                  <a:spLocks noChangeShapeType="1"/>
                </p:cNvSpPr>
                <p:nvPr/>
              </p:nvSpPr>
              <p:spPr bwMode="auto">
                <a:xfrm flipV="1">
                  <a:off x="5112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39" name="Line 98"/>
                <p:cNvSpPr>
                  <a:spLocks noChangeShapeType="1"/>
                </p:cNvSpPr>
                <p:nvPr/>
              </p:nvSpPr>
              <p:spPr bwMode="auto">
                <a:xfrm>
                  <a:off x="5682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40" name="Line 99"/>
                <p:cNvSpPr>
                  <a:spLocks noChangeShapeType="1"/>
                </p:cNvSpPr>
                <p:nvPr/>
              </p:nvSpPr>
              <p:spPr bwMode="auto">
                <a:xfrm flipV="1">
                  <a:off x="6237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41" name="Line 100"/>
                <p:cNvSpPr>
                  <a:spLocks noChangeShapeType="1"/>
                </p:cNvSpPr>
                <p:nvPr/>
              </p:nvSpPr>
              <p:spPr bwMode="auto">
                <a:xfrm flipV="1">
                  <a:off x="5682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42" name="Line 101"/>
                <p:cNvSpPr>
                  <a:spLocks noChangeShapeType="1"/>
                </p:cNvSpPr>
                <p:nvPr/>
              </p:nvSpPr>
              <p:spPr bwMode="auto">
                <a:xfrm>
                  <a:off x="6240" y="2592"/>
                  <a:ext cx="567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43" name="Line 102"/>
                <p:cNvSpPr>
                  <a:spLocks noChangeShapeType="1"/>
                </p:cNvSpPr>
                <p:nvPr/>
              </p:nvSpPr>
              <p:spPr bwMode="auto">
                <a:xfrm flipV="1">
                  <a:off x="6807" y="2422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sp>
              <p:nvSpPr>
                <p:cNvPr id="51244" name="Line 103"/>
                <p:cNvSpPr>
                  <a:spLocks noChangeShapeType="1"/>
                </p:cNvSpPr>
                <p:nvPr/>
              </p:nvSpPr>
              <p:spPr bwMode="auto">
                <a:xfrm flipV="1">
                  <a:off x="6237" y="2418"/>
                  <a:ext cx="0" cy="17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CL"/>
                </a:p>
              </p:txBody>
            </p:sp>
            <p:grpSp>
              <p:nvGrpSpPr>
                <p:cNvPr id="51245" name="Group 104"/>
                <p:cNvGrpSpPr>
                  <a:grpSpLocks/>
                </p:cNvGrpSpPr>
                <p:nvPr/>
              </p:nvGrpSpPr>
              <p:grpSpPr bwMode="auto">
                <a:xfrm>
                  <a:off x="6807" y="2418"/>
                  <a:ext cx="2250" cy="174"/>
                  <a:chOff x="6807" y="2418"/>
                  <a:chExt cx="2250" cy="174"/>
                </a:xfrm>
              </p:grpSpPr>
              <p:grpSp>
                <p:nvGrpSpPr>
                  <p:cNvPr id="51261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6807" y="2418"/>
                    <a:ext cx="1125" cy="174"/>
                    <a:chOff x="6807" y="2418"/>
                    <a:chExt cx="1125" cy="174"/>
                  </a:xfrm>
                </p:grpSpPr>
                <p:sp>
                  <p:nvSpPr>
                    <p:cNvPr id="51269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807" y="2592"/>
                      <a:ext cx="5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70" name="Line 10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362" y="2422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71" name="Line 10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6807" y="2418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72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365" y="2592"/>
                      <a:ext cx="5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73" name="Line 1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2" y="2422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74" name="Line 11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362" y="2418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</p:grpSp>
              <p:grpSp>
                <p:nvGrpSpPr>
                  <p:cNvPr id="51262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7932" y="2418"/>
                    <a:ext cx="1125" cy="174"/>
                    <a:chOff x="7932" y="2418"/>
                    <a:chExt cx="1125" cy="174"/>
                  </a:xfrm>
                </p:grpSpPr>
                <p:sp>
                  <p:nvSpPr>
                    <p:cNvPr id="51263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7932" y="2592"/>
                      <a:ext cx="5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64" name="Line 11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87" y="2422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65" name="Line 11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7932" y="2418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66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490" y="2592"/>
                      <a:ext cx="567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67" name="Line 11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9057" y="2422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  <p:sp>
                  <p:nvSpPr>
                    <p:cNvPr id="51268" name="Line 1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8487" y="2418"/>
                      <a:ext cx="0" cy="17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s-CL"/>
                    </a:p>
                  </p:txBody>
                </p:sp>
              </p:grpSp>
            </p:grpSp>
            <p:grpSp>
              <p:nvGrpSpPr>
                <p:cNvPr id="51246" name="Group 119"/>
                <p:cNvGrpSpPr>
                  <a:grpSpLocks/>
                </p:cNvGrpSpPr>
                <p:nvPr/>
              </p:nvGrpSpPr>
              <p:grpSpPr bwMode="auto">
                <a:xfrm>
                  <a:off x="9057" y="2418"/>
                  <a:ext cx="1125" cy="174"/>
                  <a:chOff x="9057" y="2418"/>
                  <a:chExt cx="1125" cy="174"/>
                </a:xfrm>
              </p:grpSpPr>
              <p:sp>
                <p:nvSpPr>
                  <p:cNvPr id="51255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9057" y="2592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56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12" y="2422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57" name="Line 1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057" y="2418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58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9615" y="2592"/>
                    <a:ext cx="567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59" name="Line 1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58" y="2422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  <p:sp>
                <p:nvSpPr>
                  <p:cNvPr id="51260" name="Line 1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612" y="2418"/>
                    <a:ext cx="0" cy="17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CL"/>
                  </a:p>
                </p:txBody>
              </p:sp>
            </p:grpSp>
            <p:sp>
              <p:nvSpPr>
                <p:cNvPr id="51247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088" y="1888"/>
                  <a:ext cx="43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0</a:t>
                  </a:r>
                </a:p>
              </p:txBody>
            </p:sp>
            <p:sp>
              <p:nvSpPr>
                <p:cNvPr id="51248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3216" y="1888"/>
                  <a:ext cx="43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2</a:t>
                  </a:r>
                </a:p>
              </p:txBody>
            </p:sp>
            <p:sp>
              <p:nvSpPr>
                <p:cNvPr id="51249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4336" y="1888"/>
                  <a:ext cx="43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4</a:t>
                  </a:r>
                </a:p>
              </p:txBody>
            </p:sp>
            <p:sp>
              <p:nvSpPr>
                <p:cNvPr id="51250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5472" y="1888"/>
                  <a:ext cx="43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6</a:t>
                  </a:r>
                </a:p>
              </p:txBody>
            </p:sp>
            <p:sp>
              <p:nvSpPr>
                <p:cNvPr id="51251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6600" y="1888"/>
                  <a:ext cx="432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8</a:t>
                  </a:r>
                </a:p>
              </p:txBody>
            </p:sp>
            <p:sp>
              <p:nvSpPr>
                <p:cNvPr id="51252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7632" y="1888"/>
                  <a:ext cx="624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10</a:t>
                  </a:r>
                </a:p>
              </p:txBody>
            </p:sp>
            <p:sp>
              <p:nvSpPr>
                <p:cNvPr id="51253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8768" y="1888"/>
                  <a:ext cx="64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11</a:t>
                  </a:r>
                </a:p>
              </p:txBody>
            </p:sp>
            <p:sp>
              <p:nvSpPr>
                <p:cNvPr id="51254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9888" y="1888"/>
                  <a:ext cx="648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s-ES" altLang="es-CL" sz="1200" b="1"/>
                    <a:t>14</a:t>
                  </a:r>
                </a:p>
              </p:txBody>
            </p:sp>
          </p:grpSp>
          <p:grpSp>
            <p:nvGrpSpPr>
              <p:cNvPr id="51208" name="Group 134"/>
              <p:cNvGrpSpPr>
                <a:grpSpLocks/>
              </p:cNvGrpSpPr>
              <p:nvPr/>
            </p:nvGrpSpPr>
            <p:grpSpPr bwMode="auto">
              <a:xfrm>
                <a:off x="2289" y="2880"/>
                <a:ext cx="7920" cy="3024"/>
                <a:chOff x="2304" y="2736"/>
                <a:chExt cx="7920" cy="3024"/>
              </a:xfrm>
            </p:grpSpPr>
            <p:sp>
              <p:nvSpPr>
                <p:cNvPr id="51215" name="Rectangle 135"/>
                <p:cNvSpPr>
                  <a:spLocks noChangeArrowheads="1"/>
                </p:cNvSpPr>
                <p:nvPr/>
              </p:nvSpPr>
              <p:spPr bwMode="auto">
                <a:xfrm>
                  <a:off x="4032" y="2736"/>
                  <a:ext cx="68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16" name="Rectangle 136"/>
                <p:cNvSpPr>
                  <a:spLocks noChangeArrowheads="1"/>
                </p:cNvSpPr>
                <p:nvPr/>
              </p:nvSpPr>
              <p:spPr bwMode="auto">
                <a:xfrm>
                  <a:off x="4712" y="2736"/>
                  <a:ext cx="5512" cy="4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17" name="Rectangle 137"/>
                <p:cNvSpPr>
                  <a:spLocks noChangeArrowheads="1"/>
                </p:cNvSpPr>
                <p:nvPr/>
              </p:nvSpPr>
              <p:spPr bwMode="auto">
                <a:xfrm>
                  <a:off x="2304" y="2736"/>
                  <a:ext cx="1728" cy="43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18" name="Rectangle 138"/>
                <p:cNvSpPr>
                  <a:spLocks noChangeArrowheads="1"/>
                </p:cNvSpPr>
                <p:nvPr/>
              </p:nvSpPr>
              <p:spPr bwMode="auto">
                <a:xfrm>
                  <a:off x="5026" y="3600"/>
                  <a:ext cx="68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19" name="Rectangle 139"/>
                <p:cNvSpPr>
                  <a:spLocks noChangeArrowheads="1"/>
                </p:cNvSpPr>
                <p:nvPr/>
              </p:nvSpPr>
              <p:spPr bwMode="auto">
                <a:xfrm>
                  <a:off x="5616" y="3600"/>
                  <a:ext cx="4608" cy="4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0" name="Rectangle 140"/>
                <p:cNvSpPr>
                  <a:spLocks noChangeArrowheads="1"/>
                </p:cNvSpPr>
                <p:nvPr/>
              </p:nvSpPr>
              <p:spPr bwMode="auto">
                <a:xfrm>
                  <a:off x="2304" y="3600"/>
                  <a:ext cx="2736" cy="432"/>
                </a:xfrm>
                <a:prstGeom prst="rect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1" name="Rectangle 141"/>
                <p:cNvSpPr>
                  <a:spLocks noChangeArrowheads="1"/>
                </p:cNvSpPr>
                <p:nvPr/>
              </p:nvSpPr>
              <p:spPr bwMode="auto">
                <a:xfrm>
                  <a:off x="5706" y="4464"/>
                  <a:ext cx="68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00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2" name="Rectangle 142"/>
                <p:cNvSpPr>
                  <a:spLocks noChangeArrowheads="1"/>
                </p:cNvSpPr>
                <p:nvPr/>
              </p:nvSpPr>
              <p:spPr bwMode="auto">
                <a:xfrm>
                  <a:off x="6328" y="4463"/>
                  <a:ext cx="3896" cy="43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2304" y="4464"/>
                  <a:ext cx="3456" cy="4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4" name="Rectangle 144"/>
                <p:cNvSpPr>
                  <a:spLocks noChangeArrowheads="1"/>
                </p:cNvSpPr>
                <p:nvPr/>
              </p:nvSpPr>
              <p:spPr bwMode="auto">
                <a:xfrm>
                  <a:off x="6928" y="5328"/>
                  <a:ext cx="680" cy="43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  <p:sp>
              <p:nvSpPr>
                <p:cNvPr id="51225" name="Rectangle 145"/>
                <p:cNvSpPr>
                  <a:spLocks noChangeArrowheads="1"/>
                </p:cNvSpPr>
                <p:nvPr/>
              </p:nvSpPr>
              <p:spPr bwMode="auto">
                <a:xfrm>
                  <a:off x="7488" y="5328"/>
                  <a:ext cx="2736" cy="432"/>
                </a:xfrm>
                <a:prstGeom prst="rect">
                  <a:avLst/>
                </a:prstGeom>
                <a:solidFill>
                  <a:srgbClr val="FF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s-MX" altLang="es-CL" sz="2400">
                    <a:latin typeface="Comic Sans MS" panose="030F0702030302020204" pitchFamily="66" charset="0"/>
                  </a:endParaRPr>
                </a:p>
              </p:txBody>
            </p:sp>
          </p:grpSp>
          <p:sp>
            <p:nvSpPr>
              <p:cNvPr id="51209" name="Text Box 146"/>
              <p:cNvSpPr txBox="1">
                <a:spLocks noChangeArrowheads="1"/>
              </p:cNvSpPr>
              <p:nvPr/>
            </p:nvSpPr>
            <p:spPr bwMode="auto">
              <a:xfrm>
                <a:off x="7095" y="2859"/>
                <a:ext cx="36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CL" sz="1400" b="1" dirty="0">
                    <a:latin typeface="Arial" panose="020B0604020202020204" pitchFamily="34" charset="0"/>
                  </a:rPr>
                  <a:t>Anaranjado de metilo</a:t>
                </a:r>
              </a:p>
            </p:txBody>
          </p:sp>
          <p:sp>
            <p:nvSpPr>
              <p:cNvPr id="51210" name="Text Box 147"/>
              <p:cNvSpPr txBox="1">
                <a:spLocks noChangeArrowheads="1"/>
              </p:cNvSpPr>
              <p:nvPr/>
            </p:nvSpPr>
            <p:spPr bwMode="auto">
              <a:xfrm>
                <a:off x="7101" y="3744"/>
                <a:ext cx="36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CL" sz="1400" b="1">
                    <a:latin typeface="Arial" panose="020B0604020202020204" pitchFamily="34" charset="0"/>
                  </a:rPr>
                  <a:t>Rojo de metilo</a:t>
                </a:r>
              </a:p>
            </p:txBody>
          </p:sp>
          <p:sp>
            <p:nvSpPr>
              <p:cNvPr id="51211" name="Text Box 148"/>
              <p:cNvSpPr txBox="1">
                <a:spLocks noChangeArrowheads="1"/>
              </p:cNvSpPr>
              <p:nvPr/>
            </p:nvSpPr>
            <p:spPr bwMode="auto">
              <a:xfrm>
                <a:off x="7116" y="4578"/>
                <a:ext cx="36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CL" sz="14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Azul de bromotimol</a:t>
                </a:r>
              </a:p>
            </p:txBody>
          </p:sp>
          <p:sp>
            <p:nvSpPr>
              <p:cNvPr id="51212" name="Text Box 149"/>
              <p:cNvSpPr txBox="1">
                <a:spLocks noChangeArrowheads="1"/>
              </p:cNvSpPr>
              <p:nvPr/>
            </p:nvSpPr>
            <p:spPr bwMode="auto">
              <a:xfrm>
                <a:off x="7101" y="5472"/>
                <a:ext cx="3600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s-ES" altLang="es-CL" sz="1400" b="1"/>
                  <a:t>Fenolftaleina</a:t>
                </a:r>
              </a:p>
            </p:txBody>
          </p:sp>
          <p:sp>
            <p:nvSpPr>
              <p:cNvPr id="51213" name="Rectangle 150"/>
              <p:cNvSpPr>
                <a:spLocks noChangeArrowheads="1"/>
              </p:cNvSpPr>
              <p:nvPr/>
            </p:nvSpPr>
            <p:spPr bwMode="auto">
              <a:xfrm>
                <a:off x="1708" y="884"/>
                <a:ext cx="9072" cy="561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s-MX" altLang="es-CL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1214" name="Text Box 151"/>
              <p:cNvSpPr txBox="1">
                <a:spLocks noChangeArrowheads="1"/>
              </p:cNvSpPr>
              <p:nvPr/>
            </p:nvSpPr>
            <p:spPr bwMode="auto">
              <a:xfrm>
                <a:off x="5184" y="1152"/>
                <a:ext cx="2736" cy="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just">
                  <a:spcBef>
                    <a:spcPct val="0"/>
                  </a:spcBef>
                  <a:buFontTx/>
                  <a:buNone/>
                </a:pPr>
                <a:r>
                  <a:rPr lang="es-ES" altLang="es-CL" sz="1600" b="1"/>
                  <a:t>Escala de pH</a:t>
                </a:r>
              </a:p>
            </p:txBody>
          </p:sp>
        </p:grpSp>
      </p:grpSp>
      <p:sp>
        <p:nvSpPr>
          <p:cNvPr id="57347" name="Text Box 154"/>
          <p:cNvSpPr txBox="1">
            <a:spLocks noChangeArrowheads="1"/>
          </p:cNvSpPr>
          <p:nvPr/>
        </p:nvSpPr>
        <p:spPr bwMode="auto">
          <a:xfrm>
            <a:off x="3810001" y="241300"/>
            <a:ext cx="4403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defRPr/>
            </a:pPr>
            <a:r>
              <a:rPr lang="es-ES_tradnl" altLang="es-CL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DE pH</a:t>
            </a:r>
            <a:endParaRPr lang="es-ES" altLang="es-CL" sz="32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69657" y="4183498"/>
            <a:ext cx="215178" cy="289008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26223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ul de bromotimol: estructura, propiedades, preparación, u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08" y="927251"/>
            <a:ext cx="8124581" cy="511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840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17940" y="263047"/>
            <a:ext cx="603402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s-CL" sz="2800" dirty="0"/>
              <a:t>Azul de </a:t>
            </a:r>
            <a:r>
              <a:rPr lang="es-CL" sz="2800" dirty="0" err="1"/>
              <a:t>bromotimol</a:t>
            </a:r>
            <a:r>
              <a:rPr lang="es-CL" sz="2800" dirty="0"/>
              <a:t>, un indicador de pH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637575" y="1540699"/>
            <a:ext cx="11029863" cy="3970751"/>
            <a:chOff x="637575" y="1716064"/>
            <a:chExt cx="11029863" cy="3970751"/>
          </a:xfrm>
        </p:grpSpPr>
        <p:pic>
          <p:nvPicPr>
            <p:cNvPr id="2050" name="Picture 2" descr="Azul de bromotimol - Wikipedia, la enciclopedia libr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575" y="1716064"/>
              <a:ext cx="11029863" cy="3970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Texto 2"/>
            <p:cNvSpPr txBox="1"/>
            <p:nvPr/>
          </p:nvSpPr>
          <p:spPr>
            <a:xfrm>
              <a:off x="5321802" y="2956142"/>
              <a:ext cx="12490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s-CL" sz="2000" b="1" dirty="0" err="1"/>
                <a:t>pKa</a:t>
              </a:r>
              <a:r>
                <a:rPr lang="es-CL" sz="2000" b="1" dirty="0"/>
                <a:t> = 7,1</a:t>
              </a:r>
            </a:p>
          </p:txBody>
        </p:sp>
      </p:grpSp>
      <p:sp>
        <p:nvSpPr>
          <p:cNvPr id="4" name="CuadroTexto 3"/>
          <p:cNvSpPr txBox="1"/>
          <p:nvPr/>
        </p:nvSpPr>
        <p:spPr>
          <a:xfrm>
            <a:off x="8455069" y="5619551"/>
            <a:ext cx="2236510" cy="646331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es-CL" sz="3600" dirty="0">
                <a:solidFill>
                  <a:schemeClr val="accent2">
                    <a:lumMod val="75000"/>
                  </a:schemeClr>
                </a:solidFill>
              </a:rPr>
              <a:t>Color  azul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091853" y="5619551"/>
            <a:ext cx="300595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s-CL" sz="3600" dirty="0"/>
              <a:t>Color  amarillo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AEC618-82F1-4A25-BFDF-A8D095C25F41}"/>
              </a:ext>
            </a:extLst>
          </p:cNvPr>
          <p:cNvSpPr txBox="1"/>
          <p:nvPr/>
        </p:nvSpPr>
        <p:spPr>
          <a:xfrm>
            <a:off x="5401916" y="3935319"/>
            <a:ext cx="1210588" cy="646331"/>
          </a:xfrm>
          <a:prstGeom prst="rect">
            <a:avLst/>
          </a:prstGeom>
          <a:gradFill flip="none" rotWithShape="1">
            <a:gsLst>
              <a:gs pos="7200">
                <a:schemeClr val="accent6">
                  <a:lumMod val="40000"/>
                  <a:lumOff val="60000"/>
                </a:schemeClr>
              </a:gs>
              <a:gs pos="1700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97067">
                <a:srgbClr val="FFFF00"/>
              </a:gs>
              <a:gs pos="89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3600" dirty="0"/>
              <a:t>verde</a:t>
            </a:r>
          </a:p>
        </p:txBody>
      </p:sp>
    </p:spTree>
    <p:extLst>
      <p:ext uri="{BB962C8B-B14F-4D97-AF65-F5344CB8AC3E}">
        <p14:creationId xmlns:p14="http://schemas.microsoft.com/office/powerpoint/2010/main" val="18902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mo08-2 CO2 H2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42275" y="213263"/>
            <a:ext cx="8143129" cy="610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88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571500"/>
            <a:ext cx="72009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31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DCEC32E-5E1F-4E8A-8621-1382C26A2F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556"/>
          <a:stretch/>
        </p:blipFill>
        <p:spPr>
          <a:xfrm>
            <a:off x="1925836" y="0"/>
            <a:ext cx="8340328" cy="33909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9B8D6EC-5DA0-4E73-9AE9-48CD48F7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56"/>
          <a:stretch/>
        </p:blipFill>
        <p:spPr>
          <a:xfrm>
            <a:off x="1925836" y="3390900"/>
            <a:ext cx="8340328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1" y="44450"/>
            <a:ext cx="6291263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0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2208213" y="1125538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Ejemplo: 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ác. acetilsalicílico pKa 3,5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a) pH 1,5 (estómago en ayunas)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3,5 – 1,5 = 2 = log ([HA]/ [A-])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100 no ionizada/1 ionizada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b) pH 2,5 (estómago con alimentos)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3,5 – 2,5 = 1 = log ([HA]/ [A-])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10 no ionizada/ 1 ionizada</a:t>
            </a:r>
            <a:endParaRPr lang="es-ES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0899" name="Rectangle 5"/>
          <p:cNvSpPr>
            <a:spLocks noChangeArrowheads="1"/>
          </p:cNvSpPr>
          <p:nvPr/>
        </p:nvSpPr>
        <p:spPr bwMode="auto">
          <a:xfrm>
            <a:off x="6007101" y="698501"/>
            <a:ext cx="400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</a:rPr>
              <a:t>pKa – pH = log ([HA]/ [A-])</a:t>
            </a:r>
          </a:p>
        </p:txBody>
      </p:sp>
      <p:pic>
        <p:nvPicPr>
          <p:cNvPr id="768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412875"/>
            <a:ext cx="2376488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141663"/>
            <a:ext cx="1714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05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2208213" y="1125538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Ejemplo: 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ác. acetilsalicílico pKa 3,5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c) pH 3,5 (estómago con alimentos)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3,5 – 3,5 = 0 = log ([HA]/ [A-])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1 no ionizada/1 ionizada</a:t>
            </a: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s-ES_tradnl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d) pH 6,5 (duodeno)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3,5 – 6,5 = -3 = log ([HA]/ [A-])</a:t>
            </a:r>
          </a:p>
          <a:p>
            <a:pPr algn="ctr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1 no ionizada/ 1000 ionizada</a:t>
            </a:r>
            <a:endParaRPr lang="es-ES" altLang="es-CL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6007101" y="698501"/>
            <a:ext cx="4003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s-ES_tradnl" altLang="es-CL">
                <a:solidFill>
                  <a:srgbClr val="2D2DB9">
                    <a:lumMod val="50000"/>
                  </a:srgbClr>
                </a:solidFill>
              </a:rPr>
              <a:t>pKa – pH = log ([HA]/ [A-])</a:t>
            </a:r>
          </a:p>
        </p:txBody>
      </p:sp>
    </p:spTree>
    <p:extLst>
      <p:ext uri="{BB962C8B-B14F-4D97-AF65-F5344CB8AC3E}">
        <p14:creationId xmlns:p14="http://schemas.microsoft.com/office/powerpoint/2010/main" val="65396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828800" y="1460501"/>
            <a:ext cx="6400800" cy="612775"/>
            <a:chOff x="192" y="920"/>
            <a:chExt cx="4032" cy="386"/>
          </a:xfrm>
        </p:grpSpPr>
        <p:sp>
          <p:nvSpPr>
            <p:cNvPr id="82972" name="Text Box 28"/>
            <p:cNvSpPr txBox="1">
              <a:spLocks noChangeArrowheads="1"/>
            </p:cNvSpPr>
            <p:nvPr/>
          </p:nvSpPr>
          <p:spPr bwMode="auto">
            <a:xfrm>
              <a:off x="192" y="939"/>
              <a:ext cx="9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73" name="Text Box 29"/>
            <p:cNvSpPr txBox="1">
              <a:spLocks noChangeArrowheads="1"/>
            </p:cNvSpPr>
            <p:nvPr/>
          </p:nvSpPr>
          <p:spPr bwMode="auto">
            <a:xfrm>
              <a:off x="3120" y="939"/>
              <a:ext cx="11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74" name="Text Box 30"/>
            <p:cNvSpPr txBox="1">
              <a:spLocks noChangeArrowheads="1"/>
            </p:cNvSpPr>
            <p:nvPr/>
          </p:nvSpPr>
          <p:spPr bwMode="auto">
            <a:xfrm>
              <a:off x="1968" y="941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 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75" name="Rectangle 31"/>
            <p:cNvSpPr>
              <a:spLocks noChangeArrowheads="1"/>
            </p:cNvSpPr>
            <p:nvPr/>
          </p:nvSpPr>
          <p:spPr bwMode="auto">
            <a:xfrm>
              <a:off x="2666" y="920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8880" name="Group 32"/>
            <p:cNvGrpSpPr>
              <a:grpSpLocks/>
            </p:cNvGrpSpPr>
            <p:nvPr/>
          </p:nvGrpSpPr>
          <p:grpSpPr bwMode="auto">
            <a:xfrm>
              <a:off x="1197" y="1112"/>
              <a:ext cx="483" cy="123"/>
              <a:chOff x="1629" y="1680"/>
              <a:chExt cx="483" cy="123"/>
            </a:xfrm>
          </p:grpSpPr>
          <p:sp>
            <p:nvSpPr>
              <p:cNvPr id="82977" name="Line 33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978" name="Line 34"/>
              <p:cNvSpPr>
                <a:spLocks noChangeShapeType="1"/>
              </p:cNvSpPr>
              <p:nvPr/>
            </p:nvSpPr>
            <p:spPr bwMode="auto">
              <a:xfrm flipH="1">
                <a:off x="1629" y="1803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819276" y="3241676"/>
            <a:ext cx="6181725" cy="612775"/>
            <a:chOff x="186" y="2042"/>
            <a:chExt cx="3894" cy="386"/>
          </a:xfrm>
        </p:grpSpPr>
        <p:sp>
          <p:nvSpPr>
            <p:cNvPr id="82965" name="Text Box 7"/>
            <p:cNvSpPr txBox="1">
              <a:spLocks noChangeArrowheads="1"/>
            </p:cNvSpPr>
            <p:nvPr/>
          </p:nvSpPr>
          <p:spPr bwMode="auto">
            <a:xfrm>
              <a:off x="186" y="2061"/>
              <a:ext cx="10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6" name="Text Box 9"/>
            <p:cNvSpPr txBox="1">
              <a:spLocks noChangeArrowheads="1"/>
            </p:cNvSpPr>
            <p:nvPr/>
          </p:nvSpPr>
          <p:spPr bwMode="auto">
            <a:xfrm>
              <a:off x="1968" y="2063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 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7" name="Rectangle 10"/>
            <p:cNvSpPr>
              <a:spLocks noChangeArrowheads="1"/>
            </p:cNvSpPr>
            <p:nvPr/>
          </p:nvSpPr>
          <p:spPr bwMode="auto">
            <a:xfrm>
              <a:off x="2666" y="2042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8872" name="Group 11"/>
            <p:cNvGrpSpPr>
              <a:grpSpLocks/>
            </p:cNvGrpSpPr>
            <p:nvPr/>
          </p:nvGrpSpPr>
          <p:grpSpPr bwMode="auto">
            <a:xfrm>
              <a:off x="1197" y="2234"/>
              <a:ext cx="483" cy="123"/>
              <a:chOff x="1629" y="1680"/>
              <a:chExt cx="483" cy="123"/>
            </a:xfrm>
          </p:grpSpPr>
          <p:sp>
            <p:nvSpPr>
              <p:cNvPr id="82970" name="Line 12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971" name="Line 13"/>
              <p:cNvSpPr>
                <a:spLocks noChangeShapeType="1"/>
              </p:cNvSpPr>
              <p:nvPr/>
            </p:nvSpPr>
            <p:spPr bwMode="auto">
              <a:xfrm flipH="1">
                <a:off x="1629" y="1803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2969" name="Text Box 35"/>
            <p:cNvSpPr txBox="1">
              <a:spLocks noChangeArrowheads="1"/>
            </p:cNvSpPr>
            <p:nvPr/>
          </p:nvSpPr>
          <p:spPr bwMode="auto">
            <a:xfrm>
              <a:off x="3076" y="2043"/>
              <a:ext cx="100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1928814" y="4933951"/>
            <a:ext cx="5919787" cy="619125"/>
            <a:chOff x="255" y="3108"/>
            <a:chExt cx="3729" cy="390"/>
          </a:xfrm>
        </p:grpSpPr>
        <p:grpSp>
          <p:nvGrpSpPr>
            <p:cNvPr id="78862" name="Group 16"/>
            <p:cNvGrpSpPr>
              <a:grpSpLocks/>
            </p:cNvGrpSpPr>
            <p:nvPr/>
          </p:nvGrpSpPr>
          <p:grpSpPr bwMode="auto">
            <a:xfrm>
              <a:off x="1245" y="3275"/>
              <a:ext cx="483" cy="123"/>
              <a:chOff x="1629" y="1680"/>
              <a:chExt cx="483" cy="123"/>
            </a:xfrm>
          </p:grpSpPr>
          <p:sp>
            <p:nvSpPr>
              <p:cNvPr id="82963" name="Line 17"/>
              <p:cNvSpPr>
                <a:spLocks noChangeShapeType="1"/>
              </p:cNvSpPr>
              <p:nvPr/>
            </p:nvSpPr>
            <p:spPr bwMode="auto">
              <a:xfrm>
                <a:off x="1632" y="1680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82964" name="Line 18"/>
              <p:cNvSpPr>
                <a:spLocks noChangeShapeType="1"/>
              </p:cNvSpPr>
              <p:nvPr/>
            </p:nvSpPr>
            <p:spPr bwMode="auto">
              <a:xfrm flipH="1">
                <a:off x="1629" y="1803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accent6">
                    <a:lumMod val="50000"/>
                  </a:schemeClr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82959" name="Text Box 20"/>
            <p:cNvSpPr txBox="1">
              <a:spLocks noChangeArrowheads="1"/>
            </p:cNvSpPr>
            <p:nvPr/>
          </p:nvSpPr>
          <p:spPr bwMode="auto">
            <a:xfrm>
              <a:off x="1944" y="3129"/>
              <a:ext cx="62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 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0" name="Rectangle 21"/>
            <p:cNvSpPr>
              <a:spLocks noChangeArrowheads="1"/>
            </p:cNvSpPr>
            <p:nvPr/>
          </p:nvSpPr>
          <p:spPr bwMode="auto">
            <a:xfrm>
              <a:off x="2642" y="3108"/>
              <a:ext cx="2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+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1" name="Text Box 36"/>
            <p:cNvSpPr txBox="1">
              <a:spLocks noChangeArrowheads="1"/>
            </p:cNvSpPr>
            <p:nvPr/>
          </p:nvSpPr>
          <p:spPr bwMode="auto">
            <a:xfrm>
              <a:off x="255" y="3133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HPO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2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82962" name="Text Box 37"/>
            <p:cNvSpPr txBox="1">
              <a:spLocks noChangeArrowheads="1"/>
            </p:cNvSpPr>
            <p:nvPr/>
          </p:nvSpPr>
          <p:spPr bwMode="auto">
            <a:xfrm>
              <a:off x="2976" y="3120"/>
              <a:ext cx="100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PO</a:t>
              </a:r>
              <a:r>
                <a:rPr lang="es-ES_tradnl" altLang="es-CL" sz="3200" b="1" baseline="-25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4</a:t>
              </a:r>
              <a:r>
                <a:rPr lang="es-ES_tradnl" altLang="es-CL" sz="4800" b="1" baseline="4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-</a:t>
              </a:r>
              <a:r>
                <a:rPr lang="es-ES_tradnl" altLang="es-CL" sz="3600" b="1" baseline="50000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3</a:t>
              </a:r>
              <a:r>
                <a:rPr lang="es-ES_tradnl" altLang="es-CL" sz="3200" b="1">
                  <a:solidFill>
                    <a:srgbClr val="2D2DB9">
                      <a:lumMod val="50000"/>
                    </a:srgbClr>
                  </a:solidFill>
                  <a:latin typeface="Times New Roman" panose="02020603050405020304" pitchFamily="18" charset="0"/>
                </a:rPr>
                <a:t> </a:t>
              </a:r>
              <a:endParaRPr lang="es-ES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8015289" y="1536701"/>
            <a:ext cx="2674937" cy="3857625"/>
            <a:chOff x="4089" y="968"/>
            <a:chExt cx="1685" cy="2430"/>
          </a:xfrm>
        </p:grpSpPr>
        <p:sp>
          <p:nvSpPr>
            <p:cNvPr id="109591" name="Text Box 23"/>
            <p:cNvSpPr txBox="1">
              <a:spLocks noChangeArrowheads="1"/>
            </p:cNvSpPr>
            <p:nvPr/>
          </p:nvSpPr>
          <p:spPr bwMode="auto">
            <a:xfrm>
              <a:off x="4089" y="2121"/>
              <a:ext cx="15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  <a:r>
                <a:rPr lang="es-ES_tradnl" sz="24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a2</a:t>
              </a: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6,2 x 10</a:t>
              </a:r>
              <a:r>
                <a:rPr lang="es-ES_tradnl" sz="2400" b="1" baseline="30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-8</a:t>
              </a:r>
              <a:endParaRPr lang="es-ES" sz="2400" b="1" baseline="3000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9592" name="Text Box 24"/>
            <p:cNvSpPr txBox="1">
              <a:spLocks noChangeArrowheads="1"/>
            </p:cNvSpPr>
            <p:nvPr/>
          </p:nvSpPr>
          <p:spPr bwMode="auto">
            <a:xfrm>
              <a:off x="4128" y="3110"/>
              <a:ext cx="164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  <a:r>
                <a:rPr lang="es-ES_tradnl" sz="24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a3</a:t>
              </a: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4,2 x 10</a:t>
              </a:r>
              <a:r>
                <a:rPr lang="es-ES_tradnl" sz="2400" b="1" baseline="30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-13</a:t>
              </a:r>
              <a:endParaRPr lang="es-ES" sz="2400" b="1" baseline="3000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9606" name="Text Box 38"/>
            <p:cNvSpPr txBox="1">
              <a:spLocks noChangeArrowheads="1"/>
            </p:cNvSpPr>
            <p:nvPr/>
          </p:nvSpPr>
          <p:spPr bwMode="auto">
            <a:xfrm>
              <a:off x="4096" y="968"/>
              <a:ext cx="15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K</a:t>
              </a:r>
              <a:r>
                <a:rPr lang="es-ES_tradnl" sz="24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a1</a:t>
              </a:r>
              <a:r>
                <a:rPr lang="es-ES_tradnl" sz="24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7,5 x 10</a:t>
              </a:r>
              <a:r>
                <a:rPr lang="es-ES_tradnl" sz="2400" b="1" baseline="30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-3</a:t>
              </a:r>
              <a:endParaRPr lang="es-ES" sz="2400" b="1" baseline="30000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8001001" y="2117725"/>
            <a:ext cx="1641475" cy="3829050"/>
            <a:chOff x="4080" y="1334"/>
            <a:chExt cx="1034" cy="2412"/>
          </a:xfrm>
        </p:grpSpPr>
        <p:sp>
          <p:nvSpPr>
            <p:cNvPr id="109594" name="Rectangle 26"/>
            <p:cNvSpPr>
              <a:spLocks noChangeArrowheads="1"/>
            </p:cNvSpPr>
            <p:nvPr/>
          </p:nvSpPr>
          <p:spPr bwMode="auto">
            <a:xfrm>
              <a:off x="4080" y="2486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pK</a:t>
              </a:r>
              <a:r>
                <a:rPr lang="es-ES_tradnl" sz="20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a1</a:t>
              </a: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7,2</a:t>
              </a:r>
              <a:endParaRPr lang="es-ES" sz="2000" b="1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9595" name="Rectangle 27"/>
            <p:cNvSpPr>
              <a:spLocks noChangeArrowheads="1"/>
            </p:cNvSpPr>
            <p:nvPr/>
          </p:nvSpPr>
          <p:spPr bwMode="auto">
            <a:xfrm>
              <a:off x="4151" y="3494"/>
              <a:ext cx="9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pK</a:t>
              </a:r>
              <a:r>
                <a:rPr lang="es-ES_tradnl" sz="20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a2</a:t>
              </a: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12,4</a:t>
              </a:r>
              <a:endParaRPr lang="es-ES" sz="2000" b="1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09607" name="Rectangle 39"/>
            <p:cNvSpPr>
              <a:spLocks noChangeArrowheads="1"/>
            </p:cNvSpPr>
            <p:nvPr/>
          </p:nvSpPr>
          <p:spPr bwMode="auto">
            <a:xfrm>
              <a:off x="4110" y="1334"/>
              <a:ext cx="86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pK</a:t>
              </a:r>
              <a:r>
                <a:rPr lang="es-ES_tradnl" sz="2000" b="1" baseline="-25000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a1</a:t>
              </a:r>
              <a:r>
                <a:rPr lang="es-ES_tradnl" sz="2000" b="1">
                  <a:solidFill>
                    <a:srgbClr val="2D2DB9">
                      <a:lumMod val="50000"/>
                    </a:srgb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anose="030F0702030302020204" pitchFamily="66" charset="0"/>
                </a:rPr>
                <a:t>= 2,1</a:t>
              </a:r>
              <a:endParaRPr lang="es-ES" sz="2000" b="1">
                <a:solidFill>
                  <a:srgbClr val="2D2DB9">
                    <a:lumMod val="5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82951" name="Text Box 40"/>
          <p:cNvSpPr txBox="1">
            <a:spLocks noChangeArrowheads="1"/>
          </p:cNvSpPr>
          <p:nvPr/>
        </p:nvSpPr>
        <p:spPr bwMode="auto">
          <a:xfrm>
            <a:off x="1905000" y="381000"/>
            <a:ext cx="655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La disociación del H</a:t>
            </a:r>
            <a:r>
              <a:rPr lang="es-ES_tradnl" altLang="es-CL" sz="3200" b="1" baseline="-2500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3</a:t>
            </a:r>
            <a:r>
              <a:rPr lang="es-ES_tradnl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PO</a:t>
            </a:r>
            <a:r>
              <a:rPr lang="es-ES_tradnl" altLang="es-CL" sz="3200" b="1" baseline="-25000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4</a:t>
            </a:r>
            <a:r>
              <a:rPr lang="es-ES_tradnl" altLang="es-CL" sz="3200" b="1">
                <a:solidFill>
                  <a:srgbClr val="2D2DB9">
                    <a:lumMod val="50000"/>
                  </a:srgbClr>
                </a:solidFill>
                <a:latin typeface="Times New Roman" panose="02020603050405020304" pitchFamily="18" charset="0"/>
              </a:rPr>
              <a:t>  </a:t>
            </a:r>
            <a:endParaRPr lang="es-ES" altLang="es-CL" sz="3200" b="1">
              <a:solidFill>
                <a:srgbClr val="2D2DB9">
                  <a:lumMod val="50000"/>
                </a:srgb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55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504825"/>
            <a:ext cx="7200900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6840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620713"/>
            <a:ext cx="8431212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549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6C62422-DBD2-407A-8A86-8A08599EBFCD}"/>
              </a:ext>
            </a:extLst>
          </p:cNvPr>
          <p:cNvSpPr txBox="1"/>
          <p:nvPr/>
        </p:nvSpPr>
        <p:spPr>
          <a:xfrm>
            <a:off x="1832245" y="1980165"/>
            <a:ext cx="88729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¿Cómo funciona una solución amortiguadora de pH?</a:t>
            </a:r>
            <a:endParaRPr lang="es-CL" sz="3200" dirty="0"/>
          </a:p>
        </p:txBody>
      </p:sp>
      <p:pic>
        <p:nvPicPr>
          <p:cNvPr id="4" name="Imagen 3" descr="Imagen que contiene Forma&#10;&#10;Descripción generada automáticamente">
            <a:extLst>
              <a:ext uri="{FF2B5EF4-FFF2-40B4-BE49-F238E27FC236}">
                <a16:creationId xmlns:a16="http://schemas.microsoft.com/office/drawing/2014/main" id="{BDDCBF45-7CBE-4311-B426-23FF87D1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2000" r="2166" b="3390"/>
          <a:stretch/>
        </p:blipFill>
        <p:spPr>
          <a:xfrm>
            <a:off x="4613851" y="3006587"/>
            <a:ext cx="3309730" cy="319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9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2743200" y="685801"/>
            <a:ext cx="7543800" cy="601663"/>
            <a:chOff x="768" y="1344"/>
            <a:chExt cx="4752" cy="379"/>
          </a:xfrm>
        </p:grpSpPr>
        <p:sp>
          <p:nvSpPr>
            <p:cNvPr id="70672" name="Text Box 3"/>
            <p:cNvSpPr txBox="1">
              <a:spLocks noChangeArrowheads="1"/>
            </p:cNvSpPr>
            <p:nvPr/>
          </p:nvSpPr>
          <p:spPr bwMode="auto">
            <a:xfrm>
              <a:off x="768" y="1393"/>
              <a:ext cx="7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HA</a:t>
              </a:r>
              <a:r>
                <a:rPr lang="es-ES_tradnl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 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3" name="Text Box 4"/>
            <p:cNvSpPr txBox="1">
              <a:spLocks noChangeArrowheads="1"/>
            </p:cNvSpPr>
            <p:nvPr/>
          </p:nvSpPr>
          <p:spPr bwMode="auto">
            <a:xfrm>
              <a:off x="2866" y="1377"/>
              <a:ext cx="6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H</a:t>
              </a:r>
              <a:r>
                <a:rPr lang="es-MX" altLang="es-CL" sz="2800" b="1" baseline="5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 </a:t>
              </a:r>
              <a:r>
                <a:rPr lang="es-MX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4" name="Text Box 5"/>
            <p:cNvSpPr txBox="1">
              <a:spLocks noChangeArrowheads="1"/>
            </p:cNvSpPr>
            <p:nvPr/>
          </p:nvSpPr>
          <p:spPr bwMode="auto">
            <a:xfrm>
              <a:off x="3696" y="1377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5" name="Line 6"/>
            <p:cNvSpPr>
              <a:spLocks noChangeShapeType="1"/>
            </p:cNvSpPr>
            <p:nvPr/>
          </p:nvSpPr>
          <p:spPr bwMode="auto">
            <a:xfrm>
              <a:off x="2016" y="1488"/>
              <a:ext cx="67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6" name="Text Box 7"/>
            <p:cNvSpPr txBox="1">
              <a:spLocks noChangeArrowheads="1"/>
            </p:cNvSpPr>
            <p:nvPr/>
          </p:nvSpPr>
          <p:spPr bwMode="auto">
            <a:xfrm>
              <a:off x="4224" y="1344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A</a:t>
              </a:r>
              <a:r>
                <a:rPr lang="es-MX" altLang="es-CL" sz="2800" b="1" baseline="5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 </a:t>
              </a:r>
              <a:r>
                <a:rPr lang="es-MX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7" name="Line 8"/>
            <p:cNvSpPr>
              <a:spLocks noChangeShapeType="1"/>
            </p:cNvSpPr>
            <p:nvPr/>
          </p:nvSpPr>
          <p:spPr bwMode="auto">
            <a:xfrm flipH="1">
              <a:off x="2016" y="1632"/>
              <a:ext cx="67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886200" y="1905000"/>
            <a:ext cx="3719513" cy="1376363"/>
            <a:chOff x="1440" y="432"/>
            <a:chExt cx="2343" cy="867"/>
          </a:xfrm>
        </p:grpSpPr>
        <p:sp>
          <p:nvSpPr>
            <p:cNvPr id="70668" name="Text Box 10"/>
            <p:cNvSpPr txBox="1">
              <a:spLocks noChangeArrowheads="1"/>
            </p:cNvSpPr>
            <p:nvPr/>
          </p:nvSpPr>
          <p:spPr bwMode="auto">
            <a:xfrm>
              <a:off x="1440" y="665"/>
              <a:ext cx="72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K</a:t>
              </a:r>
              <a:r>
                <a:rPr lang="es-ES_tradnl" altLang="es-CL" sz="27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a</a:t>
              </a: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 = </a:t>
              </a:r>
              <a:endParaRPr lang="es-ES" altLang="es-CL" sz="2700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69" name="Text Box 11"/>
            <p:cNvSpPr txBox="1">
              <a:spLocks noChangeArrowheads="1"/>
            </p:cNvSpPr>
            <p:nvPr/>
          </p:nvSpPr>
          <p:spPr bwMode="auto">
            <a:xfrm>
              <a:off x="2216" y="432"/>
              <a:ext cx="138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</a:t>
              </a:r>
              <a:r>
                <a:rPr lang="es-ES_tradnl" altLang="es-CL" sz="2700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 [A</a:t>
              </a:r>
              <a:r>
                <a:rPr lang="es-ES_tradnl" altLang="es-CL" sz="2700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</a:t>
              </a: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 </a:t>
              </a:r>
              <a:endParaRPr lang="es-ES" altLang="es-CL" sz="2700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0" name="Line 12"/>
            <p:cNvSpPr>
              <a:spLocks noChangeShapeType="1"/>
            </p:cNvSpPr>
            <p:nvPr/>
          </p:nvSpPr>
          <p:spPr bwMode="auto">
            <a:xfrm flipV="1">
              <a:off x="2089" y="819"/>
              <a:ext cx="1250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0671" name="Text Box 13"/>
            <p:cNvSpPr txBox="1">
              <a:spLocks noChangeArrowheads="1"/>
            </p:cNvSpPr>
            <p:nvPr/>
          </p:nvSpPr>
          <p:spPr bwMode="auto">
            <a:xfrm>
              <a:off x="2399" y="982"/>
              <a:ext cx="1384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700" b="1" dirty="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[HA]</a:t>
              </a:r>
              <a:endParaRPr lang="es-ES" altLang="es-CL" sz="2700" b="1" dirty="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810000" y="3687763"/>
            <a:ext cx="3124200" cy="1193800"/>
            <a:chOff x="1440" y="2323"/>
            <a:chExt cx="1968" cy="752"/>
          </a:xfrm>
        </p:grpSpPr>
        <p:sp>
          <p:nvSpPr>
            <p:cNvPr id="70662" name="Text Box 15"/>
            <p:cNvSpPr txBox="1">
              <a:spLocks noChangeArrowheads="1"/>
            </p:cNvSpPr>
            <p:nvPr/>
          </p:nvSpPr>
          <p:spPr bwMode="auto">
            <a:xfrm>
              <a:off x="1440" y="2515"/>
              <a:ext cx="1008" cy="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</a:t>
              </a:r>
              <a:r>
                <a:rPr lang="es-ES_tradnl" altLang="es-CL" sz="2700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r>
                <a:rPr lang="es-ES_tradnl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 = </a:t>
              </a:r>
              <a:endParaRPr lang="es-ES" altLang="es-CL" sz="2700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grpSp>
          <p:nvGrpSpPr>
            <p:cNvPr id="66567" name="Group 16"/>
            <p:cNvGrpSpPr>
              <a:grpSpLocks/>
            </p:cNvGrpSpPr>
            <p:nvPr/>
          </p:nvGrpSpPr>
          <p:grpSpPr bwMode="auto">
            <a:xfrm>
              <a:off x="2266" y="2323"/>
              <a:ext cx="1142" cy="752"/>
              <a:chOff x="1872" y="2400"/>
              <a:chExt cx="1142" cy="752"/>
            </a:xfrm>
          </p:grpSpPr>
          <p:sp>
            <p:nvSpPr>
              <p:cNvPr id="70664" name="Text Box 17"/>
              <p:cNvSpPr txBox="1">
                <a:spLocks noChangeArrowheads="1"/>
              </p:cNvSpPr>
              <p:nvPr/>
            </p:nvSpPr>
            <p:spPr bwMode="auto">
              <a:xfrm>
                <a:off x="1872" y="2592"/>
                <a:ext cx="724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sz="2700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K</a:t>
                </a:r>
                <a:r>
                  <a:rPr lang="es-ES_tradnl" altLang="es-CL" sz="2700" b="1" baseline="-25000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a</a:t>
                </a:r>
                <a:r>
                  <a:rPr lang="es-ES_tradnl" altLang="es-CL" sz="2700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 </a:t>
                </a:r>
                <a:endParaRPr lang="es-ES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70665" name="Line 18"/>
              <p:cNvSpPr>
                <a:spLocks noChangeShapeType="1"/>
              </p:cNvSpPr>
              <p:nvPr/>
            </p:nvSpPr>
            <p:spPr bwMode="auto">
              <a:xfrm flipV="1">
                <a:off x="2264" y="2763"/>
                <a:ext cx="750" cy="0"/>
              </a:xfrm>
              <a:prstGeom prst="line">
                <a:avLst/>
              </a:prstGeom>
              <a:noFill/>
              <a:ln w="3810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sz="2400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70666" name="Text Box 19"/>
              <p:cNvSpPr txBox="1">
                <a:spLocks noChangeArrowheads="1"/>
              </p:cNvSpPr>
              <p:nvPr/>
            </p:nvSpPr>
            <p:spPr bwMode="auto">
              <a:xfrm>
                <a:off x="2352" y="2400"/>
                <a:ext cx="624" cy="3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sz="2700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[HA]</a:t>
                </a:r>
                <a:endParaRPr lang="es-ES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  <p:sp>
            <p:nvSpPr>
              <p:cNvPr id="70667" name="Rectangle 20"/>
              <p:cNvSpPr>
                <a:spLocks noChangeArrowheads="1"/>
              </p:cNvSpPr>
              <p:nvPr/>
            </p:nvSpPr>
            <p:spPr bwMode="auto">
              <a:xfrm>
                <a:off x="2404" y="2832"/>
                <a:ext cx="468" cy="3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sz="2700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[A</a:t>
                </a:r>
                <a:r>
                  <a:rPr lang="es-ES_tradnl" altLang="es-CL" sz="2700" b="1" baseline="60000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-</a:t>
                </a:r>
                <a:r>
                  <a:rPr lang="es-ES_tradnl" altLang="es-CL" sz="2700" b="1">
                    <a:solidFill>
                      <a:srgbClr val="2D2DB9">
                        <a:lumMod val="50000"/>
                      </a:srgbClr>
                    </a:solidFill>
                    <a:latin typeface="Times New Roman"/>
                  </a:rPr>
                  <a:t>]</a:t>
                </a:r>
                <a:endParaRPr lang="es-ES" altLang="es-CL" sz="2700" b="1">
                  <a:solidFill>
                    <a:srgbClr val="2D2DB9">
                      <a:lumMod val="50000"/>
                    </a:srgbClr>
                  </a:solidFill>
                  <a:latin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261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338605" y="203059"/>
            <a:ext cx="64432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>
                <a:solidFill>
                  <a:srgbClr val="C00000"/>
                </a:solidFill>
                <a:latin typeface="Arial" panose="020B0604020202020204" pitchFamily="34" charset="0"/>
              </a:rPr>
              <a:t>HA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3532064" y="726510"/>
            <a:ext cx="4822795" cy="5383335"/>
            <a:chOff x="3532064" y="726510"/>
            <a:chExt cx="4822795" cy="5383335"/>
          </a:xfrm>
        </p:grpSpPr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3532064" y="726510"/>
              <a:ext cx="4822795" cy="538333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37590" y="726510"/>
              <a:ext cx="4197391" cy="5118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3839066" y="2050281"/>
              <a:ext cx="4194000" cy="379481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3850116" y="497910"/>
            <a:ext cx="4176000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Forma libre 9"/>
          <p:cNvSpPr/>
          <p:nvPr/>
        </p:nvSpPr>
        <p:spPr>
          <a:xfrm>
            <a:off x="2141951" y="203059"/>
            <a:ext cx="2693096" cy="1087122"/>
          </a:xfrm>
          <a:custGeom>
            <a:avLst/>
            <a:gdLst>
              <a:gd name="connsiteX0" fmla="*/ 0 w 2693096"/>
              <a:gd name="connsiteY0" fmla="*/ 172722 h 1087122"/>
              <a:gd name="connsiteX1" fmla="*/ 1565753 w 2693096"/>
              <a:gd name="connsiteY1" fmla="*/ 22409 h 1087122"/>
              <a:gd name="connsiteX2" fmla="*/ 2455101 w 2693096"/>
              <a:gd name="connsiteY2" fmla="*/ 598607 h 1087122"/>
              <a:gd name="connsiteX3" fmla="*/ 2693096 w 2693096"/>
              <a:gd name="connsiteY3" fmla="*/ 1087122 h 10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96" h="1087122">
                <a:moveTo>
                  <a:pt x="0" y="172722"/>
                </a:moveTo>
                <a:cubicBezTo>
                  <a:pt x="578285" y="62075"/>
                  <a:pt x="1156570" y="-48572"/>
                  <a:pt x="1565753" y="22409"/>
                </a:cubicBezTo>
                <a:cubicBezTo>
                  <a:pt x="1974936" y="93390"/>
                  <a:pt x="2267211" y="421155"/>
                  <a:pt x="2455101" y="598607"/>
                </a:cubicBezTo>
                <a:cubicBezTo>
                  <a:pt x="2642992" y="776059"/>
                  <a:pt x="2668044" y="931590"/>
                  <a:pt x="2693096" y="1087122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grpSp>
        <p:nvGrpSpPr>
          <p:cNvPr id="45" name="Grupo 44"/>
          <p:cNvGrpSpPr/>
          <p:nvPr/>
        </p:nvGrpSpPr>
        <p:grpSpPr>
          <a:xfrm>
            <a:off x="3885972" y="2489048"/>
            <a:ext cx="3923923" cy="3269208"/>
            <a:chOff x="3885972" y="2489048"/>
            <a:chExt cx="3923923" cy="3269208"/>
          </a:xfrm>
        </p:grpSpPr>
        <p:grpSp>
          <p:nvGrpSpPr>
            <p:cNvPr id="43" name="Grupo 42"/>
            <p:cNvGrpSpPr/>
            <p:nvPr/>
          </p:nvGrpSpPr>
          <p:grpSpPr>
            <a:xfrm>
              <a:off x="3885972" y="2489048"/>
              <a:ext cx="3923923" cy="3269208"/>
              <a:chOff x="3885972" y="2489048"/>
              <a:chExt cx="3923923" cy="3269208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4548183" y="2613952"/>
                <a:ext cx="2775765" cy="2788102"/>
                <a:chOff x="291878" y="3490486"/>
                <a:chExt cx="2775765" cy="2788102"/>
              </a:xfrm>
            </p:grpSpPr>
            <p:sp>
              <p:nvSpPr>
                <p:cNvPr id="14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26750" y="3490486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941725" y="4220819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962781" y="3822782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626240" y="4551879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203733" y="5733531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91878" y="4708019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0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694285" y="5165219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23323" y="4813307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30144" y="5444801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3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559413" y="5821388"/>
                  <a:ext cx="644320" cy="457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s-ES_tradnl" altLang="es-CL" sz="2400" b="1" dirty="0">
                      <a:solidFill>
                        <a:srgbClr val="C00000"/>
                      </a:solidFill>
                      <a:latin typeface="Arial" panose="020B0604020202020204" pitchFamily="34" charset="0"/>
                    </a:rPr>
                    <a:t>HA</a:t>
                  </a:r>
                  <a:endParaRPr lang="es-ES" altLang="es-CL" sz="2400" b="1" baseline="-25000" dirty="0">
                    <a:solidFill>
                      <a:srgbClr val="C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4120662" y="5301056"/>
                <a:ext cx="64432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HA</a:t>
                </a:r>
                <a:endParaRPr lang="es-ES" altLang="es-CL" sz="2400" b="1" baseline="-250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1" name="Text Box 7"/>
              <p:cNvSpPr txBox="1">
                <a:spLocks noChangeArrowheads="1"/>
              </p:cNvSpPr>
              <p:nvPr/>
            </p:nvSpPr>
            <p:spPr bwMode="auto">
              <a:xfrm>
                <a:off x="7165575" y="5154073"/>
                <a:ext cx="64432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HA</a:t>
                </a:r>
                <a:endParaRPr lang="es-ES" altLang="es-CL" sz="2400" b="1" baseline="-250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3885972" y="2489048"/>
                <a:ext cx="644320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HA</a:t>
                </a:r>
                <a:endParaRPr lang="es-ES" altLang="es-CL" sz="2400" b="1" baseline="-2500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4" name="Text Box 7"/>
            <p:cNvSpPr txBox="1">
              <a:spLocks noChangeArrowheads="1"/>
            </p:cNvSpPr>
            <p:nvPr/>
          </p:nvSpPr>
          <p:spPr bwMode="auto">
            <a:xfrm>
              <a:off x="3893065" y="4312356"/>
              <a:ext cx="64432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solidFill>
                    <a:srgbClr val="C00000"/>
                  </a:solidFill>
                  <a:latin typeface="Arial" panose="020B0604020202020204" pitchFamily="34" charset="0"/>
                </a:rPr>
                <a:t>HA</a:t>
              </a:r>
              <a:endParaRPr lang="es-ES" altLang="es-CL" sz="2400" b="1" baseline="-25000" dirty="0">
                <a:solidFill>
                  <a:srgbClr val="C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9" name="Grupo 38"/>
          <p:cNvGrpSpPr/>
          <p:nvPr/>
        </p:nvGrpSpPr>
        <p:grpSpPr>
          <a:xfrm>
            <a:off x="4346607" y="2279659"/>
            <a:ext cx="2871182" cy="2524634"/>
            <a:chOff x="4548183" y="2295444"/>
            <a:chExt cx="2871182" cy="2524634"/>
          </a:xfrm>
        </p:grpSpPr>
        <p:grpSp>
          <p:nvGrpSpPr>
            <p:cNvPr id="36" name="Grupo 35"/>
            <p:cNvGrpSpPr/>
            <p:nvPr/>
          </p:nvGrpSpPr>
          <p:grpSpPr>
            <a:xfrm>
              <a:off x="5369355" y="2295444"/>
              <a:ext cx="2050010" cy="2343692"/>
              <a:chOff x="9149646" y="1821681"/>
              <a:chExt cx="2050010" cy="2343692"/>
            </a:xfrm>
          </p:grpSpPr>
          <p:sp>
            <p:nvSpPr>
              <p:cNvPr id="30" name="Text Box 9"/>
              <p:cNvSpPr txBox="1">
                <a:spLocks noChangeArrowheads="1"/>
              </p:cNvSpPr>
              <p:nvPr/>
            </p:nvSpPr>
            <p:spPr bwMode="auto">
              <a:xfrm>
                <a:off x="9198848" y="2156752"/>
                <a:ext cx="6923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H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+</a:t>
                </a:r>
                <a:r>
                  <a:rPr lang="es-ES_tradnl" altLang="es-CL" sz="2400" b="1" dirty="0">
                    <a:latin typeface="Arial" panose="020B0604020202020204" pitchFamily="34" charset="0"/>
                  </a:rPr>
                  <a:t> 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1" name="Text Box 9"/>
              <p:cNvSpPr txBox="1">
                <a:spLocks noChangeArrowheads="1"/>
              </p:cNvSpPr>
              <p:nvPr/>
            </p:nvSpPr>
            <p:spPr bwMode="auto">
              <a:xfrm>
                <a:off x="9915135" y="2822920"/>
                <a:ext cx="6923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H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+</a:t>
                </a:r>
                <a:r>
                  <a:rPr lang="es-ES_tradnl" altLang="es-CL" sz="2400" b="1" dirty="0">
                    <a:latin typeface="Arial" panose="020B0604020202020204" pitchFamily="34" charset="0"/>
                  </a:rPr>
                  <a:t> 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2" name="Text Box 9"/>
              <p:cNvSpPr txBox="1">
                <a:spLocks noChangeArrowheads="1"/>
              </p:cNvSpPr>
              <p:nvPr/>
            </p:nvSpPr>
            <p:spPr bwMode="auto">
              <a:xfrm>
                <a:off x="9149646" y="3484962"/>
                <a:ext cx="692338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H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+</a:t>
                </a:r>
                <a:r>
                  <a:rPr lang="es-ES_tradnl" altLang="es-CL" sz="2400" b="1" dirty="0">
                    <a:latin typeface="Arial" panose="020B0604020202020204" pitchFamily="34" charset="0"/>
                  </a:rPr>
                  <a:t> 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3" name="Text Box 10"/>
              <p:cNvSpPr txBox="1">
                <a:spLocks noChangeArrowheads="1"/>
              </p:cNvSpPr>
              <p:nvPr/>
            </p:nvSpPr>
            <p:spPr bwMode="auto">
              <a:xfrm>
                <a:off x="10007514" y="1821681"/>
                <a:ext cx="50757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A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-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4" name="Text Box 10"/>
              <p:cNvSpPr txBox="1">
                <a:spLocks noChangeArrowheads="1"/>
              </p:cNvSpPr>
              <p:nvPr/>
            </p:nvSpPr>
            <p:spPr bwMode="auto">
              <a:xfrm>
                <a:off x="9910316" y="3708173"/>
                <a:ext cx="50757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A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-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5" name="Text Box 10"/>
              <p:cNvSpPr txBox="1">
                <a:spLocks noChangeArrowheads="1"/>
              </p:cNvSpPr>
              <p:nvPr/>
            </p:nvSpPr>
            <p:spPr bwMode="auto">
              <a:xfrm>
                <a:off x="10692077" y="2961780"/>
                <a:ext cx="507579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ES_tradnl" altLang="es-CL" sz="2400" b="1" dirty="0">
                    <a:latin typeface="Arial" panose="020B0604020202020204" pitchFamily="34" charset="0"/>
                  </a:rPr>
                  <a:t>A</a:t>
                </a:r>
                <a:r>
                  <a:rPr lang="es-ES_tradnl" altLang="es-CL" sz="2400" b="1" baseline="50000" dirty="0">
                    <a:latin typeface="Arial" panose="020B0604020202020204" pitchFamily="34" charset="0"/>
                  </a:rPr>
                  <a:t>-</a:t>
                </a:r>
                <a:endParaRPr lang="es-ES" altLang="es-CL" sz="2400" b="1" baseline="-25000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7" name="Elipse 36"/>
            <p:cNvSpPr/>
            <p:nvPr/>
          </p:nvSpPr>
          <p:spPr>
            <a:xfrm>
              <a:off x="4548183" y="2613952"/>
              <a:ext cx="870374" cy="574091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38" name="Elipse 37"/>
            <p:cNvSpPr/>
            <p:nvPr/>
          </p:nvSpPr>
          <p:spPr>
            <a:xfrm>
              <a:off x="4983370" y="4326103"/>
              <a:ext cx="764303" cy="493975"/>
            </a:xfrm>
            <a:prstGeom prst="ellipse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</p:spTree>
    <p:extLst>
      <p:ext uri="{BB962C8B-B14F-4D97-AF65-F5344CB8AC3E}">
        <p14:creationId xmlns:p14="http://schemas.microsoft.com/office/powerpoint/2010/main" val="124945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1566863" y="2873979"/>
            <a:ext cx="8915400" cy="0"/>
          </a:xfrm>
          <a:prstGeom prst="line">
            <a:avLst/>
          </a:prstGeom>
          <a:noFill/>
          <a:ln w="952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CL" sz="24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038600" y="3386742"/>
            <a:ext cx="838200" cy="715962"/>
            <a:chOff x="1584" y="2477"/>
            <a:chExt cx="528" cy="451"/>
          </a:xfrm>
        </p:grpSpPr>
        <p:sp>
          <p:nvSpPr>
            <p:cNvPr id="67623" name="AutoShape 4"/>
            <p:cNvSpPr>
              <a:spLocks noChangeArrowheads="1"/>
            </p:cNvSpPr>
            <p:nvPr/>
          </p:nvSpPr>
          <p:spPr bwMode="auto">
            <a:xfrm>
              <a:off x="1584" y="2784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720" name="Text Box 5"/>
            <p:cNvSpPr txBox="1">
              <a:spLocks noChangeArrowheads="1"/>
            </p:cNvSpPr>
            <p:nvPr/>
          </p:nvSpPr>
          <p:spPr bwMode="auto">
            <a:xfrm>
              <a:off x="1618" y="2477"/>
              <a:ext cx="49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 dirty="0">
                  <a:solidFill>
                    <a:srgbClr val="2D2DB9">
                      <a:lumMod val="50000"/>
                    </a:srgbClr>
                  </a:solidFill>
                </a:rPr>
                <a:t>OH</a:t>
              </a:r>
              <a:r>
                <a:rPr lang="es-ES_tradnl" altLang="es-CL" b="1" baseline="50000" dirty="0">
                  <a:solidFill>
                    <a:srgbClr val="2D2DB9">
                      <a:lumMod val="50000"/>
                    </a:srgbClr>
                  </a:solidFill>
                </a:rPr>
                <a:t>-</a:t>
              </a:r>
              <a:endParaRPr lang="es-ES" altLang="es-CL" b="1" baseline="50000" dirty="0">
                <a:solidFill>
                  <a:srgbClr val="2D2DB9">
                    <a:lumMod val="50000"/>
                  </a:srgbClr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7239000" y="3416904"/>
            <a:ext cx="762000" cy="685800"/>
            <a:chOff x="3600" y="2496"/>
            <a:chExt cx="480" cy="432"/>
          </a:xfrm>
        </p:grpSpPr>
        <p:sp>
          <p:nvSpPr>
            <p:cNvPr id="67621" name="AutoShape 7"/>
            <p:cNvSpPr>
              <a:spLocks noChangeArrowheads="1"/>
            </p:cNvSpPr>
            <p:nvPr/>
          </p:nvSpPr>
          <p:spPr bwMode="auto">
            <a:xfrm flipH="1">
              <a:off x="3600" y="2784"/>
              <a:ext cx="480" cy="144"/>
            </a:xfrm>
            <a:prstGeom prst="leftArrow">
              <a:avLst>
                <a:gd name="adj1" fmla="val 50000"/>
                <a:gd name="adj2" fmla="val 8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1718" name="Text Box 8"/>
            <p:cNvSpPr txBox="1">
              <a:spLocks noChangeArrowheads="1"/>
            </p:cNvSpPr>
            <p:nvPr/>
          </p:nvSpPr>
          <p:spPr bwMode="auto">
            <a:xfrm>
              <a:off x="3691" y="2496"/>
              <a:ext cx="3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 dirty="0">
                  <a:solidFill>
                    <a:srgbClr val="2D2DB9">
                      <a:lumMod val="50000"/>
                    </a:srgbClr>
                  </a:solidFill>
                </a:rPr>
                <a:t>H</a:t>
              </a:r>
              <a:r>
                <a:rPr lang="es-ES_tradnl" altLang="es-CL" b="1" baseline="50000" dirty="0">
                  <a:solidFill>
                    <a:srgbClr val="2D2DB9">
                      <a:lumMod val="50000"/>
                    </a:srgbClr>
                  </a:solidFill>
                </a:rPr>
                <a:t>+</a:t>
              </a:r>
              <a:endParaRPr lang="es-ES" altLang="es-CL" b="1" baseline="50000" dirty="0">
                <a:solidFill>
                  <a:srgbClr val="2D2DB9">
                    <a:lumMod val="50000"/>
                  </a:srgbClr>
                </a:solidFill>
              </a:endParaRPr>
            </a:p>
          </p:txBody>
        </p:sp>
      </p:grpSp>
      <p:grpSp>
        <p:nvGrpSpPr>
          <p:cNvPr id="67589" name="Group 9"/>
          <p:cNvGrpSpPr>
            <a:grpSpLocks/>
          </p:cNvGrpSpPr>
          <p:nvPr/>
        </p:nvGrpSpPr>
        <p:grpSpPr bwMode="auto">
          <a:xfrm>
            <a:off x="5105400" y="2883504"/>
            <a:ext cx="1905000" cy="2209800"/>
            <a:chOff x="2256" y="2160"/>
            <a:chExt cx="1200" cy="1392"/>
          </a:xfrm>
        </p:grpSpPr>
        <p:grpSp>
          <p:nvGrpSpPr>
            <p:cNvPr id="67615" name="Group 10"/>
            <p:cNvGrpSpPr>
              <a:grpSpLocks/>
            </p:cNvGrpSpPr>
            <p:nvPr/>
          </p:nvGrpSpPr>
          <p:grpSpPr bwMode="auto">
            <a:xfrm>
              <a:off x="2256" y="2160"/>
              <a:ext cx="1200" cy="1392"/>
              <a:chOff x="2208" y="2160"/>
              <a:chExt cx="1200" cy="1392"/>
            </a:xfrm>
          </p:grpSpPr>
          <p:sp>
            <p:nvSpPr>
              <p:cNvPr id="67619" name="Rectangle 11"/>
              <p:cNvSpPr>
                <a:spLocks noChangeArrowheads="1"/>
              </p:cNvSpPr>
              <p:nvPr/>
            </p:nvSpPr>
            <p:spPr bwMode="auto">
              <a:xfrm>
                <a:off x="2208" y="2160"/>
                <a:ext cx="576" cy="1392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MX" altLang="es-CL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20" name="Rectangle 12"/>
              <p:cNvSpPr>
                <a:spLocks noChangeArrowheads="1"/>
              </p:cNvSpPr>
              <p:nvPr/>
            </p:nvSpPr>
            <p:spPr bwMode="auto">
              <a:xfrm>
                <a:off x="2832" y="2160"/>
                <a:ext cx="576" cy="1392"/>
              </a:xfrm>
              <a:prstGeom prst="rect">
                <a:avLst/>
              </a:prstGeom>
              <a:solidFill>
                <a:srgbClr val="CC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endParaRPr lang="es-MX" altLang="es-CL" sz="24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67616" name="Group 13"/>
            <p:cNvGrpSpPr>
              <a:grpSpLocks/>
            </p:cNvGrpSpPr>
            <p:nvPr/>
          </p:nvGrpSpPr>
          <p:grpSpPr bwMode="auto">
            <a:xfrm>
              <a:off x="2333" y="2592"/>
              <a:ext cx="958" cy="288"/>
              <a:chOff x="2333" y="2592"/>
              <a:chExt cx="958" cy="288"/>
            </a:xfrm>
          </p:grpSpPr>
          <p:sp>
            <p:nvSpPr>
              <p:cNvPr id="67617" name="Text Box 14"/>
              <p:cNvSpPr txBox="1">
                <a:spLocks noChangeArrowheads="1"/>
              </p:cNvSpPr>
              <p:nvPr/>
            </p:nvSpPr>
            <p:spPr bwMode="auto">
              <a:xfrm>
                <a:off x="2333" y="2592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HA</a:t>
                </a:r>
                <a:endParaRPr lang="es-ES" altLang="es-CL" sz="2400" b="1" baseline="5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18" name="Text Box 15"/>
              <p:cNvSpPr txBox="1">
                <a:spLocks noChangeArrowheads="1"/>
              </p:cNvSpPr>
              <p:nvPr/>
            </p:nvSpPr>
            <p:spPr bwMode="auto">
              <a:xfrm>
                <a:off x="2957" y="259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s-ES_tradnl" altLang="es-CL" sz="2400" b="1" baseline="60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</a:t>
                </a:r>
                <a:endParaRPr lang="es-ES" altLang="es-CL" sz="2400" b="1" baseline="6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828800" y="2426304"/>
            <a:ext cx="1905000" cy="2667000"/>
            <a:chOff x="192" y="1872"/>
            <a:chExt cx="1200" cy="1680"/>
          </a:xfrm>
        </p:grpSpPr>
        <p:sp>
          <p:nvSpPr>
            <p:cNvPr id="67610" name="Rectangle 17"/>
            <p:cNvSpPr>
              <a:spLocks noChangeArrowheads="1"/>
            </p:cNvSpPr>
            <p:nvPr/>
          </p:nvSpPr>
          <p:spPr bwMode="auto">
            <a:xfrm>
              <a:off x="192" y="2439"/>
              <a:ext cx="576" cy="111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11" name="Rectangle 18"/>
            <p:cNvSpPr>
              <a:spLocks noChangeArrowheads="1"/>
            </p:cNvSpPr>
            <p:nvPr/>
          </p:nvSpPr>
          <p:spPr bwMode="auto">
            <a:xfrm>
              <a:off x="816" y="1872"/>
              <a:ext cx="576" cy="1671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67612" name="Group 19"/>
            <p:cNvGrpSpPr>
              <a:grpSpLocks/>
            </p:cNvGrpSpPr>
            <p:nvPr/>
          </p:nvGrpSpPr>
          <p:grpSpPr bwMode="auto">
            <a:xfrm>
              <a:off x="290" y="2592"/>
              <a:ext cx="958" cy="288"/>
              <a:chOff x="2333" y="2592"/>
              <a:chExt cx="958" cy="288"/>
            </a:xfrm>
          </p:grpSpPr>
          <p:sp>
            <p:nvSpPr>
              <p:cNvPr id="67613" name="Text Box 20"/>
              <p:cNvSpPr txBox="1">
                <a:spLocks noChangeArrowheads="1"/>
              </p:cNvSpPr>
              <p:nvPr/>
            </p:nvSpPr>
            <p:spPr bwMode="auto">
              <a:xfrm>
                <a:off x="2333" y="2592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HA</a:t>
                </a:r>
                <a:endParaRPr lang="es-ES" altLang="es-CL" sz="2400" b="1" baseline="5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14" name="Text Box 21"/>
              <p:cNvSpPr txBox="1">
                <a:spLocks noChangeArrowheads="1"/>
              </p:cNvSpPr>
              <p:nvPr/>
            </p:nvSpPr>
            <p:spPr bwMode="auto">
              <a:xfrm>
                <a:off x="2957" y="259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s-ES_tradnl" altLang="es-CL" sz="2400" b="1" baseline="60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</a:t>
                </a:r>
                <a:endParaRPr lang="es-ES" altLang="es-CL" sz="2400" b="1" baseline="6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8534400" y="2440592"/>
            <a:ext cx="1905000" cy="2652712"/>
            <a:chOff x="4416" y="1881"/>
            <a:chExt cx="1200" cy="1671"/>
          </a:xfrm>
        </p:grpSpPr>
        <p:sp>
          <p:nvSpPr>
            <p:cNvPr id="67605" name="Rectangle 23"/>
            <p:cNvSpPr>
              <a:spLocks noChangeArrowheads="1"/>
            </p:cNvSpPr>
            <p:nvPr/>
          </p:nvSpPr>
          <p:spPr bwMode="auto">
            <a:xfrm>
              <a:off x="4416" y="1881"/>
              <a:ext cx="576" cy="167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67606" name="Rectangle 24"/>
            <p:cNvSpPr>
              <a:spLocks noChangeArrowheads="1"/>
            </p:cNvSpPr>
            <p:nvPr/>
          </p:nvSpPr>
          <p:spPr bwMode="auto">
            <a:xfrm>
              <a:off x="5040" y="2430"/>
              <a:ext cx="576" cy="111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endParaRPr lang="es-MX" altLang="es-CL" sz="240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grpSp>
          <p:nvGrpSpPr>
            <p:cNvPr id="67607" name="Group 25"/>
            <p:cNvGrpSpPr>
              <a:grpSpLocks/>
            </p:cNvGrpSpPr>
            <p:nvPr/>
          </p:nvGrpSpPr>
          <p:grpSpPr bwMode="auto">
            <a:xfrm>
              <a:off x="4562" y="2592"/>
              <a:ext cx="958" cy="288"/>
              <a:chOff x="2333" y="2592"/>
              <a:chExt cx="958" cy="288"/>
            </a:xfrm>
          </p:grpSpPr>
          <p:sp>
            <p:nvSpPr>
              <p:cNvPr id="67608" name="Text Box 26"/>
              <p:cNvSpPr txBox="1">
                <a:spLocks noChangeArrowheads="1"/>
              </p:cNvSpPr>
              <p:nvPr/>
            </p:nvSpPr>
            <p:spPr bwMode="auto">
              <a:xfrm>
                <a:off x="2333" y="2592"/>
                <a:ext cx="40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HA</a:t>
                </a:r>
                <a:endParaRPr lang="es-ES" altLang="es-CL" sz="2400" b="1" baseline="5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67609" name="Text Box 27"/>
              <p:cNvSpPr txBox="1">
                <a:spLocks noChangeArrowheads="1"/>
              </p:cNvSpPr>
              <p:nvPr/>
            </p:nvSpPr>
            <p:spPr bwMode="auto">
              <a:xfrm>
                <a:off x="2957" y="2592"/>
                <a:ext cx="3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es-ES_tradnl" altLang="es-CL" sz="2400" b="1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A</a:t>
                </a:r>
                <a:r>
                  <a:rPr lang="es-ES_tradnl" altLang="es-CL" sz="2400" b="1" baseline="60000">
                    <a:solidFill>
                      <a:srgbClr val="000000"/>
                    </a:solidFill>
                    <a:latin typeface="Comic Sans MS" panose="030F0702030302020204" pitchFamily="66" charset="0"/>
                  </a:rPr>
                  <a:t>-</a:t>
                </a:r>
                <a:endParaRPr lang="es-ES" altLang="es-CL" sz="2400" b="1" baseline="60000">
                  <a:solidFill>
                    <a:srgbClr val="00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67593" name="Group 34"/>
          <p:cNvGrpSpPr>
            <a:grpSpLocks/>
          </p:cNvGrpSpPr>
          <p:nvPr/>
        </p:nvGrpSpPr>
        <p:grpSpPr bwMode="auto">
          <a:xfrm>
            <a:off x="2743200" y="228601"/>
            <a:ext cx="7543800" cy="601663"/>
            <a:chOff x="768" y="1344"/>
            <a:chExt cx="4752" cy="379"/>
          </a:xfrm>
        </p:grpSpPr>
        <p:sp>
          <p:nvSpPr>
            <p:cNvPr id="71690" name="Text Box 35"/>
            <p:cNvSpPr txBox="1">
              <a:spLocks noChangeArrowheads="1"/>
            </p:cNvSpPr>
            <p:nvPr/>
          </p:nvSpPr>
          <p:spPr bwMode="auto">
            <a:xfrm>
              <a:off x="768" y="1393"/>
              <a:ext cx="75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HA</a:t>
              </a:r>
              <a:r>
                <a:rPr lang="es-ES_tradnl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 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1691" name="Text Box 36"/>
            <p:cNvSpPr txBox="1">
              <a:spLocks noChangeArrowheads="1"/>
            </p:cNvSpPr>
            <p:nvPr/>
          </p:nvSpPr>
          <p:spPr bwMode="auto">
            <a:xfrm>
              <a:off x="2866" y="1377"/>
              <a:ext cx="65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H</a:t>
              </a:r>
              <a:r>
                <a:rPr lang="es-MX" altLang="es-CL" sz="2800" b="1" baseline="5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 </a:t>
              </a:r>
              <a:r>
                <a:rPr lang="es-MX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1692" name="Text Box 37"/>
            <p:cNvSpPr txBox="1">
              <a:spLocks noChangeArrowheads="1"/>
            </p:cNvSpPr>
            <p:nvPr/>
          </p:nvSpPr>
          <p:spPr bwMode="auto">
            <a:xfrm>
              <a:off x="3696" y="1377"/>
              <a:ext cx="2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MX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1693" name="Line 38"/>
            <p:cNvSpPr>
              <a:spLocks noChangeShapeType="1"/>
            </p:cNvSpPr>
            <p:nvPr/>
          </p:nvSpPr>
          <p:spPr bwMode="auto">
            <a:xfrm>
              <a:off x="2016" y="1488"/>
              <a:ext cx="67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1694" name="Text Box 39"/>
            <p:cNvSpPr txBox="1">
              <a:spLocks noChangeArrowheads="1"/>
            </p:cNvSpPr>
            <p:nvPr/>
          </p:nvSpPr>
          <p:spPr bwMode="auto">
            <a:xfrm>
              <a:off x="4224" y="1344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sz="2800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A</a:t>
              </a:r>
              <a:r>
                <a:rPr lang="es-MX" altLang="es-CL" sz="2800" b="1" baseline="5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 </a:t>
              </a:r>
              <a:r>
                <a:rPr lang="es-MX" altLang="es-CL" sz="2800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(ac)</a:t>
              </a:r>
              <a:endParaRPr lang="es-ES" altLang="es-CL" sz="2800" b="1" baseline="-250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1695" name="Line 40"/>
            <p:cNvSpPr>
              <a:spLocks noChangeShapeType="1"/>
            </p:cNvSpPr>
            <p:nvPr/>
          </p:nvSpPr>
          <p:spPr bwMode="auto">
            <a:xfrm flipH="1">
              <a:off x="2016" y="1632"/>
              <a:ext cx="672" cy="1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sp>
        <p:nvSpPr>
          <p:cNvPr id="41" name="40 CuadroTexto"/>
          <p:cNvSpPr txBox="1"/>
          <p:nvPr/>
        </p:nvSpPr>
        <p:spPr>
          <a:xfrm>
            <a:off x="324245" y="5556634"/>
            <a:ext cx="11086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>
                <a:latin typeface="+mj-lt"/>
              </a:rPr>
              <a:t>De acuerdo con el principio de Le </a:t>
            </a:r>
            <a:r>
              <a:rPr lang="es-ES" b="1" dirty="0" err="1">
                <a:latin typeface="+mj-lt"/>
              </a:rPr>
              <a:t>Chatelier</a:t>
            </a:r>
            <a:r>
              <a:rPr lang="es-ES" b="1" dirty="0">
                <a:latin typeface="+mj-lt"/>
              </a:rPr>
              <a:t>, este sistema en equilibrio exhibe la notable propiedad de mantener la concentración de iones de hidrógeno ([H+]) constante, incluso cuando se le adiciona una base o un ácido</a:t>
            </a:r>
            <a:endParaRPr lang="es-ES" sz="1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155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nimBg="1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Group 2"/>
          <p:cNvGrpSpPr>
            <a:grpSpLocks/>
          </p:cNvGrpSpPr>
          <p:nvPr/>
        </p:nvGrpSpPr>
        <p:grpSpPr bwMode="auto">
          <a:xfrm>
            <a:off x="4267200" y="228600"/>
            <a:ext cx="2578100" cy="1079500"/>
            <a:chOff x="1496" y="579"/>
            <a:chExt cx="1624" cy="680"/>
          </a:xfrm>
        </p:grpSpPr>
        <p:sp>
          <p:nvSpPr>
            <p:cNvPr id="72727" name="Text Box 3"/>
            <p:cNvSpPr txBox="1">
              <a:spLocks noChangeArrowheads="1"/>
            </p:cNvSpPr>
            <p:nvPr/>
          </p:nvSpPr>
          <p:spPr bwMode="auto">
            <a:xfrm>
              <a:off x="1496" y="767"/>
              <a:ext cx="1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</a:t>
              </a:r>
              <a:r>
                <a:rPr lang="es-ES_tradnl" altLang="es-CL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 =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8" name="Text Box 4"/>
            <p:cNvSpPr txBox="1">
              <a:spLocks noChangeArrowheads="1"/>
            </p:cNvSpPr>
            <p:nvPr/>
          </p:nvSpPr>
          <p:spPr bwMode="auto">
            <a:xfrm>
              <a:off x="2176" y="767"/>
              <a:ext cx="4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K</a:t>
              </a:r>
              <a:r>
                <a:rPr lang="es-ES_tradnl" altLang="es-CL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a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9" name="Line 5"/>
            <p:cNvSpPr>
              <a:spLocks noChangeShapeType="1"/>
            </p:cNvSpPr>
            <p:nvPr/>
          </p:nvSpPr>
          <p:spPr bwMode="auto">
            <a:xfrm flipV="1">
              <a:off x="2535" y="903"/>
              <a:ext cx="494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30" name="Text Box 6"/>
            <p:cNvSpPr txBox="1">
              <a:spLocks noChangeArrowheads="1"/>
            </p:cNvSpPr>
            <p:nvPr/>
          </p:nvSpPr>
          <p:spPr bwMode="auto">
            <a:xfrm>
              <a:off x="2492" y="579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[HA]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31" name="Rectangle 7"/>
            <p:cNvSpPr>
              <a:spLocks noChangeArrowheads="1"/>
            </p:cNvSpPr>
            <p:nvPr/>
          </p:nvSpPr>
          <p:spPr bwMode="auto">
            <a:xfrm>
              <a:off x="2526" y="968"/>
              <a:ext cx="4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[A</a:t>
              </a:r>
              <a:r>
                <a:rPr lang="es-ES_tradnl" altLang="es-CL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581400" y="1600200"/>
            <a:ext cx="3886200" cy="1079500"/>
            <a:chOff x="1392" y="1387"/>
            <a:chExt cx="2448" cy="680"/>
          </a:xfrm>
        </p:grpSpPr>
        <p:sp>
          <p:nvSpPr>
            <p:cNvPr id="72722" name="Text Box 9"/>
            <p:cNvSpPr txBox="1">
              <a:spLocks noChangeArrowheads="1"/>
            </p:cNvSpPr>
            <p:nvPr/>
          </p:nvSpPr>
          <p:spPr bwMode="auto">
            <a:xfrm>
              <a:off x="1392" y="1575"/>
              <a:ext cx="119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-log [H</a:t>
              </a:r>
              <a:r>
                <a:rPr lang="es-ES_tradnl" altLang="es-CL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+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 =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3" name="Text Box 10"/>
            <p:cNvSpPr txBox="1">
              <a:spLocks noChangeArrowheads="1"/>
            </p:cNvSpPr>
            <p:nvPr/>
          </p:nvSpPr>
          <p:spPr bwMode="auto">
            <a:xfrm>
              <a:off x="2496" y="1575"/>
              <a:ext cx="87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-log K</a:t>
              </a:r>
              <a:r>
                <a:rPr lang="es-ES_tradnl" altLang="es-CL" b="1" baseline="-25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a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 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4" name="Line 11"/>
            <p:cNvSpPr>
              <a:spLocks noChangeShapeType="1"/>
            </p:cNvSpPr>
            <p:nvPr/>
          </p:nvSpPr>
          <p:spPr bwMode="auto">
            <a:xfrm flipV="1">
              <a:off x="3255" y="1711"/>
              <a:ext cx="494" cy="0"/>
            </a:xfrm>
            <a:prstGeom prst="line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5" name="Text Box 12"/>
            <p:cNvSpPr txBox="1">
              <a:spLocks noChangeArrowheads="1"/>
            </p:cNvSpPr>
            <p:nvPr/>
          </p:nvSpPr>
          <p:spPr bwMode="auto">
            <a:xfrm>
              <a:off x="3212" y="1387"/>
              <a:ext cx="6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[HA]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6" name="Rectangle 13"/>
            <p:cNvSpPr>
              <a:spLocks noChangeArrowheads="1"/>
            </p:cNvSpPr>
            <p:nvPr/>
          </p:nvSpPr>
          <p:spPr bwMode="auto">
            <a:xfrm>
              <a:off x="3246" y="1776"/>
              <a:ext cx="4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[A</a:t>
              </a:r>
              <a:r>
                <a:rPr lang="es-ES_tradnl" altLang="es-CL" b="1" baseline="60000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</a:t>
              </a: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]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7239000" y="381000"/>
            <a:ext cx="795338" cy="762000"/>
            <a:chOff x="3600" y="240"/>
            <a:chExt cx="501" cy="480"/>
          </a:xfrm>
        </p:grpSpPr>
        <p:sp>
          <p:nvSpPr>
            <p:cNvPr id="72720" name="Line 15"/>
            <p:cNvSpPr>
              <a:spLocks noChangeShapeType="1"/>
            </p:cNvSpPr>
            <p:nvPr/>
          </p:nvSpPr>
          <p:spPr bwMode="auto">
            <a:xfrm flipV="1">
              <a:off x="3600" y="240"/>
              <a:ext cx="192" cy="480"/>
            </a:xfrm>
            <a:prstGeom prst="lin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sz="2400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  <p:sp>
          <p:nvSpPr>
            <p:cNvPr id="72721" name="Rectangle 16"/>
            <p:cNvSpPr>
              <a:spLocks noChangeArrowheads="1"/>
            </p:cNvSpPr>
            <p:nvPr/>
          </p:nvSpPr>
          <p:spPr bwMode="auto">
            <a:xfrm>
              <a:off x="3673" y="336"/>
              <a:ext cx="42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_tradnl" altLang="es-CL" b="1">
                  <a:solidFill>
                    <a:srgbClr val="2D2DB9">
                      <a:lumMod val="50000"/>
                    </a:srgbClr>
                  </a:solidFill>
                  <a:latin typeface="Times New Roman"/>
                </a:rPr>
                <a:t>-log</a:t>
              </a:r>
              <a:endParaRPr lang="es-ES" altLang="es-CL" b="1">
                <a:solidFill>
                  <a:srgbClr val="2D2DB9">
                    <a:lumMod val="50000"/>
                  </a:srgbClr>
                </a:solidFill>
                <a:latin typeface="Times New Roman"/>
              </a:endParaRPr>
            </a:p>
          </p:txBody>
        </p:sp>
      </p:grpSp>
      <p:sp>
        <p:nvSpPr>
          <p:cNvPr id="73745" name="AutoShape 17"/>
          <p:cNvSpPr>
            <a:spLocks noChangeArrowheads="1"/>
          </p:cNvSpPr>
          <p:nvPr/>
        </p:nvSpPr>
        <p:spPr bwMode="auto">
          <a:xfrm rot="5400000">
            <a:off x="4953000" y="2971800"/>
            <a:ext cx="762000" cy="457200"/>
          </a:xfrm>
          <a:custGeom>
            <a:avLst/>
            <a:gdLst>
              <a:gd name="T0" fmla="*/ 20161252 w 21600"/>
              <a:gd name="T1" fmla="*/ 0 h 21600"/>
              <a:gd name="T2" fmla="*/ 0 w 21600"/>
              <a:gd name="T3" fmla="*/ 4838700 h 21600"/>
              <a:gd name="T4" fmla="*/ 20161252 w 21600"/>
              <a:gd name="T5" fmla="*/ 9677399 h 21600"/>
              <a:gd name="T6" fmla="*/ 26881666 w 21600"/>
              <a:gd name="T7" fmla="*/ 4838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240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3276600" y="3733800"/>
            <a:ext cx="4343400" cy="1447800"/>
            <a:chOff x="1104" y="2256"/>
            <a:chExt cx="2736" cy="912"/>
          </a:xfrm>
        </p:grpSpPr>
        <p:sp>
          <p:nvSpPr>
            <p:cNvPr id="72712" name="Rectangle 19"/>
            <p:cNvSpPr>
              <a:spLocks noChangeArrowheads="1"/>
            </p:cNvSpPr>
            <p:nvPr/>
          </p:nvSpPr>
          <p:spPr bwMode="auto">
            <a:xfrm>
              <a:off x="1104" y="2256"/>
              <a:ext cx="2736" cy="91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altLang="es-CL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68617" name="Group 20"/>
            <p:cNvGrpSpPr>
              <a:grpSpLocks/>
            </p:cNvGrpSpPr>
            <p:nvPr/>
          </p:nvGrpSpPr>
          <p:grpSpPr bwMode="auto">
            <a:xfrm>
              <a:off x="1296" y="2352"/>
              <a:ext cx="2308" cy="672"/>
              <a:chOff x="1296" y="2160"/>
              <a:chExt cx="2308" cy="672"/>
            </a:xfrm>
          </p:grpSpPr>
          <p:sp>
            <p:nvSpPr>
              <p:cNvPr id="72714" name="Text Box 21"/>
              <p:cNvSpPr txBox="1">
                <a:spLocks noChangeArrowheads="1"/>
              </p:cNvSpPr>
              <p:nvPr/>
            </p:nvSpPr>
            <p:spPr bwMode="auto">
              <a:xfrm>
                <a:off x="1296" y="2343"/>
                <a:ext cx="119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pH = </a:t>
                </a:r>
                <a:endParaRPr lang="es-ES" altLang="es-CL" b="1">
                  <a:solidFill>
                    <a:srgbClr val="FFFF00"/>
                  </a:solidFill>
                  <a:latin typeface="Times New Roman"/>
                </a:endParaRPr>
              </a:p>
            </p:txBody>
          </p:sp>
          <p:sp>
            <p:nvSpPr>
              <p:cNvPr id="72715" name="Text Box 22"/>
              <p:cNvSpPr txBox="1">
                <a:spLocks noChangeArrowheads="1"/>
              </p:cNvSpPr>
              <p:nvPr/>
            </p:nvSpPr>
            <p:spPr bwMode="auto">
              <a:xfrm>
                <a:off x="1920" y="2343"/>
                <a:ext cx="135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pK</a:t>
                </a:r>
                <a:r>
                  <a:rPr lang="es-ES_tradnl" altLang="es-CL" b="1" baseline="-25000">
                    <a:solidFill>
                      <a:srgbClr val="FFFF00"/>
                    </a:solidFill>
                    <a:latin typeface="Times New Roman"/>
                  </a:rPr>
                  <a:t>a</a:t>
                </a:r>
                <a:r>
                  <a:rPr lang="es-ES_tradnl" altLang="es-CL" b="1">
                    <a:solidFill>
                      <a:srgbClr val="FFFF00"/>
                    </a:solidFill>
                    <a:latin typeface="Times New Roman"/>
                  </a:rPr>
                  <a:t> + log</a:t>
                </a:r>
                <a:endParaRPr lang="es-ES" altLang="es-CL" b="1">
                  <a:solidFill>
                    <a:srgbClr val="FFFF00"/>
                  </a:solidFill>
                  <a:latin typeface="Times New Roman"/>
                </a:endParaRPr>
              </a:p>
            </p:txBody>
          </p:sp>
          <p:grpSp>
            <p:nvGrpSpPr>
              <p:cNvPr id="68620" name="Group 23"/>
              <p:cNvGrpSpPr>
                <a:grpSpLocks/>
              </p:cNvGrpSpPr>
              <p:nvPr/>
            </p:nvGrpSpPr>
            <p:grpSpPr bwMode="auto">
              <a:xfrm>
                <a:off x="2976" y="2160"/>
                <a:ext cx="628" cy="672"/>
                <a:chOff x="3116" y="2160"/>
                <a:chExt cx="628" cy="672"/>
              </a:xfrm>
            </p:grpSpPr>
            <p:sp>
              <p:nvSpPr>
                <p:cNvPr id="72717" name="Line 24"/>
                <p:cNvSpPr>
                  <a:spLocks noChangeShapeType="1"/>
                </p:cNvSpPr>
                <p:nvPr/>
              </p:nvSpPr>
              <p:spPr bwMode="auto">
                <a:xfrm flipV="1">
                  <a:off x="3159" y="2479"/>
                  <a:ext cx="494" cy="0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s-CL" sz="2400">
                    <a:solidFill>
                      <a:srgbClr val="000000"/>
                    </a:solidFill>
                    <a:latin typeface="Times New Roman"/>
                  </a:endParaRPr>
                </a:p>
              </p:txBody>
            </p:sp>
            <p:sp>
              <p:nvSpPr>
                <p:cNvPr id="7271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3116" y="2544"/>
                  <a:ext cx="628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[HA]</a:t>
                  </a:r>
                  <a:endParaRPr lang="es-ES" altLang="es-CL" b="1">
                    <a:solidFill>
                      <a:srgbClr val="FFFF00"/>
                    </a:solidFill>
                    <a:latin typeface="Times New Roman"/>
                  </a:endParaRPr>
                </a:p>
              </p:txBody>
            </p:sp>
            <p:sp>
              <p:nvSpPr>
                <p:cNvPr id="72719" name="Rectangle 26"/>
                <p:cNvSpPr>
                  <a:spLocks noChangeArrowheads="1"/>
                </p:cNvSpPr>
                <p:nvPr/>
              </p:nvSpPr>
              <p:spPr bwMode="auto">
                <a:xfrm>
                  <a:off x="3150" y="2160"/>
                  <a:ext cx="42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[A</a:t>
                  </a:r>
                  <a:r>
                    <a:rPr lang="es-ES_tradnl" altLang="es-CL" b="1" baseline="60000">
                      <a:solidFill>
                        <a:srgbClr val="FFFF00"/>
                      </a:solidFill>
                      <a:latin typeface="Times New Roman"/>
                    </a:rPr>
                    <a:t>-</a:t>
                  </a:r>
                  <a:r>
                    <a:rPr lang="es-ES_tradnl" altLang="es-CL" b="1">
                      <a:solidFill>
                        <a:srgbClr val="FFFF00"/>
                      </a:solidFill>
                      <a:latin typeface="Times New Roman"/>
                    </a:rPr>
                    <a:t>]</a:t>
                  </a:r>
                  <a:endParaRPr lang="es-ES" altLang="es-CL" b="1">
                    <a:solidFill>
                      <a:srgbClr val="FFFF00"/>
                    </a:solidFill>
                    <a:latin typeface="Times New Roman"/>
                  </a:endParaRPr>
                </a:p>
              </p:txBody>
            </p:sp>
          </p:grpSp>
        </p:grpSp>
      </p:grpSp>
      <p:sp>
        <p:nvSpPr>
          <p:cNvPr id="73755" name="Text Box 27"/>
          <p:cNvSpPr txBox="1">
            <a:spLocks noChangeArrowheads="1"/>
          </p:cNvSpPr>
          <p:nvPr/>
        </p:nvSpPr>
        <p:spPr bwMode="auto">
          <a:xfrm>
            <a:off x="2438400" y="5410201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altLang="es-CL" sz="2800" b="1" dirty="0">
                <a:solidFill>
                  <a:srgbClr val="C00000"/>
                </a:solidFill>
                <a:latin typeface="Times New Roman"/>
              </a:rPr>
              <a:t>Ecuación de Henderson-</a:t>
            </a:r>
            <a:r>
              <a:rPr lang="es-ES_tradnl" altLang="es-CL" sz="2800" b="1" dirty="0" err="1">
                <a:solidFill>
                  <a:srgbClr val="C00000"/>
                </a:solidFill>
                <a:latin typeface="Times New Roman"/>
              </a:rPr>
              <a:t>Hasselbalch</a:t>
            </a:r>
            <a:endParaRPr lang="es-ES" altLang="es-CL" sz="2800" b="1" dirty="0">
              <a:solidFill>
                <a:srgbClr val="C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974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703388" y="2133600"/>
            <a:ext cx="896461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s-ES_tradnl" altLang="es-CL" b="1">
                <a:solidFill>
                  <a:srgbClr val="000000"/>
                </a:solidFill>
              </a:rPr>
              <a:t>¿Qué pH se obtiene al mezclar HAc 0,1 M y NaAc 0,2 M? </a:t>
            </a:r>
            <a:r>
              <a:rPr lang="es-ES_tradnl" altLang="es-CL" sz="2800" b="1">
                <a:solidFill>
                  <a:srgbClr val="000000"/>
                </a:solidFill>
              </a:rPr>
              <a:t>datos: K</a:t>
            </a:r>
            <a:r>
              <a:rPr lang="es-ES_tradnl" altLang="es-CL" sz="2800" b="1" baseline="-25000">
                <a:solidFill>
                  <a:srgbClr val="000000"/>
                </a:solidFill>
              </a:rPr>
              <a:t>a</a:t>
            </a:r>
            <a:r>
              <a:rPr lang="es-ES_tradnl" altLang="es-CL" sz="2800" b="1">
                <a:solidFill>
                  <a:srgbClr val="000000"/>
                </a:solidFill>
              </a:rPr>
              <a:t>=1,7 x 10</a:t>
            </a:r>
            <a:r>
              <a:rPr lang="es-ES_tradnl" altLang="es-CL" sz="2800" b="1" baseline="30000">
                <a:solidFill>
                  <a:srgbClr val="000000"/>
                </a:solidFill>
              </a:rPr>
              <a:t>-5</a:t>
            </a:r>
            <a:r>
              <a:rPr lang="es-ES_tradnl" altLang="es-CL" sz="2800" b="1">
                <a:solidFill>
                  <a:srgbClr val="000000"/>
                </a:solidFill>
              </a:rPr>
              <a:t> ; pK</a:t>
            </a:r>
            <a:r>
              <a:rPr lang="es-ES_tradnl" altLang="es-CL" sz="2800" b="1" baseline="-25000">
                <a:solidFill>
                  <a:srgbClr val="000000"/>
                </a:solidFill>
              </a:rPr>
              <a:t>a</a:t>
            </a:r>
            <a:r>
              <a:rPr lang="es-ES_tradnl" altLang="es-CL" sz="2800" b="1">
                <a:solidFill>
                  <a:srgbClr val="000000"/>
                </a:solidFill>
              </a:rPr>
              <a:t>= 4,7</a:t>
            </a:r>
            <a:endParaRPr lang="es-ES" altLang="es-CL" sz="2800" b="1">
              <a:solidFill>
                <a:srgbClr val="00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999782" y="5239424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800" b="1" dirty="0">
                <a:solidFill>
                  <a:schemeClr val="accent6"/>
                </a:solidFill>
                <a:latin typeface="+mn-lt"/>
              </a:rPr>
              <a:t>Nota: </a:t>
            </a:r>
            <a:r>
              <a:rPr lang="es-ES" sz="1800" dirty="0">
                <a:solidFill>
                  <a:schemeClr val="accent6"/>
                </a:solidFill>
                <a:latin typeface="+mn-lt"/>
              </a:rPr>
              <a:t>Se debe considerar que el ácido acético está muy poco disociado y el acetato de sodio se encuentra completamente disociado. Recordar que el acetato es un electrolito fuerte.</a:t>
            </a:r>
          </a:p>
        </p:txBody>
      </p:sp>
    </p:spTree>
    <p:extLst>
      <p:ext uri="{BB962C8B-B14F-4D97-AF65-F5344CB8AC3E}">
        <p14:creationId xmlns:p14="http://schemas.microsoft.com/office/powerpoint/2010/main" val="369055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3FA6D18-71FD-9B07-B65B-4EBDFEA412BB}"/>
              </a:ext>
            </a:extLst>
          </p:cNvPr>
          <p:cNvGrpSpPr/>
          <p:nvPr/>
        </p:nvGrpSpPr>
        <p:grpSpPr>
          <a:xfrm>
            <a:off x="3532064" y="726510"/>
            <a:ext cx="4822795" cy="5383335"/>
            <a:chOff x="3532064" y="726510"/>
            <a:chExt cx="4822795" cy="5383335"/>
          </a:xfrm>
        </p:grpSpPr>
        <p:sp>
          <p:nvSpPr>
            <p:cNvPr id="3" name="Rectangle 3">
              <a:extLst>
                <a:ext uri="{FF2B5EF4-FFF2-40B4-BE49-F238E27FC236}">
                  <a16:creationId xmlns:a16="http://schemas.microsoft.com/office/drawing/2014/main" id="{2A17216E-08F3-B591-9CC9-6BAC5E705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064" y="726510"/>
              <a:ext cx="4822795" cy="538333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3C539C1C-23E1-9C1D-7C3A-C44A3A06D9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7590" y="726510"/>
              <a:ext cx="4197391" cy="511858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53216B7-2C30-C850-D83F-EAA47B245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066" y="2050281"/>
              <a:ext cx="4194000" cy="379481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s-MX" altLang="es-CL" sz="2400">
                <a:latin typeface="Comic Sans MS" panose="030F0702030302020204" pitchFamily="66" charset="0"/>
              </a:endParaRPr>
            </a:p>
          </p:txBody>
        </p:sp>
      </p:grpSp>
      <p:sp>
        <p:nvSpPr>
          <p:cNvPr id="6" name="Text Box 7">
            <a:extLst>
              <a:ext uri="{FF2B5EF4-FFF2-40B4-BE49-F238E27FC236}">
                <a16:creationId xmlns:a16="http://schemas.microsoft.com/office/drawing/2014/main" id="{ACDB95C7-0E4A-A195-3836-18B26CCA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037" y="203059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Forma libre 9">
            <a:extLst>
              <a:ext uri="{FF2B5EF4-FFF2-40B4-BE49-F238E27FC236}">
                <a16:creationId xmlns:a16="http://schemas.microsoft.com/office/drawing/2014/main" id="{9F4BD099-2ED4-1801-4379-0AB8C5EC7560}"/>
              </a:ext>
            </a:extLst>
          </p:cNvPr>
          <p:cNvSpPr/>
          <p:nvPr/>
        </p:nvSpPr>
        <p:spPr>
          <a:xfrm>
            <a:off x="2141951" y="203059"/>
            <a:ext cx="2693096" cy="1087122"/>
          </a:xfrm>
          <a:custGeom>
            <a:avLst/>
            <a:gdLst>
              <a:gd name="connsiteX0" fmla="*/ 0 w 2693096"/>
              <a:gd name="connsiteY0" fmla="*/ 172722 h 1087122"/>
              <a:gd name="connsiteX1" fmla="*/ 1565753 w 2693096"/>
              <a:gd name="connsiteY1" fmla="*/ 22409 h 1087122"/>
              <a:gd name="connsiteX2" fmla="*/ 2455101 w 2693096"/>
              <a:gd name="connsiteY2" fmla="*/ 598607 h 1087122"/>
              <a:gd name="connsiteX3" fmla="*/ 2693096 w 2693096"/>
              <a:gd name="connsiteY3" fmla="*/ 1087122 h 1087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3096" h="1087122">
                <a:moveTo>
                  <a:pt x="0" y="172722"/>
                </a:moveTo>
                <a:cubicBezTo>
                  <a:pt x="578285" y="62075"/>
                  <a:pt x="1156570" y="-48572"/>
                  <a:pt x="1565753" y="22409"/>
                </a:cubicBezTo>
                <a:cubicBezTo>
                  <a:pt x="1974936" y="93390"/>
                  <a:pt x="2267211" y="421155"/>
                  <a:pt x="2455101" y="598607"/>
                </a:cubicBezTo>
                <a:cubicBezTo>
                  <a:pt x="2642992" y="776059"/>
                  <a:pt x="2668044" y="931590"/>
                  <a:pt x="2693096" y="1087122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CDF8700C-B019-7600-A37F-A3DD2FDAAB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809" y="2251138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E9A7952D-C573-9F4E-9B0E-D0306B1615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72" y="3054967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5581927-936D-3ED1-4369-B5C94E0D4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256" y="3815067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9BCDB5FB-6BFB-D024-F7C9-0EFE4680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4992" y="4059653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75AA623D-0471-413A-3494-8A5028D30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866775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F9AF45B5-0ED9-A37E-F911-A67A15E1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8438" y="4813936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99817AE-674F-672C-2B77-ABE9A9F07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479" y="2781340"/>
            <a:ext cx="8476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 err="1">
                <a:solidFill>
                  <a:srgbClr val="C00000"/>
                </a:solidFill>
                <a:latin typeface="Arial" panose="020B0604020202020204" pitchFamily="34" charset="0"/>
              </a:rPr>
              <a:t>HAc</a:t>
            </a:r>
            <a:endParaRPr lang="es-ES" altLang="es-CL" sz="2400" b="1" baseline="-25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C1464C88-7E79-1CD2-2547-15EB45220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385" y="2251138"/>
            <a:ext cx="8476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>
                <a:solidFill>
                  <a:srgbClr val="C00000"/>
                </a:solidFill>
                <a:latin typeface="Arial" panose="020B0604020202020204" pitchFamily="34" charset="0"/>
              </a:rPr>
              <a:t>H+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CL" sz="2400" b="1" dirty="0">
                <a:solidFill>
                  <a:srgbClr val="C00000"/>
                </a:solidFill>
                <a:latin typeface="Arial" panose="020B0604020202020204" pitchFamily="34" charset="0"/>
              </a:rPr>
              <a:t>Ac</a:t>
            </a:r>
            <a:r>
              <a:rPr lang="es-ES_tradnl" altLang="es-CL" sz="2400" b="1" baseline="30000" dirty="0">
                <a:solidFill>
                  <a:srgbClr val="C00000"/>
                </a:solidFill>
                <a:latin typeface="Arial" panose="020B0604020202020204" pitchFamily="34" charset="0"/>
              </a:rPr>
              <a:t>-</a:t>
            </a:r>
            <a:endParaRPr lang="es-ES" altLang="es-CL" sz="2400" b="1" baseline="3000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5190F871-13B3-72B6-55E5-030BD1F851CC}"/>
              </a:ext>
            </a:extLst>
          </p:cNvPr>
          <p:cNvGrpSpPr/>
          <p:nvPr/>
        </p:nvGrpSpPr>
        <p:grpSpPr>
          <a:xfrm>
            <a:off x="4289583" y="2315837"/>
            <a:ext cx="3572603" cy="2994409"/>
            <a:chOff x="4289583" y="2315837"/>
            <a:chExt cx="3572603" cy="2994409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4F08325F-B26F-164D-F961-26A5B17C1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0547" y="2315837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5" name="Text Box 10">
              <a:extLst>
                <a:ext uri="{FF2B5EF4-FFF2-40B4-BE49-F238E27FC236}">
                  <a16:creationId xmlns:a16="http://schemas.microsoft.com/office/drawing/2014/main" id="{C0AB9258-5D55-E27F-06E3-80DE602C6D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98864" y="3366851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6" name="Text Box 10">
              <a:extLst>
                <a:ext uri="{FF2B5EF4-FFF2-40B4-BE49-F238E27FC236}">
                  <a16:creationId xmlns:a16="http://schemas.microsoft.com/office/drawing/2014/main" id="{321292FA-BB5C-E63C-95DC-0078DDBBA7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0261" y="4457093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7" name="Text Box 10">
              <a:extLst>
                <a:ext uri="{FF2B5EF4-FFF2-40B4-BE49-F238E27FC236}">
                  <a16:creationId xmlns:a16="http://schemas.microsoft.com/office/drawing/2014/main" id="{3205278F-0974-F10B-1177-7940881000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9583" y="4848581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18" name="Text Box 10">
              <a:extLst>
                <a:ext uri="{FF2B5EF4-FFF2-40B4-BE49-F238E27FC236}">
                  <a16:creationId xmlns:a16="http://schemas.microsoft.com/office/drawing/2014/main" id="{759B5E6B-F6F7-EC3F-5FD3-F0030B107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1491" y="3615378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21" name="Text Box 10">
              <a:extLst>
                <a:ext uri="{FF2B5EF4-FFF2-40B4-BE49-F238E27FC236}">
                  <a16:creationId xmlns:a16="http://schemas.microsoft.com/office/drawing/2014/main" id="{27932E36-855D-43A5-AA21-460557FC72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09095" y="4143384"/>
              <a:ext cx="66163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>
                  <a:latin typeface="Arial" panose="020B0604020202020204" pitchFamily="34" charset="0"/>
                </a:rPr>
                <a:t>Ac</a:t>
              </a:r>
              <a:r>
                <a:rPr lang="es-ES_tradnl" altLang="es-CL" sz="2400" b="1" baseline="50000" dirty="0">
                  <a:latin typeface="Arial" panose="020B0604020202020204" pitchFamily="34" charset="0"/>
                </a:rPr>
                <a:t>-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985B4B5B-AA89-7E64-58A4-B83AB5417386}"/>
              </a:ext>
            </a:extLst>
          </p:cNvPr>
          <p:cNvGrpSpPr/>
          <p:nvPr/>
        </p:nvGrpSpPr>
        <p:grpSpPr>
          <a:xfrm>
            <a:off x="7313837" y="342975"/>
            <a:ext cx="3058519" cy="1087122"/>
            <a:chOff x="7313837" y="342975"/>
            <a:chExt cx="3058519" cy="1087122"/>
          </a:xfrm>
        </p:grpSpPr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6244890B-CF0C-2E0F-9964-A506B34BB9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6551" y="382931"/>
              <a:ext cx="10758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CL" sz="2400" b="1" dirty="0" err="1">
                  <a:latin typeface="Arial" panose="020B0604020202020204" pitchFamily="34" charset="0"/>
                </a:rPr>
                <a:t>NaAc</a:t>
              </a:r>
              <a:endParaRPr lang="es-ES" altLang="es-CL" sz="2400" b="1" baseline="-25000" dirty="0">
                <a:latin typeface="Arial" panose="020B0604020202020204" pitchFamily="34" charset="0"/>
              </a:endParaRPr>
            </a:p>
          </p:txBody>
        </p:sp>
        <p:sp>
          <p:nvSpPr>
            <p:cNvPr id="24" name="Forma libre 9">
              <a:extLst>
                <a:ext uri="{FF2B5EF4-FFF2-40B4-BE49-F238E27FC236}">
                  <a16:creationId xmlns:a16="http://schemas.microsoft.com/office/drawing/2014/main" id="{3D876CCC-3F3E-4821-996F-40C9450B59D6}"/>
                </a:ext>
              </a:extLst>
            </p:cNvPr>
            <p:cNvSpPr/>
            <p:nvPr/>
          </p:nvSpPr>
          <p:spPr>
            <a:xfrm flipH="1">
              <a:off x="7313837" y="342975"/>
              <a:ext cx="1857634" cy="1087122"/>
            </a:xfrm>
            <a:custGeom>
              <a:avLst/>
              <a:gdLst>
                <a:gd name="connsiteX0" fmla="*/ 0 w 2693096"/>
                <a:gd name="connsiteY0" fmla="*/ 172722 h 1087122"/>
                <a:gd name="connsiteX1" fmla="*/ 1565753 w 2693096"/>
                <a:gd name="connsiteY1" fmla="*/ 22409 h 1087122"/>
                <a:gd name="connsiteX2" fmla="*/ 2455101 w 2693096"/>
                <a:gd name="connsiteY2" fmla="*/ 598607 h 1087122"/>
                <a:gd name="connsiteX3" fmla="*/ 2693096 w 2693096"/>
                <a:gd name="connsiteY3" fmla="*/ 1087122 h 108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096" h="1087122">
                  <a:moveTo>
                    <a:pt x="0" y="172722"/>
                  </a:moveTo>
                  <a:cubicBezTo>
                    <a:pt x="578285" y="62075"/>
                    <a:pt x="1156570" y="-48572"/>
                    <a:pt x="1565753" y="22409"/>
                  </a:cubicBezTo>
                  <a:cubicBezTo>
                    <a:pt x="1974936" y="93390"/>
                    <a:pt x="2267211" y="421155"/>
                    <a:pt x="2455101" y="598607"/>
                  </a:cubicBezTo>
                  <a:cubicBezTo>
                    <a:pt x="2642992" y="776059"/>
                    <a:pt x="2668044" y="931590"/>
                    <a:pt x="2693096" y="1087122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 dirty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CC413863-9739-6562-E42D-C82B6E532A3E}"/>
              </a:ext>
            </a:extLst>
          </p:cNvPr>
          <p:cNvGrpSpPr/>
          <p:nvPr/>
        </p:nvGrpSpPr>
        <p:grpSpPr>
          <a:xfrm>
            <a:off x="8592492" y="2067582"/>
            <a:ext cx="1134720" cy="3814560"/>
            <a:chOff x="8592492" y="2067582"/>
            <a:chExt cx="1134720" cy="38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">
              <p14:nvContentPartPr>
                <p14:cNvPr id="35" name="Entrada de lápiz 34">
                  <a:extLst>
                    <a:ext uri="{FF2B5EF4-FFF2-40B4-BE49-F238E27FC236}">
                      <a16:creationId xmlns:a16="http://schemas.microsoft.com/office/drawing/2014/main" id="{01584307-79B4-12E9-CCBC-6C5E3DA7C2D2}"/>
                    </a:ext>
                  </a:extLst>
                </p14:cNvPr>
                <p14:cNvContentPartPr/>
                <p14:nvPr/>
              </p14:nvContentPartPr>
              <p14:xfrm>
                <a:off x="8592492" y="2067582"/>
                <a:ext cx="369000" cy="3814560"/>
              </p14:xfrm>
            </p:contentPart>
          </mc:Choice>
          <mc:Fallback>
            <p:pic>
              <p:nvPicPr>
                <p:cNvPr id="35" name="Entrada de lápiz 34">
                  <a:extLst>
                    <a:ext uri="{FF2B5EF4-FFF2-40B4-BE49-F238E27FC236}">
                      <a16:creationId xmlns:a16="http://schemas.microsoft.com/office/drawing/2014/main" id="{01584307-79B4-12E9-CCBC-6C5E3DA7C2D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556852" y="2031942"/>
                  <a:ext cx="440640" cy="38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6" name="Entrada de lápiz 35">
                  <a:extLst>
                    <a:ext uri="{FF2B5EF4-FFF2-40B4-BE49-F238E27FC236}">
                      <a16:creationId xmlns:a16="http://schemas.microsoft.com/office/drawing/2014/main" id="{0993ACB4-CCD3-E2C2-06FD-A90914A5BE6D}"/>
                    </a:ext>
                  </a:extLst>
                </p14:cNvPr>
                <p14:cNvContentPartPr/>
                <p14:nvPr/>
              </p14:nvContentPartPr>
              <p14:xfrm>
                <a:off x="9222852" y="3493542"/>
                <a:ext cx="160920" cy="376920"/>
              </p14:xfrm>
            </p:contentPart>
          </mc:Choice>
          <mc:Fallback>
            <p:pic>
              <p:nvPicPr>
                <p:cNvPr id="36" name="Entrada de lápiz 35">
                  <a:extLst>
                    <a:ext uri="{FF2B5EF4-FFF2-40B4-BE49-F238E27FC236}">
                      <a16:creationId xmlns:a16="http://schemas.microsoft.com/office/drawing/2014/main" id="{0993ACB4-CCD3-E2C2-06FD-A90914A5BE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187212" y="3457902"/>
                  <a:ext cx="23256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7" name="Entrada de lápiz 36">
                  <a:extLst>
                    <a:ext uri="{FF2B5EF4-FFF2-40B4-BE49-F238E27FC236}">
                      <a16:creationId xmlns:a16="http://schemas.microsoft.com/office/drawing/2014/main" id="{A402925D-3FD7-28EB-6FAB-2913829D4555}"/>
                    </a:ext>
                  </a:extLst>
                </p14:cNvPr>
                <p14:cNvContentPartPr/>
                <p14:nvPr/>
              </p14:nvContentPartPr>
              <p14:xfrm>
                <a:off x="9501852" y="3504342"/>
                <a:ext cx="225360" cy="375480"/>
              </p14:xfrm>
            </p:contentPart>
          </mc:Choice>
          <mc:Fallback>
            <p:pic>
              <p:nvPicPr>
                <p:cNvPr id="37" name="Entrada de lápiz 36">
                  <a:extLst>
                    <a:ext uri="{FF2B5EF4-FFF2-40B4-BE49-F238E27FC236}">
                      <a16:creationId xmlns:a16="http://schemas.microsoft.com/office/drawing/2014/main" id="{A402925D-3FD7-28EB-6FAB-2913829D455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465852" y="3468702"/>
                  <a:ext cx="297000" cy="44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72B80BF-4500-2245-C62A-157955D62682}"/>
              </a:ext>
            </a:extLst>
          </p:cNvPr>
          <p:cNvGrpSpPr/>
          <p:nvPr/>
        </p:nvGrpSpPr>
        <p:grpSpPr>
          <a:xfrm>
            <a:off x="864012" y="779142"/>
            <a:ext cx="1289520" cy="531720"/>
            <a:chOff x="864012" y="779142"/>
            <a:chExt cx="1289520" cy="53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39" name="Entrada de lápiz 38">
                  <a:extLst>
                    <a:ext uri="{FF2B5EF4-FFF2-40B4-BE49-F238E27FC236}">
                      <a16:creationId xmlns:a16="http://schemas.microsoft.com/office/drawing/2014/main" id="{3D4E7BF3-19E8-5E4D-D27F-202CA1284AFF}"/>
                    </a:ext>
                  </a:extLst>
                </p14:cNvPr>
                <p14:cNvContentPartPr/>
                <p14:nvPr/>
              </p14:nvContentPartPr>
              <p14:xfrm>
                <a:off x="864012" y="877422"/>
                <a:ext cx="157680" cy="257760"/>
              </p14:xfrm>
            </p:contentPart>
          </mc:Choice>
          <mc:Fallback>
            <p:pic>
              <p:nvPicPr>
                <p:cNvPr id="39" name="Entrada de lápiz 38">
                  <a:extLst>
                    <a:ext uri="{FF2B5EF4-FFF2-40B4-BE49-F238E27FC236}">
                      <a16:creationId xmlns:a16="http://schemas.microsoft.com/office/drawing/2014/main" id="{3D4E7BF3-19E8-5E4D-D27F-202CA1284AF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28372" y="841782"/>
                  <a:ext cx="22932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0" name="Entrada de lápiz 39">
                  <a:extLst>
                    <a:ext uri="{FF2B5EF4-FFF2-40B4-BE49-F238E27FC236}">
                      <a16:creationId xmlns:a16="http://schemas.microsoft.com/office/drawing/2014/main" id="{21B29416-BF28-2378-4271-0092CFA4E565}"/>
                    </a:ext>
                  </a:extLst>
                </p14:cNvPr>
                <p14:cNvContentPartPr/>
                <p14:nvPr/>
              </p14:nvContentPartPr>
              <p14:xfrm>
                <a:off x="1131492" y="1161462"/>
                <a:ext cx="4320" cy="9720"/>
              </p14:xfrm>
            </p:contentPart>
          </mc:Choice>
          <mc:Fallback>
            <p:pic>
              <p:nvPicPr>
                <p:cNvPr id="40" name="Entrada de lápiz 39">
                  <a:extLst>
                    <a:ext uri="{FF2B5EF4-FFF2-40B4-BE49-F238E27FC236}">
                      <a16:creationId xmlns:a16="http://schemas.microsoft.com/office/drawing/2014/main" id="{21B29416-BF28-2378-4271-0092CFA4E5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95852" y="1125462"/>
                  <a:ext cx="759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1" name="Entrada de lápiz 40">
                  <a:extLst>
                    <a:ext uri="{FF2B5EF4-FFF2-40B4-BE49-F238E27FC236}">
                      <a16:creationId xmlns:a16="http://schemas.microsoft.com/office/drawing/2014/main" id="{BCAF86C0-A3AE-FF18-01A0-8665B055B6F5}"/>
                    </a:ext>
                  </a:extLst>
                </p14:cNvPr>
                <p14:cNvContentPartPr/>
                <p14:nvPr/>
              </p14:nvContentPartPr>
              <p14:xfrm>
                <a:off x="1094052" y="1144542"/>
                <a:ext cx="36000" cy="166320"/>
              </p14:xfrm>
            </p:contentPart>
          </mc:Choice>
          <mc:Fallback>
            <p:pic>
              <p:nvPicPr>
                <p:cNvPr id="41" name="Entrada de lápiz 40">
                  <a:extLst>
                    <a:ext uri="{FF2B5EF4-FFF2-40B4-BE49-F238E27FC236}">
                      <a16:creationId xmlns:a16="http://schemas.microsoft.com/office/drawing/2014/main" id="{BCAF86C0-A3AE-FF18-01A0-8665B055B6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8412" y="1108542"/>
                  <a:ext cx="1076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2" name="Entrada de lápiz 41">
                  <a:extLst>
                    <a:ext uri="{FF2B5EF4-FFF2-40B4-BE49-F238E27FC236}">
                      <a16:creationId xmlns:a16="http://schemas.microsoft.com/office/drawing/2014/main" id="{E7664755-5BFD-7E8E-9172-C8A89B3A5E74}"/>
                    </a:ext>
                  </a:extLst>
                </p14:cNvPr>
                <p14:cNvContentPartPr/>
                <p14:nvPr/>
              </p14:nvContentPartPr>
              <p14:xfrm>
                <a:off x="1198812" y="863742"/>
                <a:ext cx="102600" cy="292680"/>
              </p14:xfrm>
            </p:contentPart>
          </mc:Choice>
          <mc:Fallback>
            <p:pic>
              <p:nvPicPr>
                <p:cNvPr id="42" name="Entrada de lápiz 41">
                  <a:extLst>
                    <a:ext uri="{FF2B5EF4-FFF2-40B4-BE49-F238E27FC236}">
                      <a16:creationId xmlns:a16="http://schemas.microsoft.com/office/drawing/2014/main" id="{E7664755-5BFD-7E8E-9172-C8A89B3A5E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63172" y="828102"/>
                  <a:ext cx="17424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43" name="Entrada de lápiz 42">
                  <a:extLst>
                    <a:ext uri="{FF2B5EF4-FFF2-40B4-BE49-F238E27FC236}">
                      <a16:creationId xmlns:a16="http://schemas.microsoft.com/office/drawing/2014/main" id="{25E580A5-D773-8194-8E94-9C31E3D75CC9}"/>
                    </a:ext>
                  </a:extLst>
                </p14:cNvPr>
                <p14:cNvContentPartPr/>
                <p14:nvPr/>
              </p14:nvContentPartPr>
              <p14:xfrm>
                <a:off x="1496532" y="779142"/>
                <a:ext cx="657000" cy="435960"/>
              </p14:xfrm>
            </p:contentPart>
          </mc:Choice>
          <mc:Fallback>
            <p:pic>
              <p:nvPicPr>
                <p:cNvPr id="43" name="Entrada de lápiz 42">
                  <a:extLst>
                    <a:ext uri="{FF2B5EF4-FFF2-40B4-BE49-F238E27FC236}">
                      <a16:creationId xmlns:a16="http://schemas.microsoft.com/office/drawing/2014/main" id="{25E580A5-D773-8194-8E94-9C31E3D75C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460892" y="743142"/>
                  <a:ext cx="72864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AF807937-8FC7-02D4-ACF6-127863897639}"/>
              </a:ext>
            </a:extLst>
          </p:cNvPr>
          <p:cNvGrpSpPr/>
          <p:nvPr/>
        </p:nvGrpSpPr>
        <p:grpSpPr>
          <a:xfrm>
            <a:off x="9423732" y="982182"/>
            <a:ext cx="1414800" cy="525600"/>
            <a:chOff x="9423732" y="982182"/>
            <a:chExt cx="1414800" cy="52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45" name="Entrada de lápiz 44">
                  <a:extLst>
                    <a:ext uri="{FF2B5EF4-FFF2-40B4-BE49-F238E27FC236}">
                      <a16:creationId xmlns:a16="http://schemas.microsoft.com/office/drawing/2014/main" id="{3639558D-5752-F1BE-C528-99225B5C982B}"/>
                    </a:ext>
                  </a:extLst>
                </p14:cNvPr>
                <p14:cNvContentPartPr/>
                <p14:nvPr/>
              </p14:nvContentPartPr>
              <p14:xfrm>
                <a:off x="9423732" y="1054182"/>
                <a:ext cx="159480" cy="257400"/>
              </p14:xfrm>
            </p:contentPart>
          </mc:Choice>
          <mc:Fallback>
            <p:pic>
              <p:nvPicPr>
                <p:cNvPr id="45" name="Entrada de lápiz 44">
                  <a:extLst>
                    <a:ext uri="{FF2B5EF4-FFF2-40B4-BE49-F238E27FC236}">
                      <a16:creationId xmlns:a16="http://schemas.microsoft.com/office/drawing/2014/main" id="{3639558D-5752-F1BE-C528-99225B5C982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387732" y="1018542"/>
                  <a:ext cx="23112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6" name="Entrada de lápiz 45">
                  <a:extLst>
                    <a:ext uri="{FF2B5EF4-FFF2-40B4-BE49-F238E27FC236}">
                      <a16:creationId xmlns:a16="http://schemas.microsoft.com/office/drawing/2014/main" id="{73F9F877-826A-05A1-6208-EABF7467F5A4}"/>
                    </a:ext>
                  </a:extLst>
                </p14:cNvPr>
                <p14:cNvContentPartPr/>
                <p14:nvPr/>
              </p14:nvContentPartPr>
              <p14:xfrm>
                <a:off x="9641892" y="1361622"/>
                <a:ext cx="10080" cy="146160"/>
              </p14:xfrm>
            </p:contentPart>
          </mc:Choice>
          <mc:Fallback>
            <p:pic>
              <p:nvPicPr>
                <p:cNvPr id="46" name="Entrada de lápiz 45">
                  <a:extLst>
                    <a:ext uri="{FF2B5EF4-FFF2-40B4-BE49-F238E27FC236}">
                      <a16:creationId xmlns:a16="http://schemas.microsoft.com/office/drawing/2014/main" id="{73F9F877-826A-05A1-6208-EABF7467F5A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606252" y="1325982"/>
                  <a:ext cx="817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7" name="Entrada de lápiz 46">
                  <a:extLst>
                    <a:ext uri="{FF2B5EF4-FFF2-40B4-BE49-F238E27FC236}">
                      <a16:creationId xmlns:a16="http://schemas.microsoft.com/office/drawing/2014/main" id="{00DF0B02-756C-A47F-CAD0-CCA3192F474B}"/>
                    </a:ext>
                  </a:extLst>
                </p14:cNvPr>
                <p14:cNvContentPartPr/>
                <p14:nvPr/>
              </p14:nvContentPartPr>
              <p14:xfrm>
                <a:off x="9710292" y="1110702"/>
                <a:ext cx="257040" cy="280440"/>
              </p14:xfrm>
            </p:contentPart>
          </mc:Choice>
          <mc:Fallback>
            <p:pic>
              <p:nvPicPr>
                <p:cNvPr id="47" name="Entrada de lápiz 46">
                  <a:extLst>
                    <a:ext uri="{FF2B5EF4-FFF2-40B4-BE49-F238E27FC236}">
                      <a16:creationId xmlns:a16="http://schemas.microsoft.com/office/drawing/2014/main" id="{00DF0B02-756C-A47F-CAD0-CCA3192F474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674292" y="1075062"/>
                  <a:ext cx="3286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48" name="Entrada de lápiz 47">
                  <a:extLst>
                    <a:ext uri="{FF2B5EF4-FFF2-40B4-BE49-F238E27FC236}">
                      <a16:creationId xmlns:a16="http://schemas.microsoft.com/office/drawing/2014/main" id="{5B9EEEEB-84D0-B15F-8CA2-C8046EB485C7}"/>
                    </a:ext>
                  </a:extLst>
                </p14:cNvPr>
                <p14:cNvContentPartPr/>
                <p14:nvPr/>
              </p14:nvContentPartPr>
              <p14:xfrm>
                <a:off x="10091532" y="982182"/>
                <a:ext cx="747000" cy="396000"/>
              </p14:xfrm>
            </p:contentPart>
          </mc:Choice>
          <mc:Fallback>
            <p:pic>
              <p:nvPicPr>
                <p:cNvPr id="48" name="Entrada de lápiz 47">
                  <a:extLst>
                    <a:ext uri="{FF2B5EF4-FFF2-40B4-BE49-F238E27FC236}">
                      <a16:creationId xmlns:a16="http://schemas.microsoft.com/office/drawing/2014/main" id="{5B9EEEEB-84D0-B15F-8CA2-C8046EB485C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55892" y="946542"/>
                  <a:ext cx="818640" cy="467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93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632</Words>
  <Application>Microsoft Office PowerPoint</Application>
  <PresentationFormat>Panorámica</PresentationFormat>
  <Paragraphs>184</Paragraphs>
  <Slides>25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Times New Roman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CO2 disuelto en agua establece un equilibrio acido-base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marcog1966@gmail.com</dc:creator>
  <cp:lastModifiedBy>Marco Antonio Galleguillos Caamano (mgallegu)</cp:lastModifiedBy>
  <cp:revision>32</cp:revision>
  <dcterms:created xsi:type="dcterms:W3CDTF">2021-05-25T22:28:35Z</dcterms:created>
  <dcterms:modified xsi:type="dcterms:W3CDTF">2023-05-23T18:54:36Z</dcterms:modified>
</cp:coreProperties>
</file>